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81" r:id="rId2"/>
    <p:sldMasterId id="2147483695" r:id="rId3"/>
  </p:sldMasterIdLst>
  <p:notesMasterIdLst>
    <p:notesMasterId r:id="rId24"/>
  </p:notesMasterIdLst>
  <p:sldIdLst>
    <p:sldId id="257" r:id="rId4"/>
    <p:sldId id="539" r:id="rId5"/>
    <p:sldId id="473" r:id="rId6"/>
    <p:sldId id="542" r:id="rId7"/>
    <p:sldId id="533" r:id="rId8"/>
    <p:sldId id="536" r:id="rId9"/>
    <p:sldId id="429" r:id="rId10"/>
    <p:sldId id="506" r:id="rId11"/>
    <p:sldId id="538" r:id="rId12"/>
    <p:sldId id="504" r:id="rId13"/>
    <p:sldId id="468" r:id="rId14"/>
    <p:sldId id="356" r:id="rId15"/>
    <p:sldId id="521" r:id="rId16"/>
    <p:sldId id="424" r:id="rId17"/>
    <p:sldId id="417" r:id="rId18"/>
    <p:sldId id="270" r:id="rId19"/>
    <p:sldId id="537" r:id="rId20"/>
    <p:sldId id="413" r:id="rId21"/>
    <p:sldId id="428" r:id="rId22"/>
    <p:sldId id="529" r:id="rId23"/>
  </p:sldIdLst>
  <p:sldSz cx="9144000" cy="6858000" type="screen4x3"/>
  <p:notesSz cx="7023100" cy="93091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CAC7"/>
    <a:srgbClr val="E49902"/>
    <a:srgbClr val="016483"/>
    <a:srgbClr val="D92929"/>
    <a:srgbClr val="A50021"/>
    <a:srgbClr val="3E763E"/>
    <a:srgbClr val="5A0208"/>
    <a:srgbClr val="7D0964"/>
    <a:srgbClr val="FF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308" autoAdjust="0"/>
    <p:restoredTop sz="98705" autoAdjust="0"/>
  </p:normalViewPr>
  <p:slideViewPr>
    <p:cSldViewPr>
      <p:cViewPr varScale="1">
        <p:scale>
          <a:sx n="50" d="100"/>
          <a:sy n="50" d="100"/>
        </p:scale>
        <p:origin x="-90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48159268853171"/>
          <c:y val="4.3200767327818239E-2"/>
          <c:w val="0.54931128510087568"/>
          <c:h val="0.91555658068068668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rgbClr val="6ECAC7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bubble3D val="0"/>
            <c:spPr>
              <a:solidFill>
                <a:srgbClr val="016483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bubble3D val="0"/>
            <c:spPr>
              <a:solidFill>
                <a:srgbClr val="D92929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bubble3D val="0"/>
            <c:spPr>
              <a:solidFill>
                <a:srgbClr val="F2911B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4"/>
            <c:bubble3D val="0"/>
            <c:spPr>
              <a:solidFill>
                <a:srgbClr val="F2CB05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5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6"/>
            <c:bubble3D val="0"/>
            <c:spPr>
              <a:solidFill>
                <a:srgbClr val="FFFF99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txPr>
              <a:bodyPr/>
              <a:lstStyle/>
              <a:p>
                <a:pPr>
                  <a:defRPr sz="1200" b="1"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Hoja2!$A$3:$A$9</c:f>
              <c:strCache>
                <c:ptCount val="7"/>
                <c:pt idx="0">
                  <c:v>Norteamerica (incluyendo México)</c:v>
                </c:pt>
                <c:pt idx="1">
                  <c:v>Asia y Pacífico</c:v>
                </c:pt>
                <c:pt idx="2">
                  <c:v>Europa Occidental</c:v>
                </c:pt>
                <c:pt idx="3">
                  <c:v>América Latina (excluido México)</c:v>
                </c:pt>
                <c:pt idx="4">
                  <c:v>Africa</c:v>
                </c:pt>
                <c:pt idx="5">
                  <c:v>Otros Europa</c:v>
                </c:pt>
                <c:pt idx="6">
                  <c:v>Medio Oriente</c:v>
                </c:pt>
              </c:strCache>
            </c:strRef>
          </c:cat>
          <c:val>
            <c:numRef>
              <c:f>Hoja2!$B$3:$B$9</c:f>
              <c:numCache>
                <c:formatCode>General</c:formatCode>
                <c:ptCount val="7"/>
                <c:pt idx="0">
                  <c:v>570000</c:v>
                </c:pt>
                <c:pt idx="1">
                  <c:v>210000</c:v>
                </c:pt>
                <c:pt idx="2">
                  <c:v>120000</c:v>
                </c:pt>
                <c:pt idx="3">
                  <c:v>40000</c:v>
                </c:pt>
                <c:pt idx="4">
                  <c:v>30000</c:v>
                </c:pt>
                <c:pt idx="5">
                  <c:v>20000</c:v>
                </c:pt>
                <c:pt idx="6">
                  <c:v>10000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scene3d>
          <a:camera prst="orthographicFront"/>
          <a:lightRig rig="threePt" dir="t"/>
        </a:scene3d>
        <a:sp3d>
          <a:bevelT w="190500" h="38100"/>
        </a:sp3d>
      </c:spPr>
    </c:plotArea>
    <c:legend>
      <c:legendPos val="l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47520538453925"/>
          <c:y val="3.5298176775022831E-2"/>
          <c:w val="0.88068454914381866"/>
          <c:h val="0.646768821387094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16483"/>
            </a:solidFill>
          </c:spPr>
          <c:invertIfNegative val="0"/>
          <c:cat>
            <c:strRef>
              <c:f>Sheet1!$A$2:$A$12</c:f>
              <c:strCache>
                <c:ptCount val="11"/>
                <c:pt idx="0">
                  <c:v>Brazil                   </c:v>
                </c:pt>
                <c:pt idx="1">
                  <c:v>Peru                     </c:v>
                </c:pt>
                <c:pt idx="2">
                  <c:v>Argentina                </c:v>
                </c:pt>
                <c:pt idx="3">
                  <c:v>Chile                    </c:v>
                </c:pt>
                <c:pt idx="4">
                  <c:v>Colombia                 </c:v>
                </c:pt>
                <c:pt idx="5">
                  <c:v>Costa Rica               </c:v>
                </c:pt>
                <c:pt idx="6">
                  <c:v>Guatemala                </c:v>
                </c:pt>
                <c:pt idx="7">
                  <c:v>Nicaragua                </c:v>
                </c:pt>
                <c:pt idx="8">
                  <c:v>Ecuador                  </c:v>
                </c:pt>
                <c:pt idx="9">
                  <c:v>Venezuela                </c:v>
                </c:pt>
                <c:pt idx="10">
                  <c:v>Honduras                 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3938.0885949999997</c:v>
                </c:pt>
                <c:pt idx="1">
                  <c:v>4453.9802979999995</c:v>
                </c:pt>
                <c:pt idx="2">
                  <c:v>2378.6587609999997</c:v>
                </c:pt>
                <c:pt idx="3">
                  <c:v>1936.2097820000001</c:v>
                </c:pt>
                <c:pt idx="4">
                  <c:v>806.77419800000041</c:v>
                </c:pt>
                <c:pt idx="5">
                  <c:v>482.22773099999978</c:v>
                </c:pt>
                <c:pt idx="6">
                  <c:v>411.26824399999975</c:v>
                </c:pt>
                <c:pt idx="7">
                  <c:v>337.47565699999979</c:v>
                </c:pt>
                <c:pt idx="8">
                  <c:v>227.25578199999998</c:v>
                </c:pt>
                <c:pt idx="9">
                  <c:v>751.23422099999959</c:v>
                </c:pt>
                <c:pt idx="10">
                  <c:v>188.91559499999988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6ECAC7"/>
            </a:solidFill>
          </c:spPr>
          <c:invertIfNegative val="0"/>
          <c:cat>
            <c:strRef>
              <c:f>Sheet1!$A$2:$A$12</c:f>
              <c:strCache>
                <c:ptCount val="11"/>
                <c:pt idx="0">
                  <c:v>Brazil                   </c:v>
                </c:pt>
                <c:pt idx="1">
                  <c:v>Peru                     </c:v>
                </c:pt>
                <c:pt idx="2">
                  <c:v>Argentina                </c:v>
                </c:pt>
                <c:pt idx="3">
                  <c:v>Chile                    </c:v>
                </c:pt>
                <c:pt idx="4">
                  <c:v>Colombia                 </c:v>
                </c:pt>
                <c:pt idx="5">
                  <c:v>Costa Rica               </c:v>
                </c:pt>
                <c:pt idx="6">
                  <c:v>Guatemala                </c:v>
                </c:pt>
                <c:pt idx="7">
                  <c:v>Nicaragua                </c:v>
                </c:pt>
                <c:pt idx="8">
                  <c:v>Ecuador                  </c:v>
                </c:pt>
                <c:pt idx="9">
                  <c:v>Venezuela                </c:v>
                </c:pt>
                <c:pt idx="10">
                  <c:v>Honduras                 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4029.9922839999999</c:v>
                </c:pt>
                <c:pt idx="1">
                  <c:v>3687.3950270000018</c:v>
                </c:pt>
                <c:pt idx="2">
                  <c:v>2225.8037270000018</c:v>
                </c:pt>
                <c:pt idx="3">
                  <c:v>1680.507466</c:v>
                </c:pt>
                <c:pt idx="4">
                  <c:v>664.49476800000002</c:v>
                </c:pt>
                <c:pt idx="5">
                  <c:v>513.72739100000001</c:v>
                </c:pt>
                <c:pt idx="6">
                  <c:v>405.75062000000008</c:v>
                </c:pt>
                <c:pt idx="7">
                  <c:v>400.23270599999978</c:v>
                </c:pt>
                <c:pt idx="8">
                  <c:v>261.22242199999999</c:v>
                </c:pt>
                <c:pt idx="9">
                  <c:v>220.72759499999998</c:v>
                </c:pt>
                <c:pt idx="10">
                  <c:v>218.65731800000012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046656"/>
        <c:axId val="159052544"/>
      </c:barChart>
      <c:catAx>
        <c:axId val="1590466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5400000" vert="horz"/>
          <a:lstStyle/>
          <a:p>
            <a:pPr>
              <a:defRPr sz="1200"/>
            </a:pPr>
            <a:endParaRPr lang="en-US"/>
          </a:p>
        </c:txPr>
        <c:crossAx val="159052544"/>
        <c:crosses val="autoZero"/>
        <c:auto val="1"/>
        <c:lblAlgn val="ctr"/>
        <c:lblOffset val="100"/>
        <c:noMultiLvlLbl val="0"/>
      </c:catAx>
      <c:valAx>
        <c:axId val="159052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9046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5511946946451545"/>
          <c:y val="0.83077495518046207"/>
          <c:w val="0.34318796397109769"/>
          <c:h val="0.11744184735423784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22392656651595"/>
          <c:y val="2.1141277647644865E-2"/>
          <c:w val="0.6306376789133612"/>
          <c:h val="0.93754564011272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Sheet1!$G$3</c:f>
              <c:strCache>
                <c:ptCount val="1"/>
                <c:pt idx="0">
                  <c:v>Exportaciones Colombianas a Canada</c:v>
                </c:pt>
              </c:strCache>
            </c:strRef>
          </c:tx>
          <c:spPr>
            <a:solidFill>
              <a:srgbClr val="6ECAC7"/>
            </a:solidFill>
          </c:spPr>
          <c:invertIfNegative val="0"/>
          <c:cat>
            <c:numRef>
              <c:f>Sheet1!$H$2:$Q$2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Sheet1!$H$3:$Q$3</c:f>
              <c:numCache>
                <c:formatCode>"$"#,##0.00</c:formatCode>
                <c:ptCount val="10"/>
                <c:pt idx="0">
                  <c:v>266743</c:v>
                </c:pt>
                <c:pt idx="1">
                  <c:v>321591</c:v>
                </c:pt>
                <c:pt idx="2">
                  <c:v>481716</c:v>
                </c:pt>
                <c:pt idx="3">
                  <c:v>564698</c:v>
                </c:pt>
                <c:pt idx="4">
                  <c:v>435968</c:v>
                </c:pt>
                <c:pt idx="5">
                  <c:v>599230</c:v>
                </c:pt>
                <c:pt idx="6">
                  <c:v>642403</c:v>
                </c:pt>
                <c:pt idx="7">
                  <c:v>696465</c:v>
                </c:pt>
                <c:pt idx="8">
                  <c:v>808140</c:v>
                </c:pt>
                <c:pt idx="9">
                  <c:v>664681</c:v>
                </c:pt>
              </c:numCache>
            </c:numRef>
          </c:val>
        </c:ser>
        <c:ser>
          <c:idx val="1"/>
          <c:order val="1"/>
          <c:tx>
            <c:strRef>
              <c:f>Sheet1!$G$4</c:f>
              <c:strCache>
                <c:ptCount val="1"/>
                <c:pt idx="0">
                  <c:v>Exportaciones Canadienses a Colombia</c:v>
                </c:pt>
              </c:strCache>
            </c:strRef>
          </c:tx>
          <c:spPr>
            <a:solidFill>
              <a:srgbClr val="016483"/>
            </a:solidFill>
          </c:spPr>
          <c:invertIfNegative val="0"/>
          <c:cat>
            <c:numRef>
              <c:f>Sheet1!$H$2:$Q$2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Sheet1!$H$4:$Q$4</c:f>
              <c:numCache>
                <c:formatCode>"$"#,##0.00</c:formatCode>
                <c:ptCount val="10"/>
                <c:pt idx="0">
                  <c:v>219489</c:v>
                </c:pt>
                <c:pt idx="1">
                  <c:v>297413</c:v>
                </c:pt>
                <c:pt idx="2">
                  <c:v>369946</c:v>
                </c:pt>
                <c:pt idx="3">
                  <c:v>452544</c:v>
                </c:pt>
                <c:pt idx="4">
                  <c:v>616155</c:v>
                </c:pt>
                <c:pt idx="5">
                  <c:v>664964</c:v>
                </c:pt>
                <c:pt idx="6">
                  <c:v>518442</c:v>
                </c:pt>
                <c:pt idx="7">
                  <c:v>623649</c:v>
                </c:pt>
                <c:pt idx="8">
                  <c:v>769268</c:v>
                </c:pt>
                <c:pt idx="9">
                  <c:v>827431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251456"/>
        <c:axId val="159261440"/>
      </c:barChart>
      <c:lineChart>
        <c:grouping val="standard"/>
        <c:varyColors val="0"/>
        <c:ser>
          <c:idx val="2"/>
          <c:order val="2"/>
          <c:tx>
            <c:strRef>
              <c:f>Sheet1!$G$5</c:f>
              <c:strCache>
                <c:ptCount val="1"/>
                <c:pt idx="0">
                  <c:v>Balanza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Sheet1!$H$2:$Q$2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Sheet1!$H$5:$Q$5</c:f>
              <c:numCache>
                <c:formatCode>"$"#,##0.00</c:formatCode>
                <c:ptCount val="10"/>
                <c:pt idx="0">
                  <c:v>47254</c:v>
                </c:pt>
                <c:pt idx="1">
                  <c:v>24178</c:v>
                </c:pt>
                <c:pt idx="2">
                  <c:v>111770</c:v>
                </c:pt>
                <c:pt idx="3">
                  <c:v>112154</c:v>
                </c:pt>
                <c:pt idx="4">
                  <c:v>-180187</c:v>
                </c:pt>
                <c:pt idx="5">
                  <c:v>-65734</c:v>
                </c:pt>
                <c:pt idx="6">
                  <c:v>123961</c:v>
                </c:pt>
                <c:pt idx="7">
                  <c:v>72816</c:v>
                </c:pt>
                <c:pt idx="8">
                  <c:v>38872</c:v>
                </c:pt>
                <c:pt idx="9">
                  <c:v>-162750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251456"/>
        <c:axId val="159261440"/>
      </c:lineChart>
      <c:catAx>
        <c:axId val="159251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9261440"/>
        <c:crosses val="autoZero"/>
        <c:auto val="1"/>
        <c:lblAlgn val="ctr"/>
        <c:lblOffset val="100"/>
        <c:noMultiLvlLbl val="0"/>
      </c:catAx>
      <c:valAx>
        <c:axId val="159261440"/>
        <c:scaling>
          <c:orientation val="minMax"/>
        </c:scaling>
        <c:delete val="0"/>
        <c:axPos val="l"/>
        <c:numFmt formatCode="&quot;$&quot;#,##0.00" sourceLinked="1"/>
        <c:majorTickMark val="out"/>
        <c:minorTickMark val="none"/>
        <c:tickLblPos val="nextTo"/>
        <c:crossAx val="159251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088674087566279"/>
          <c:y val="0.19588729562026774"/>
          <c:w val="0.19208836739895377"/>
          <c:h val="0.473038747006540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1"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7F65B7-5867-43D3-8AC0-756728B64F3C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</dgm:pt>
    <dgm:pt modelId="{2C136F7A-B1DB-44CA-BE0F-3D01E2DF2033}">
      <dgm:prSet phldrT="[Texto]" custT="1"/>
      <dgm:spPr/>
      <dgm:t>
        <a:bodyPr/>
        <a:lstStyle/>
        <a:p>
          <a:r>
            <a:rPr lang="es-CO" sz="1600" b="1" dirty="0" smtClean="0">
              <a:latin typeface="Helvetica" panose="020B0604020202020204" pitchFamily="34" charset="0"/>
              <a:cs typeface="Helvetica" panose="020B0604020202020204" pitchFamily="34" charset="0"/>
            </a:rPr>
            <a:t>Conciencia social y medio ambiental</a:t>
          </a:r>
          <a:endParaRPr lang="es-CO" sz="1600" b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8CB1D22-FB9D-4F77-8662-5961A324E061}" type="parTrans" cxnId="{ED296023-095D-47F1-9605-8417D1E27994}">
      <dgm:prSet/>
      <dgm:spPr/>
      <dgm:t>
        <a:bodyPr/>
        <a:lstStyle/>
        <a:p>
          <a:endParaRPr lang="es-CO"/>
        </a:p>
      </dgm:t>
    </dgm:pt>
    <dgm:pt modelId="{6D203A2B-C3E7-4A15-9878-97A1286A57C2}" type="sibTrans" cxnId="{ED296023-095D-47F1-9605-8417D1E27994}">
      <dgm:prSet/>
      <dgm:spPr/>
      <dgm:t>
        <a:bodyPr/>
        <a:lstStyle/>
        <a:p>
          <a:endParaRPr lang="es-CO"/>
        </a:p>
      </dgm:t>
    </dgm:pt>
    <dgm:pt modelId="{CD4DB126-E30D-46E8-BD63-A0D0404C6C80}">
      <dgm:prSet phldrT="[Texto]" custT="1"/>
      <dgm:spPr/>
      <dgm:t>
        <a:bodyPr/>
        <a:lstStyle/>
        <a:p>
          <a:r>
            <a:rPr lang="es-CO" sz="1600" b="1" dirty="0" smtClean="0">
              <a:latin typeface="Helvetica" panose="020B0604020202020204" pitchFamily="34" charset="0"/>
              <a:cs typeface="Helvetica" panose="020B0604020202020204" pitchFamily="34" charset="0"/>
            </a:rPr>
            <a:t>Salud y bienestar </a:t>
          </a:r>
          <a:endParaRPr lang="es-CO" sz="1600" b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DC936F5-826B-4873-A8F2-9AAD2EEA5A98}" type="parTrans" cxnId="{32CFA478-3F72-46EF-A88C-44072771652B}">
      <dgm:prSet/>
      <dgm:spPr/>
      <dgm:t>
        <a:bodyPr/>
        <a:lstStyle/>
        <a:p>
          <a:endParaRPr lang="es-CO"/>
        </a:p>
      </dgm:t>
    </dgm:pt>
    <dgm:pt modelId="{289CAEC9-A955-4CFA-B2AF-91485E67A2AF}" type="sibTrans" cxnId="{32CFA478-3F72-46EF-A88C-44072771652B}">
      <dgm:prSet/>
      <dgm:spPr/>
      <dgm:t>
        <a:bodyPr/>
        <a:lstStyle/>
        <a:p>
          <a:endParaRPr lang="es-CO"/>
        </a:p>
      </dgm:t>
    </dgm:pt>
    <dgm:pt modelId="{01C23ACF-A3DA-4ED7-8E47-D79A4BECEF07}">
      <dgm:prSet phldrT="[Texto]" custT="1"/>
      <dgm:spPr/>
      <dgm:t>
        <a:bodyPr/>
        <a:lstStyle/>
        <a:p>
          <a:r>
            <a:rPr lang="es-CO" sz="1600" b="1" dirty="0" smtClean="0">
              <a:latin typeface="Helvetica" panose="020B0604020202020204" pitchFamily="34" charset="0"/>
              <a:cs typeface="Helvetica" panose="020B0604020202020204" pitchFamily="34" charset="0"/>
            </a:rPr>
            <a:t>Calidad y conocimiento del producto</a:t>
          </a:r>
          <a:endParaRPr lang="es-CO" sz="1600" b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E96423A-307A-41D0-8B0C-4DEA35B25B41}" type="parTrans" cxnId="{0AC5706B-D16F-4911-9199-34F4BD7E2CC9}">
      <dgm:prSet/>
      <dgm:spPr/>
      <dgm:t>
        <a:bodyPr/>
        <a:lstStyle/>
        <a:p>
          <a:endParaRPr lang="es-CO"/>
        </a:p>
      </dgm:t>
    </dgm:pt>
    <dgm:pt modelId="{31B4AF1B-6897-4760-898E-D01696F8D7E9}" type="sibTrans" cxnId="{0AC5706B-D16F-4911-9199-34F4BD7E2CC9}">
      <dgm:prSet/>
      <dgm:spPr/>
      <dgm:t>
        <a:bodyPr/>
        <a:lstStyle/>
        <a:p>
          <a:endParaRPr lang="es-CO"/>
        </a:p>
      </dgm:t>
    </dgm:pt>
    <dgm:pt modelId="{5E6AC6CF-14AC-47D7-BD9A-0424165570E0}" type="pres">
      <dgm:prSet presAssocID="{0F7F65B7-5867-43D3-8AC0-756728B64F3C}" presName="arrowDiagram" presStyleCnt="0">
        <dgm:presLayoutVars>
          <dgm:chMax val="5"/>
          <dgm:dir/>
          <dgm:resizeHandles val="exact"/>
        </dgm:presLayoutVars>
      </dgm:prSet>
      <dgm:spPr/>
    </dgm:pt>
    <dgm:pt modelId="{312CC8C4-77A0-47DE-A94E-713856EBE1A7}" type="pres">
      <dgm:prSet presAssocID="{0F7F65B7-5867-43D3-8AC0-756728B64F3C}" presName="arrow" presStyleLbl="bgShp" presStyleIdx="0" presStyleCnt="1" custScaleY="106667"/>
      <dgm:spPr>
        <a:solidFill>
          <a:srgbClr val="6ECAC7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90500">
          <a:bevelT w="190500" h="38100"/>
        </a:sp3d>
      </dgm:spPr>
    </dgm:pt>
    <dgm:pt modelId="{A330E9F6-EB8A-43DE-956F-FB39FB937D3F}" type="pres">
      <dgm:prSet presAssocID="{0F7F65B7-5867-43D3-8AC0-756728B64F3C}" presName="arrowDiagram3" presStyleCnt="0"/>
      <dgm:spPr/>
    </dgm:pt>
    <dgm:pt modelId="{2D2A4339-AB8A-448E-B1D5-0365BA7E0613}" type="pres">
      <dgm:prSet presAssocID="{2C136F7A-B1DB-44CA-BE0F-3D01E2DF2033}" presName="bullet3a" presStyleLbl="node1" presStyleIdx="0" presStyleCnt="3" custScaleX="564102" custScaleY="6234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7F7EA19-E538-4D59-890B-C220E408B4AB}" type="pres">
      <dgm:prSet presAssocID="{2C136F7A-B1DB-44CA-BE0F-3D01E2DF2033}" presName="textBox3a" presStyleLbl="revTx" presStyleIdx="0" presStyleCnt="3" custLinFactNeighborX="29839" custLinFactNeighborY="258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A27BDD8-A48C-473C-97F8-7C70F4005C04}" type="pres">
      <dgm:prSet presAssocID="{CD4DB126-E30D-46E8-BD63-A0D0404C6C80}" presName="bullet3b" presStyleLbl="node1" presStyleIdx="1" presStyleCnt="3" custScaleX="368795" custScaleY="35566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19B44D8-22BA-47C7-8698-978FFF99EEA4}" type="pres">
      <dgm:prSet presAssocID="{CD4DB126-E30D-46E8-BD63-A0D0404C6C80}" presName="textBox3b" presStyleLbl="revTx" presStyleIdx="1" presStyleCnt="3" custScaleX="77805" custScaleY="43922" custLinFactNeighborX="10701" custLinFactNeighborY="-1707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AF14D40-29F3-4ECA-8C6B-1C98C79A8763}" type="pres">
      <dgm:prSet presAssocID="{01C23ACF-A3DA-4ED7-8E47-D79A4BECEF07}" presName="bullet3c" presStyleLbl="node1" presStyleIdx="2" presStyleCnt="3" custScaleX="298169" custScaleY="287871" custLinFactNeighborY="-3447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DB96FCF5-CC85-43D8-8A72-90377FA57EC8}" type="pres">
      <dgm:prSet presAssocID="{01C23ACF-A3DA-4ED7-8E47-D79A4BECEF07}" presName="textBox3c" presStyleLbl="revTx" presStyleIdx="2" presStyleCnt="3" custScaleY="43934" custLinFactNeighborX="12599" custLinFactNeighborY="-1307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D296023-095D-47F1-9605-8417D1E27994}" srcId="{0F7F65B7-5867-43D3-8AC0-756728B64F3C}" destId="{2C136F7A-B1DB-44CA-BE0F-3D01E2DF2033}" srcOrd="0" destOrd="0" parTransId="{68CB1D22-FB9D-4F77-8662-5961A324E061}" sibTransId="{6D203A2B-C3E7-4A15-9878-97A1286A57C2}"/>
    <dgm:cxn modelId="{32CFA478-3F72-46EF-A88C-44072771652B}" srcId="{0F7F65B7-5867-43D3-8AC0-756728B64F3C}" destId="{CD4DB126-E30D-46E8-BD63-A0D0404C6C80}" srcOrd="1" destOrd="0" parTransId="{CDC936F5-826B-4873-A8F2-9AAD2EEA5A98}" sibTransId="{289CAEC9-A955-4CFA-B2AF-91485E67A2AF}"/>
    <dgm:cxn modelId="{0CA3F650-7DD0-48A9-B9F4-DB444E301205}" type="presOf" srcId="{0F7F65B7-5867-43D3-8AC0-756728B64F3C}" destId="{5E6AC6CF-14AC-47D7-BD9A-0424165570E0}" srcOrd="0" destOrd="0" presId="urn:microsoft.com/office/officeart/2005/8/layout/arrow2"/>
    <dgm:cxn modelId="{A57FEC35-360A-4C9D-93F2-436C375F9ADB}" type="presOf" srcId="{01C23ACF-A3DA-4ED7-8E47-D79A4BECEF07}" destId="{DB96FCF5-CC85-43D8-8A72-90377FA57EC8}" srcOrd="0" destOrd="0" presId="urn:microsoft.com/office/officeart/2005/8/layout/arrow2"/>
    <dgm:cxn modelId="{C7692095-6DCA-4532-94A6-A477DC1439B0}" type="presOf" srcId="{2C136F7A-B1DB-44CA-BE0F-3D01E2DF2033}" destId="{87F7EA19-E538-4D59-890B-C220E408B4AB}" srcOrd="0" destOrd="0" presId="urn:microsoft.com/office/officeart/2005/8/layout/arrow2"/>
    <dgm:cxn modelId="{0AC5706B-D16F-4911-9199-34F4BD7E2CC9}" srcId="{0F7F65B7-5867-43D3-8AC0-756728B64F3C}" destId="{01C23ACF-A3DA-4ED7-8E47-D79A4BECEF07}" srcOrd="2" destOrd="0" parTransId="{8E96423A-307A-41D0-8B0C-4DEA35B25B41}" sibTransId="{31B4AF1B-6897-4760-898E-D01696F8D7E9}"/>
    <dgm:cxn modelId="{472CF001-B55C-4FDC-8B9A-DD7F854857F9}" type="presOf" srcId="{CD4DB126-E30D-46E8-BD63-A0D0404C6C80}" destId="{019B44D8-22BA-47C7-8698-978FFF99EEA4}" srcOrd="0" destOrd="0" presId="urn:microsoft.com/office/officeart/2005/8/layout/arrow2"/>
    <dgm:cxn modelId="{948D33A0-F1D4-4C70-A94D-57898D859764}" type="presParOf" srcId="{5E6AC6CF-14AC-47D7-BD9A-0424165570E0}" destId="{312CC8C4-77A0-47DE-A94E-713856EBE1A7}" srcOrd="0" destOrd="0" presId="urn:microsoft.com/office/officeart/2005/8/layout/arrow2"/>
    <dgm:cxn modelId="{E86F2920-08BA-4363-8585-EE5FF6528D2F}" type="presParOf" srcId="{5E6AC6CF-14AC-47D7-BD9A-0424165570E0}" destId="{A330E9F6-EB8A-43DE-956F-FB39FB937D3F}" srcOrd="1" destOrd="0" presId="urn:microsoft.com/office/officeart/2005/8/layout/arrow2"/>
    <dgm:cxn modelId="{9195ED4A-D743-41FD-9781-8D465DE4D7DB}" type="presParOf" srcId="{A330E9F6-EB8A-43DE-956F-FB39FB937D3F}" destId="{2D2A4339-AB8A-448E-B1D5-0365BA7E0613}" srcOrd="0" destOrd="0" presId="urn:microsoft.com/office/officeart/2005/8/layout/arrow2"/>
    <dgm:cxn modelId="{70B8A3A8-5F8A-4425-9CA5-90C02415BC33}" type="presParOf" srcId="{A330E9F6-EB8A-43DE-956F-FB39FB937D3F}" destId="{87F7EA19-E538-4D59-890B-C220E408B4AB}" srcOrd="1" destOrd="0" presId="urn:microsoft.com/office/officeart/2005/8/layout/arrow2"/>
    <dgm:cxn modelId="{3CC4BDEE-8392-40A0-9329-0DCA2ABCC743}" type="presParOf" srcId="{A330E9F6-EB8A-43DE-956F-FB39FB937D3F}" destId="{DA27BDD8-A48C-473C-97F8-7C70F4005C04}" srcOrd="2" destOrd="0" presId="urn:microsoft.com/office/officeart/2005/8/layout/arrow2"/>
    <dgm:cxn modelId="{569B068F-9433-428D-B9D3-8B6E7508AE53}" type="presParOf" srcId="{A330E9F6-EB8A-43DE-956F-FB39FB937D3F}" destId="{019B44D8-22BA-47C7-8698-978FFF99EEA4}" srcOrd="3" destOrd="0" presId="urn:microsoft.com/office/officeart/2005/8/layout/arrow2"/>
    <dgm:cxn modelId="{13BE9E02-E582-4841-AA3D-BB397ADFF9A3}" type="presParOf" srcId="{A330E9F6-EB8A-43DE-956F-FB39FB937D3F}" destId="{0AF14D40-29F3-4ECA-8C6B-1C98C79A8763}" srcOrd="4" destOrd="0" presId="urn:microsoft.com/office/officeart/2005/8/layout/arrow2"/>
    <dgm:cxn modelId="{83C1A52C-F06D-49C3-939C-881E98DAEBE5}" type="presParOf" srcId="{A330E9F6-EB8A-43DE-956F-FB39FB937D3F}" destId="{DB96FCF5-CC85-43D8-8A72-90377FA57EC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041E37-517D-4119-AE71-CCA58BE556D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6443C58-AE06-41A4-824E-7C8DB507EE33}">
      <dgm:prSet phldrT="[Texto]"/>
      <dgm:spPr>
        <a:solidFill>
          <a:srgbClr val="6ECAC7"/>
        </a:solidFill>
      </dgm:spPr>
      <dgm:t>
        <a:bodyPr/>
        <a:lstStyle/>
        <a:p>
          <a:r>
            <a:rPr lang="es-CO" b="0" dirty="0" smtClean="0">
              <a:latin typeface="Helvetica" panose="020B0604020202020204" pitchFamily="34" charset="0"/>
              <a:cs typeface="Helvetica" panose="020B0604020202020204" pitchFamily="34" charset="0"/>
            </a:rPr>
            <a:t>Canadá y Estados Unidos son mercados integrados.</a:t>
          </a:r>
          <a:endParaRPr lang="es-CO" b="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9F7B0A3-42C6-4D23-BC29-CF455495F429}" type="parTrans" cxnId="{694E22CA-BDAF-4799-B02C-D1BBFF98D63C}">
      <dgm:prSet/>
      <dgm:spPr/>
      <dgm:t>
        <a:bodyPr/>
        <a:lstStyle/>
        <a:p>
          <a:endParaRPr lang="es-CO"/>
        </a:p>
      </dgm:t>
    </dgm:pt>
    <dgm:pt modelId="{6F4B7696-2C1E-4AE6-89FF-A6D3DCB93396}" type="sibTrans" cxnId="{694E22CA-BDAF-4799-B02C-D1BBFF98D63C}">
      <dgm:prSet/>
      <dgm:spPr/>
      <dgm:t>
        <a:bodyPr/>
        <a:lstStyle/>
        <a:p>
          <a:endParaRPr lang="es-CO"/>
        </a:p>
      </dgm:t>
    </dgm:pt>
    <dgm:pt modelId="{043C6E5F-B6FA-4FBA-B9FE-E986F8EF1350}">
      <dgm:prSet phldrT="[Texto]"/>
      <dgm:spPr>
        <a:solidFill>
          <a:srgbClr val="016483"/>
        </a:solidFill>
      </dgm:spPr>
      <dgm:t>
        <a:bodyPr/>
        <a:lstStyle/>
        <a:p>
          <a:r>
            <a:rPr lang="es-CO" b="0" dirty="0" smtClean="0">
              <a:latin typeface="Helvetica" panose="020B0604020202020204" pitchFamily="34" charset="0"/>
              <a:cs typeface="Helvetica" panose="020B0604020202020204" pitchFamily="34" charset="0"/>
            </a:rPr>
            <a:t>Toronto tiene acceso a 180 millones de consumidores a menos de un día de transporte terrestre.</a:t>
          </a:r>
          <a:endParaRPr lang="es-CO" b="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32077A9-57D5-4AF1-BB11-63D393F04FB0}" type="parTrans" cxnId="{4EAEE789-741B-426C-B04D-AA18A76AB130}">
      <dgm:prSet/>
      <dgm:spPr/>
      <dgm:t>
        <a:bodyPr/>
        <a:lstStyle/>
        <a:p>
          <a:endParaRPr lang="es-CO"/>
        </a:p>
      </dgm:t>
    </dgm:pt>
    <dgm:pt modelId="{99B223D0-F865-4EF3-AAF8-E25C3FE222BB}" type="sibTrans" cxnId="{4EAEE789-741B-426C-B04D-AA18A76AB130}">
      <dgm:prSet/>
      <dgm:spPr/>
      <dgm:t>
        <a:bodyPr/>
        <a:lstStyle/>
        <a:p>
          <a:endParaRPr lang="es-CO"/>
        </a:p>
      </dgm:t>
    </dgm:pt>
    <dgm:pt modelId="{8F3159F0-3D48-44A6-948D-FF1AD4CBEF45}">
      <dgm:prSet phldrT="[Texto]"/>
      <dgm:spPr>
        <a:solidFill>
          <a:srgbClr val="D92929"/>
        </a:solidFill>
      </dgm:spPr>
      <dgm:t>
        <a:bodyPr/>
        <a:lstStyle/>
        <a:p>
          <a:r>
            <a:rPr lang="es-CO" b="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Servicio aéreo directo entre las principales ciudades de Canadá y EE.UU., se han duplicado en los últimos 6 años.</a:t>
          </a:r>
          <a:endParaRPr lang="es-CO" b="0" dirty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82B8FF3-DBCD-4624-80BC-4EC345A3D847}" type="parTrans" cxnId="{B67B158E-C5AF-41AE-9FA4-131E79000DC8}">
      <dgm:prSet/>
      <dgm:spPr/>
      <dgm:t>
        <a:bodyPr/>
        <a:lstStyle/>
        <a:p>
          <a:endParaRPr lang="es-CO"/>
        </a:p>
      </dgm:t>
    </dgm:pt>
    <dgm:pt modelId="{ECA03B30-1C16-4C6C-B304-0DAB85EB8A62}" type="sibTrans" cxnId="{B67B158E-C5AF-41AE-9FA4-131E79000DC8}">
      <dgm:prSet/>
      <dgm:spPr/>
      <dgm:t>
        <a:bodyPr/>
        <a:lstStyle/>
        <a:p>
          <a:endParaRPr lang="es-CO"/>
        </a:p>
      </dgm:t>
    </dgm:pt>
    <dgm:pt modelId="{471CF638-365B-4AAF-BECD-ECB54DB2913A}" type="pres">
      <dgm:prSet presAssocID="{BE041E37-517D-4119-AE71-CCA58BE556D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D53FF872-62BF-456B-B356-CD0D807B6E35}" type="pres">
      <dgm:prSet presAssocID="{BE041E37-517D-4119-AE71-CCA58BE556DB}" presName="Name1" presStyleCnt="0"/>
      <dgm:spPr/>
    </dgm:pt>
    <dgm:pt modelId="{70C003B4-74BC-44FD-8A78-580D14C78AFD}" type="pres">
      <dgm:prSet presAssocID="{BE041E37-517D-4119-AE71-CCA58BE556DB}" presName="cycle" presStyleCnt="0"/>
      <dgm:spPr/>
    </dgm:pt>
    <dgm:pt modelId="{C9F3FAE1-FE1A-433E-97A3-22FE77DB7539}" type="pres">
      <dgm:prSet presAssocID="{BE041E37-517D-4119-AE71-CCA58BE556DB}" presName="srcNode" presStyleLbl="node1" presStyleIdx="0" presStyleCnt="3"/>
      <dgm:spPr/>
    </dgm:pt>
    <dgm:pt modelId="{1D0D1A1A-6C0F-491D-BD05-A97DE752626E}" type="pres">
      <dgm:prSet presAssocID="{BE041E37-517D-4119-AE71-CCA58BE556DB}" presName="conn" presStyleLbl="parChTrans1D2" presStyleIdx="0" presStyleCnt="1"/>
      <dgm:spPr/>
      <dgm:t>
        <a:bodyPr/>
        <a:lstStyle/>
        <a:p>
          <a:endParaRPr lang="es-CO"/>
        </a:p>
      </dgm:t>
    </dgm:pt>
    <dgm:pt modelId="{533555E5-DD77-45C8-820E-C5848C0CBF83}" type="pres">
      <dgm:prSet presAssocID="{BE041E37-517D-4119-AE71-CCA58BE556DB}" presName="extraNode" presStyleLbl="node1" presStyleIdx="0" presStyleCnt="3"/>
      <dgm:spPr/>
    </dgm:pt>
    <dgm:pt modelId="{C02A6562-DDBB-43BC-9149-F9DBA5126B21}" type="pres">
      <dgm:prSet presAssocID="{BE041E37-517D-4119-AE71-CCA58BE556DB}" presName="dstNode" presStyleLbl="node1" presStyleIdx="0" presStyleCnt="3"/>
      <dgm:spPr/>
    </dgm:pt>
    <dgm:pt modelId="{8D28D18F-52F2-49F9-B2C9-4989F708F848}" type="pres">
      <dgm:prSet presAssocID="{56443C58-AE06-41A4-824E-7C8DB507EE3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03BC8CF-44C8-4B4C-B31A-0E52B6C53422}" type="pres">
      <dgm:prSet presAssocID="{56443C58-AE06-41A4-824E-7C8DB507EE33}" presName="accent_1" presStyleCnt="0"/>
      <dgm:spPr/>
    </dgm:pt>
    <dgm:pt modelId="{5EC13CBD-323C-482A-8230-817BF75B028C}" type="pres">
      <dgm:prSet presAssocID="{56443C58-AE06-41A4-824E-7C8DB507EE33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959406F-BC19-4FF7-9BA8-EC68F0A498D9}" type="pres">
      <dgm:prSet presAssocID="{043C6E5F-B6FA-4FBA-B9FE-E986F8EF135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1AC5058-94F2-49A6-BA53-1B70C639BF35}" type="pres">
      <dgm:prSet presAssocID="{043C6E5F-B6FA-4FBA-B9FE-E986F8EF1350}" presName="accent_2" presStyleCnt="0"/>
      <dgm:spPr/>
    </dgm:pt>
    <dgm:pt modelId="{A0D595C0-1D18-4F32-8F11-91F9BFB14B1E}" type="pres">
      <dgm:prSet presAssocID="{043C6E5F-B6FA-4FBA-B9FE-E986F8EF1350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C94F4FA-0096-437E-852D-24A8E2AFABB3}" type="pres">
      <dgm:prSet presAssocID="{8F3159F0-3D48-44A6-948D-FF1AD4CBEF4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55408C7-6070-4D30-9DDD-24208F520CD7}" type="pres">
      <dgm:prSet presAssocID="{8F3159F0-3D48-44A6-948D-FF1AD4CBEF45}" presName="accent_3" presStyleCnt="0"/>
      <dgm:spPr/>
    </dgm:pt>
    <dgm:pt modelId="{65B75AA1-A523-40D3-9EC5-E508A9E5BB39}" type="pres">
      <dgm:prSet presAssocID="{8F3159F0-3D48-44A6-948D-FF1AD4CBEF45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</dgm:ptLst>
  <dgm:cxnLst>
    <dgm:cxn modelId="{B2BC092D-10F3-402B-92C8-94D14522D0E5}" type="presOf" srcId="{8F3159F0-3D48-44A6-948D-FF1AD4CBEF45}" destId="{6C94F4FA-0096-437E-852D-24A8E2AFABB3}" srcOrd="0" destOrd="0" presId="urn:microsoft.com/office/officeart/2008/layout/VerticalCurvedList"/>
    <dgm:cxn modelId="{4EAEE789-741B-426C-B04D-AA18A76AB130}" srcId="{BE041E37-517D-4119-AE71-CCA58BE556DB}" destId="{043C6E5F-B6FA-4FBA-B9FE-E986F8EF1350}" srcOrd="1" destOrd="0" parTransId="{032077A9-57D5-4AF1-BB11-63D393F04FB0}" sibTransId="{99B223D0-F865-4EF3-AAF8-E25C3FE222BB}"/>
    <dgm:cxn modelId="{A167F2A2-5D78-4204-8DE3-309222940E1C}" type="presOf" srcId="{6F4B7696-2C1E-4AE6-89FF-A6D3DCB93396}" destId="{1D0D1A1A-6C0F-491D-BD05-A97DE752626E}" srcOrd="0" destOrd="0" presId="urn:microsoft.com/office/officeart/2008/layout/VerticalCurvedList"/>
    <dgm:cxn modelId="{78935A5A-FD87-4E6B-863C-5661875DAAAD}" type="presOf" srcId="{043C6E5F-B6FA-4FBA-B9FE-E986F8EF1350}" destId="{3959406F-BC19-4FF7-9BA8-EC68F0A498D9}" srcOrd="0" destOrd="0" presId="urn:microsoft.com/office/officeart/2008/layout/VerticalCurvedList"/>
    <dgm:cxn modelId="{D443E668-6578-4677-BAF6-41C35BF18FB8}" type="presOf" srcId="{BE041E37-517D-4119-AE71-CCA58BE556DB}" destId="{471CF638-365B-4AAF-BECD-ECB54DB2913A}" srcOrd="0" destOrd="0" presId="urn:microsoft.com/office/officeart/2008/layout/VerticalCurvedList"/>
    <dgm:cxn modelId="{7D812621-E99A-4B95-A29C-55382F00E78D}" type="presOf" srcId="{56443C58-AE06-41A4-824E-7C8DB507EE33}" destId="{8D28D18F-52F2-49F9-B2C9-4989F708F848}" srcOrd="0" destOrd="0" presId="urn:microsoft.com/office/officeart/2008/layout/VerticalCurvedList"/>
    <dgm:cxn modelId="{694E22CA-BDAF-4799-B02C-D1BBFF98D63C}" srcId="{BE041E37-517D-4119-AE71-CCA58BE556DB}" destId="{56443C58-AE06-41A4-824E-7C8DB507EE33}" srcOrd="0" destOrd="0" parTransId="{49F7B0A3-42C6-4D23-BC29-CF455495F429}" sibTransId="{6F4B7696-2C1E-4AE6-89FF-A6D3DCB93396}"/>
    <dgm:cxn modelId="{B67B158E-C5AF-41AE-9FA4-131E79000DC8}" srcId="{BE041E37-517D-4119-AE71-CCA58BE556DB}" destId="{8F3159F0-3D48-44A6-948D-FF1AD4CBEF45}" srcOrd="2" destOrd="0" parTransId="{B82B8FF3-DBCD-4624-80BC-4EC345A3D847}" sibTransId="{ECA03B30-1C16-4C6C-B304-0DAB85EB8A62}"/>
    <dgm:cxn modelId="{5EF2AC74-BA89-4944-9BF7-238A1BFE849D}" type="presParOf" srcId="{471CF638-365B-4AAF-BECD-ECB54DB2913A}" destId="{D53FF872-62BF-456B-B356-CD0D807B6E35}" srcOrd="0" destOrd="0" presId="urn:microsoft.com/office/officeart/2008/layout/VerticalCurvedList"/>
    <dgm:cxn modelId="{3B1A39B3-A1E0-404D-9704-FF4FD8A008EB}" type="presParOf" srcId="{D53FF872-62BF-456B-B356-CD0D807B6E35}" destId="{70C003B4-74BC-44FD-8A78-580D14C78AFD}" srcOrd="0" destOrd="0" presId="urn:microsoft.com/office/officeart/2008/layout/VerticalCurvedList"/>
    <dgm:cxn modelId="{C9B48C35-9EAC-4636-89DB-C8A89D93A7C0}" type="presParOf" srcId="{70C003B4-74BC-44FD-8A78-580D14C78AFD}" destId="{C9F3FAE1-FE1A-433E-97A3-22FE77DB7539}" srcOrd="0" destOrd="0" presId="urn:microsoft.com/office/officeart/2008/layout/VerticalCurvedList"/>
    <dgm:cxn modelId="{F8E47848-D526-406B-9735-BBFACEA32A61}" type="presParOf" srcId="{70C003B4-74BC-44FD-8A78-580D14C78AFD}" destId="{1D0D1A1A-6C0F-491D-BD05-A97DE752626E}" srcOrd="1" destOrd="0" presId="urn:microsoft.com/office/officeart/2008/layout/VerticalCurvedList"/>
    <dgm:cxn modelId="{9386376B-B068-4B51-ACD2-F32CD5D55D86}" type="presParOf" srcId="{70C003B4-74BC-44FD-8A78-580D14C78AFD}" destId="{533555E5-DD77-45C8-820E-C5848C0CBF83}" srcOrd="2" destOrd="0" presId="urn:microsoft.com/office/officeart/2008/layout/VerticalCurvedList"/>
    <dgm:cxn modelId="{F6E0A8FA-04D1-4519-AF5D-3761FDE3C825}" type="presParOf" srcId="{70C003B4-74BC-44FD-8A78-580D14C78AFD}" destId="{C02A6562-DDBB-43BC-9149-F9DBA5126B21}" srcOrd="3" destOrd="0" presId="urn:microsoft.com/office/officeart/2008/layout/VerticalCurvedList"/>
    <dgm:cxn modelId="{E27080F6-D8C0-47C7-A975-80E25A77F337}" type="presParOf" srcId="{D53FF872-62BF-456B-B356-CD0D807B6E35}" destId="{8D28D18F-52F2-49F9-B2C9-4989F708F848}" srcOrd="1" destOrd="0" presId="urn:microsoft.com/office/officeart/2008/layout/VerticalCurvedList"/>
    <dgm:cxn modelId="{AA2468ED-D5AE-4872-95A3-FFE8AE3F1686}" type="presParOf" srcId="{D53FF872-62BF-456B-B356-CD0D807B6E35}" destId="{B03BC8CF-44C8-4B4C-B31A-0E52B6C53422}" srcOrd="2" destOrd="0" presId="urn:microsoft.com/office/officeart/2008/layout/VerticalCurvedList"/>
    <dgm:cxn modelId="{4DF2CA6F-27E1-4A04-8B2B-AD3B632CDBFF}" type="presParOf" srcId="{B03BC8CF-44C8-4B4C-B31A-0E52B6C53422}" destId="{5EC13CBD-323C-482A-8230-817BF75B028C}" srcOrd="0" destOrd="0" presId="urn:microsoft.com/office/officeart/2008/layout/VerticalCurvedList"/>
    <dgm:cxn modelId="{A0D377DC-D7A3-44EA-A3FE-34B6EC283FBA}" type="presParOf" srcId="{D53FF872-62BF-456B-B356-CD0D807B6E35}" destId="{3959406F-BC19-4FF7-9BA8-EC68F0A498D9}" srcOrd="3" destOrd="0" presId="urn:microsoft.com/office/officeart/2008/layout/VerticalCurvedList"/>
    <dgm:cxn modelId="{A610EE8D-918A-47C6-A3B1-BAD1A94A74C4}" type="presParOf" srcId="{D53FF872-62BF-456B-B356-CD0D807B6E35}" destId="{51AC5058-94F2-49A6-BA53-1B70C639BF35}" srcOrd="4" destOrd="0" presId="urn:microsoft.com/office/officeart/2008/layout/VerticalCurvedList"/>
    <dgm:cxn modelId="{FBF2E7B8-9649-4B0F-BE69-62436FCB0CBD}" type="presParOf" srcId="{51AC5058-94F2-49A6-BA53-1B70C639BF35}" destId="{A0D595C0-1D18-4F32-8F11-91F9BFB14B1E}" srcOrd="0" destOrd="0" presId="urn:microsoft.com/office/officeart/2008/layout/VerticalCurvedList"/>
    <dgm:cxn modelId="{4017F6CE-33AF-451A-9417-74B1AE290F1F}" type="presParOf" srcId="{D53FF872-62BF-456B-B356-CD0D807B6E35}" destId="{6C94F4FA-0096-437E-852D-24A8E2AFABB3}" srcOrd="5" destOrd="0" presId="urn:microsoft.com/office/officeart/2008/layout/VerticalCurvedList"/>
    <dgm:cxn modelId="{24BFD5BC-D04D-479D-B675-E9A9BC049CE0}" type="presParOf" srcId="{D53FF872-62BF-456B-B356-CD0D807B6E35}" destId="{655408C7-6070-4D30-9DDD-24208F520CD7}" srcOrd="6" destOrd="0" presId="urn:microsoft.com/office/officeart/2008/layout/VerticalCurvedList"/>
    <dgm:cxn modelId="{45FE9564-B90B-49B4-8054-0DE99EF700A8}" type="presParOf" srcId="{655408C7-6070-4D30-9DDD-24208F520CD7}" destId="{65B75AA1-A523-40D3-9EC5-E508A9E5BB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CC8C4-77A0-47DE-A94E-713856EBE1A7}">
      <dsp:nvSpPr>
        <dsp:cNvPr id="0" name=""/>
        <dsp:cNvSpPr/>
      </dsp:nvSpPr>
      <dsp:spPr>
        <a:xfrm>
          <a:off x="0" y="118547"/>
          <a:ext cx="7560840" cy="5040575"/>
        </a:xfrm>
        <a:prstGeom prst="swooshArrow">
          <a:avLst>
            <a:gd name="adj1" fmla="val 25000"/>
            <a:gd name="adj2" fmla="val 25000"/>
          </a:avLst>
        </a:prstGeom>
        <a:solidFill>
          <a:srgbClr val="6ECAC7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905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D2A4339-AB8A-448E-B1D5-0365BA7E0613}">
      <dsp:nvSpPr>
        <dsp:cNvPr id="0" name=""/>
        <dsp:cNvSpPr/>
      </dsp:nvSpPr>
      <dsp:spPr>
        <a:xfrm>
          <a:off x="504056" y="3023111"/>
          <a:ext cx="1108922" cy="12256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F7EA19-E538-4D59-890B-C220E408B4AB}">
      <dsp:nvSpPr>
        <dsp:cNvPr id="0" name=""/>
        <dsp:cNvSpPr/>
      </dsp:nvSpPr>
      <dsp:spPr>
        <a:xfrm>
          <a:off x="1584184" y="3671182"/>
          <a:ext cx="1761675" cy="1365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16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Conciencia social y medio ambiental</a:t>
          </a:r>
          <a:endParaRPr lang="es-CO" sz="1600" b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584184" y="3671182"/>
        <a:ext cx="1761675" cy="1365676"/>
      </dsp:txXfrm>
    </dsp:sp>
    <dsp:sp modelId="{DA27BDD8-A48C-473C-97F8-7C70F4005C04}">
      <dsp:nvSpPr>
        <dsp:cNvPr id="0" name=""/>
        <dsp:cNvSpPr/>
      </dsp:nvSpPr>
      <dsp:spPr>
        <a:xfrm>
          <a:off x="2217845" y="1798974"/>
          <a:ext cx="1310547" cy="126387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9B44D8-22BA-47C7-8698-978FFF99EEA4}">
      <dsp:nvSpPr>
        <dsp:cNvPr id="0" name=""/>
        <dsp:cNvSpPr/>
      </dsp:nvSpPr>
      <dsp:spPr>
        <a:xfrm>
          <a:off x="3268675" y="2712761"/>
          <a:ext cx="1411850" cy="1129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29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Salud y bienestar </a:t>
          </a:r>
          <a:endParaRPr lang="es-CO" sz="1600" b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268675" y="2712761"/>
        <a:ext cx="1411850" cy="1129096"/>
      </dsp:txXfrm>
    </dsp:sp>
    <dsp:sp modelId="{0AF14D40-29F3-4ECA-8C6B-1C98C79A8763}">
      <dsp:nvSpPr>
        <dsp:cNvPr id="0" name=""/>
        <dsp:cNvSpPr/>
      </dsp:nvSpPr>
      <dsp:spPr>
        <a:xfrm>
          <a:off x="4295275" y="840560"/>
          <a:ext cx="1465365" cy="141475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96FCF5-CC85-43D8-8A72-90377FA57EC8}">
      <dsp:nvSpPr>
        <dsp:cNvPr id="0" name=""/>
        <dsp:cNvSpPr/>
      </dsp:nvSpPr>
      <dsp:spPr>
        <a:xfrm>
          <a:off x="5256580" y="2208712"/>
          <a:ext cx="1814601" cy="1442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41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Calidad y conocimiento del producto</a:t>
          </a:r>
          <a:endParaRPr lang="es-CO" sz="1600" b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5256580" y="2208712"/>
        <a:ext cx="1814601" cy="1442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D1A1A-6C0F-491D-BD05-A97DE752626E}">
      <dsp:nvSpPr>
        <dsp:cNvPr id="0" name=""/>
        <dsp:cNvSpPr/>
      </dsp:nvSpPr>
      <dsp:spPr>
        <a:xfrm>
          <a:off x="-5975892" y="-861986"/>
          <a:ext cx="7115835" cy="7115835"/>
        </a:xfrm>
        <a:prstGeom prst="blockArc">
          <a:avLst>
            <a:gd name="adj1" fmla="val 18900000"/>
            <a:gd name="adj2" fmla="val 2700000"/>
            <a:gd name="adj3" fmla="val 30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8D18F-52F2-49F9-B2C9-4989F708F848}">
      <dsp:nvSpPr>
        <dsp:cNvPr id="0" name=""/>
        <dsp:cNvSpPr/>
      </dsp:nvSpPr>
      <dsp:spPr>
        <a:xfrm>
          <a:off x="733764" y="581337"/>
          <a:ext cx="3422470" cy="1057297"/>
        </a:xfrm>
        <a:prstGeom prst="rect">
          <a:avLst/>
        </a:prstGeom>
        <a:solidFill>
          <a:srgbClr val="6ECA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922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Canadá y Estados Unidos son mercados integrados.</a:t>
          </a:r>
          <a:endParaRPr lang="es-CO" sz="1400" b="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33764" y="581337"/>
        <a:ext cx="3422470" cy="1057297"/>
      </dsp:txXfrm>
    </dsp:sp>
    <dsp:sp modelId="{5EC13CBD-323C-482A-8230-817BF75B028C}">
      <dsp:nvSpPr>
        <dsp:cNvPr id="0" name=""/>
        <dsp:cNvSpPr/>
      </dsp:nvSpPr>
      <dsp:spPr>
        <a:xfrm>
          <a:off x="72953" y="449175"/>
          <a:ext cx="1321621" cy="13216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9406F-BC19-4FF7-9BA8-EC68F0A498D9}">
      <dsp:nvSpPr>
        <dsp:cNvPr id="0" name=""/>
        <dsp:cNvSpPr/>
      </dsp:nvSpPr>
      <dsp:spPr>
        <a:xfrm>
          <a:off x="1118091" y="2167283"/>
          <a:ext cx="3038142" cy="1057297"/>
        </a:xfrm>
        <a:prstGeom prst="rect">
          <a:avLst/>
        </a:prstGeom>
        <a:solidFill>
          <a:srgbClr val="01648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922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Toronto tiene acceso a 180 millones de consumidores a menos de un día de transporte terrestre.</a:t>
          </a:r>
          <a:endParaRPr lang="es-CO" sz="1400" b="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118091" y="2167283"/>
        <a:ext cx="3038142" cy="1057297"/>
      </dsp:txXfrm>
    </dsp:sp>
    <dsp:sp modelId="{A0D595C0-1D18-4F32-8F11-91F9BFB14B1E}">
      <dsp:nvSpPr>
        <dsp:cNvPr id="0" name=""/>
        <dsp:cNvSpPr/>
      </dsp:nvSpPr>
      <dsp:spPr>
        <a:xfrm>
          <a:off x="457280" y="2035120"/>
          <a:ext cx="1321621" cy="132162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4F4FA-0096-437E-852D-24A8E2AFABB3}">
      <dsp:nvSpPr>
        <dsp:cNvPr id="0" name=""/>
        <dsp:cNvSpPr/>
      </dsp:nvSpPr>
      <dsp:spPr>
        <a:xfrm>
          <a:off x="733764" y="3753228"/>
          <a:ext cx="3422470" cy="1057297"/>
        </a:xfrm>
        <a:prstGeom prst="rect">
          <a:avLst/>
        </a:prstGeom>
        <a:solidFill>
          <a:srgbClr val="D9292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922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kern="12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Servicio aéreo directo entre las principales ciudades de Canadá y EE.UU., se han duplicado en los últimos 6 años.</a:t>
          </a:r>
          <a:endParaRPr lang="es-CO" sz="1400" b="0" kern="1200" dirty="0">
            <a:solidFill>
              <a:schemeClr val="bg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33764" y="3753228"/>
        <a:ext cx="3422470" cy="1057297"/>
      </dsp:txXfrm>
    </dsp:sp>
    <dsp:sp modelId="{65B75AA1-A523-40D3-9EC5-E508A9E5BB39}">
      <dsp:nvSpPr>
        <dsp:cNvPr id="0" name=""/>
        <dsp:cNvSpPr/>
      </dsp:nvSpPr>
      <dsp:spPr>
        <a:xfrm>
          <a:off x="72953" y="3621066"/>
          <a:ext cx="1321621" cy="132162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C6B88B2-4C19-442B-90A2-039D75A9191C}" type="datetimeFigureOut">
              <a:rPr lang="es-CO" smtClean="0"/>
              <a:pPr/>
              <a:t>27/10/2013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s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B845F7E-56A2-40CE-A74C-52381E5DA7A5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4199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B554D2-BC71-4DB4-A452-5436E29719E2}" type="slidenum">
              <a:rPr lang="es-CO" smtClean="0"/>
              <a:pPr>
                <a:defRPr/>
              </a:pPr>
              <a:t>1</a:t>
            </a:fld>
            <a:endParaRPr lang="es-CO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0E1913-843A-492F-98E2-CD40E2301424}" type="slidenum">
              <a:rPr lang="es-ES" smtClean="0">
                <a:solidFill>
                  <a:srgbClr val="000000"/>
                </a:solidFill>
                <a:ea typeface="ＭＳ Ｐゴシック" pitchFamily="34" charset="-128"/>
              </a:rPr>
              <a:pPr/>
              <a:t>5</a:t>
            </a:fld>
            <a:endParaRPr lang="es-E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7961"/>
            <a:fld id="{0CE5A3A0-2929-40F5-91AE-ACF67180D62B}" type="slidenum">
              <a:rPr lang="es-ES_tradnl" smtClean="0"/>
              <a:pPr defTabSz="937961"/>
              <a:t>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7961"/>
            <a:fld id="{0CE5A3A0-2929-40F5-91AE-ACF67180D62B}" type="slidenum">
              <a:rPr lang="es-ES_tradnl" smtClean="0"/>
              <a:pPr defTabSz="937961"/>
              <a:t>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7961"/>
            <a:fld id="{0CE5A3A0-2929-40F5-91AE-ACF67180D62B}" type="slidenum">
              <a:rPr lang="es-ES_tradnl" smtClean="0"/>
              <a:pPr defTabSz="937961"/>
              <a:t>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7961"/>
            <a:fld id="{0CE5A3A0-2929-40F5-91AE-ACF67180D62B}" type="slidenum">
              <a:rPr lang="es-ES_tradnl" smtClean="0"/>
              <a:pPr defTabSz="937961"/>
              <a:t>10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7961"/>
            <a:fld id="{0CE5A3A0-2929-40F5-91AE-ACF67180D62B}" type="slidenum">
              <a:rPr lang="es-ES_tradnl" smtClean="0"/>
              <a:pPr defTabSz="937961"/>
              <a:t>12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dirty="0" smtClean="0"/>
              <a:t>Brasil _Petroleo $841 quimico inorganico ( aluminum oxide) $793 Azucar $480 Maquinaria $245 Café $133</a:t>
            </a:r>
            <a:endParaRPr lang="en-CA" b="0" dirty="0" smtClean="0"/>
          </a:p>
          <a:p>
            <a:r>
              <a:rPr lang="en-CA" b="0" dirty="0" smtClean="0"/>
              <a:t>Peru</a:t>
            </a:r>
            <a:r>
              <a:rPr lang="en-CA" b="0" baseline="0" dirty="0" smtClean="0"/>
              <a:t> – Oro $2,697 </a:t>
            </a:r>
            <a:r>
              <a:rPr lang="en-CA" b="0" baseline="0" dirty="0" err="1" smtClean="0"/>
              <a:t>Minerales</a:t>
            </a:r>
            <a:r>
              <a:rPr lang="en-CA" b="0" baseline="0" dirty="0" smtClean="0"/>
              <a:t> $532 </a:t>
            </a:r>
            <a:r>
              <a:rPr lang="en-CA" b="0" baseline="0" dirty="0" err="1" smtClean="0"/>
              <a:t>Aceites</a:t>
            </a:r>
            <a:r>
              <a:rPr lang="en-CA" b="0" baseline="0" dirty="0" smtClean="0"/>
              <a:t> y </a:t>
            </a:r>
            <a:r>
              <a:rPr lang="en-CA" b="0" baseline="0" dirty="0" err="1" smtClean="0"/>
              <a:t>Grasas</a:t>
            </a:r>
            <a:r>
              <a:rPr lang="en-CA" b="0" baseline="0" dirty="0" smtClean="0"/>
              <a:t> $64 Café $50 </a:t>
            </a:r>
          </a:p>
          <a:p>
            <a:r>
              <a:rPr lang="en-CA" b="0" baseline="0" dirty="0" smtClean="0"/>
              <a:t>Argentina – Oro $1,708  Vino $106 </a:t>
            </a:r>
            <a:r>
              <a:rPr lang="en-CA" b="0" baseline="0" dirty="0" err="1" smtClean="0"/>
              <a:t>Hierro</a:t>
            </a:r>
            <a:r>
              <a:rPr lang="en-CA" b="0" baseline="0" dirty="0" smtClean="0"/>
              <a:t> $68</a:t>
            </a:r>
          </a:p>
          <a:p>
            <a:r>
              <a:rPr lang="en-CA" b="0" baseline="0" dirty="0" smtClean="0"/>
              <a:t>Chile – Oro $ 505 Plata $145 </a:t>
            </a:r>
            <a:r>
              <a:rPr lang="en-CA" b="0" baseline="0" dirty="0" err="1" smtClean="0"/>
              <a:t>Frutas</a:t>
            </a:r>
            <a:r>
              <a:rPr lang="en-CA" b="0" baseline="0" dirty="0" smtClean="0"/>
              <a:t> $ 345 </a:t>
            </a:r>
            <a:r>
              <a:rPr lang="en-CA" b="0" baseline="0" dirty="0" err="1" smtClean="0"/>
              <a:t>Cobre</a:t>
            </a:r>
            <a:r>
              <a:rPr lang="en-CA" b="0" baseline="0" dirty="0" smtClean="0"/>
              <a:t> $120</a:t>
            </a:r>
          </a:p>
          <a:p>
            <a:r>
              <a:rPr lang="en-CA" b="0" baseline="0" dirty="0" smtClean="0"/>
              <a:t>Colombia – Carbon $115 </a:t>
            </a:r>
            <a:r>
              <a:rPr lang="en-CA" b="0" baseline="0" dirty="0" err="1" smtClean="0"/>
              <a:t>Petroleo</a:t>
            </a:r>
            <a:r>
              <a:rPr lang="en-CA" b="0" baseline="0" dirty="0" smtClean="0"/>
              <a:t> $106 Café $165 </a:t>
            </a:r>
            <a:r>
              <a:rPr lang="en-CA" b="0" baseline="0" dirty="0" err="1" smtClean="0"/>
              <a:t>Frutas</a:t>
            </a:r>
            <a:r>
              <a:rPr lang="en-CA" b="0" baseline="0" dirty="0" smtClean="0"/>
              <a:t> </a:t>
            </a:r>
            <a:r>
              <a:rPr lang="en-CA" b="0" baseline="0" dirty="0" err="1" smtClean="0"/>
              <a:t>incl</a:t>
            </a:r>
            <a:r>
              <a:rPr lang="en-CA" b="0" baseline="0" dirty="0" smtClean="0"/>
              <a:t> </a:t>
            </a:r>
            <a:r>
              <a:rPr lang="en-CA" b="0" baseline="0" dirty="0" err="1" smtClean="0"/>
              <a:t>banano</a:t>
            </a:r>
            <a:r>
              <a:rPr lang="en-CA" b="0" baseline="0" dirty="0" smtClean="0"/>
              <a:t> $68 Flores $78 </a:t>
            </a:r>
            <a:r>
              <a:rPr lang="en-CA" b="0" baseline="0" dirty="0" err="1" smtClean="0"/>
              <a:t>Azucar</a:t>
            </a:r>
            <a:r>
              <a:rPr lang="en-CA" b="0" baseline="0" dirty="0" smtClean="0"/>
              <a:t> $14</a:t>
            </a:r>
            <a:endParaRPr lang="es-CO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45F7E-56A2-40CE-A74C-52381E5DA7A5}" type="slidenum">
              <a:rPr lang="es-CO" smtClean="0"/>
              <a:pPr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350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Incluir</a:t>
            </a:r>
            <a:r>
              <a:rPr lang="en-CA" dirty="0" smtClean="0"/>
              <a:t> </a:t>
            </a:r>
            <a:r>
              <a:rPr lang="en-CA" dirty="0" err="1" smtClean="0"/>
              <a:t>balanza</a:t>
            </a:r>
            <a:r>
              <a:rPr lang="en-CA" dirty="0" smtClean="0"/>
              <a:t> </a:t>
            </a:r>
            <a:r>
              <a:rPr lang="en-CA" dirty="0" err="1" smtClean="0"/>
              <a:t>comercial</a:t>
            </a:r>
            <a:r>
              <a:rPr lang="en-CA" baseline="0" dirty="0" smtClean="0"/>
              <a:t> y </a:t>
            </a:r>
            <a:r>
              <a:rPr lang="en-CA" baseline="0" dirty="0" err="1" smtClean="0"/>
              <a:t>linea</a:t>
            </a:r>
            <a:r>
              <a:rPr lang="en-CA" baseline="0" dirty="0" smtClean="0"/>
              <a:t> de </a:t>
            </a:r>
            <a:r>
              <a:rPr lang="en-CA" baseline="0" dirty="0" err="1" smtClean="0"/>
              <a:t>tendencia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45F7E-56A2-40CE-A74C-52381E5DA7A5}" type="slidenum">
              <a:rPr lang="es-CO" smtClean="0"/>
              <a:pPr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522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 descr="descriptor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t="43700" r="9431" b="43700"/>
          <a:stretch>
            <a:fillRect/>
          </a:stretch>
        </p:blipFill>
        <p:spPr bwMode="auto">
          <a:xfrm>
            <a:off x="0" y="5876925"/>
            <a:ext cx="90916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5 Imagen" descr="Imagen1franja bandera 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9 Imagen" descr="Logo jpg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484313"/>
            <a:ext cx="4217987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Marcador de contenido"/>
          <p:cNvSpPr>
            <a:spLocks noGrp="1"/>
          </p:cNvSpPr>
          <p:nvPr>
            <p:ph sz="quarter" idx="10"/>
          </p:nvPr>
        </p:nvSpPr>
        <p:spPr>
          <a:xfrm>
            <a:off x="1763712" y="4221163"/>
            <a:ext cx="6120655" cy="914400"/>
          </a:xfrm>
          <a:prstGeom prst="rect">
            <a:avLst/>
          </a:prstGeom>
        </p:spPr>
        <p:txBody>
          <a:bodyPr/>
          <a:lstStyle>
            <a:lvl1pPr algn="ctr"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1pPr>
            <a:lvl2pPr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851808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D6133-BF18-4F1F-A096-EDB1E5A50B13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9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0A342-62F2-4FAA-836E-C4B18E50D806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14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2A361-4CA0-4778-AD43-FC4F6B30AEB5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65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D6836-7546-4B94-A688-82CF078B4E83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05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A3C0D-0132-49AC-8B0B-D4E6DA7F1FC8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3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480CA-F87E-44AA-B865-299FC0825DB0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67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03FDF-AAD8-4D77-8CC6-294D5E07AF93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72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12C51-34F4-401E-A868-18776528B424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80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9FDB3-51F4-4985-AC95-4E6C1BDEA77E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83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1643050"/>
            <a:ext cx="8229600" cy="1143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D165D1-41B3-47B9-9F4E-9AF759238017}" type="slidenum">
              <a:rPr lang="es-E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1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5" name="5 Imagen" descr="franj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6" name="15 Marcador de contenido"/>
          <p:cNvSpPr>
            <a:spLocks noGrp="1"/>
          </p:cNvSpPr>
          <p:nvPr>
            <p:ph sz="quarter" idx="10"/>
          </p:nvPr>
        </p:nvSpPr>
        <p:spPr>
          <a:xfrm>
            <a:off x="827088" y="1773238"/>
            <a:ext cx="7416800" cy="43926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2808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prstClr val="white"/>
              </a:solidFill>
            </a:endParaRPr>
          </a:p>
        </p:txBody>
      </p:sp>
      <p:pic>
        <p:nvPicPr>
          <p:cNvPr id="5" name="5 Imagen" descr="franj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6" name="15 Marcador de contenido"/>
          <p:cNvSpPr>
            <a:spLocks noGrp="1"/>
          </p:cNvSpPr>
          <p:nvPr>
            <p:ph sz="quarter" idx="10"/>
          </p:nvPr>
        </p:nvSpPr>
        <p:spPr>
          <a:xfrm>
            <a:off x="827088" y="1773238"/>
            <a:ext cx="7416800" cy="43926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4539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38FE3B1E-D750-4CF1-9286-CA5DA6389A77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0472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C0095833-7F5D-4C50-B29E-FF5F79AA0A8F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2674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055E21C7-6303-4942-93A2-B39EEDF3913B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9235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A0E92FAE-ECBE-48C3-A3FE-4CF729969439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7521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89222C9B-8598-4ED9-8134-F31823E5EC88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5279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2F935E9B-B1F9-4448-A801-B1FFABC10978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14883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CE6970BC-5284-48DF-A37C-38C6C68FFCF8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6207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FCA9D27D-FCA7-43DC-B868-18954E157500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6278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4FBFB65F-C0D5-400C-9AB2-A968D096DE57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405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74147-DFAE-4F27-9E0F-F3662B07CD47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6635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B4166AD9-9B52-4DAD-BE44-C0CFAA1A3C13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2201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15E0B2BD-7B23-4BA4-96B8-FF781479341C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1694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1643050"/>
            <a:ext cx="8229600" cy="1143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>
                    <a:tint val="75000"/>
                  </a:srgbClr>
                </a:solidFill>
                <a:ea typeface="+mn-ea"/>
              </a:defRPr>
            </a:lvl1pPr>
          </a:lstStyle>
          <a:p>
            <a:pPr>
              <a:defRPr/>
            </a:pPr>
            <a:fld id="{19B5EE87-C6A3-4249-BC4F-9A37F8D6D08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1257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prstClr val="white"/>
              </a:solidFill>
            </a:endParaRPr>
          </a:p>
        </p:txBody>
      </p:sp>
      <p:pic>
        <p:nvPicPr>
          <p:cNvPr id="5" name="5 Imagen" descr="franj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6" name="15 Marcador de contenido"/>
          <p:cNvSpPr>
            <a:spLocks noGrp="1"/>
          </p:cNvSpPr>
          <p:nvPr>
            <p:ph sz="quarter" idx="10"/>
          </p:nvPr>
        </p:nvSpPr>
        <p:spPr>
          <a:xfrm>
            <a:off x="827088" y="1773238"/>
            <a:ext cx="7416800" cy="43926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965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658CE-C901-43B7-90A1-1C309713ACEF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0895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4" name="5 Imagen" descr="Imagen1franja bandera pp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9 Imagen" descr="Logo jpg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237288"/>
            <a:ext cx="103346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5156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 descr="descriptor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t="43700" r="9431" b="43700"/>
          <a:stretch>
            <a:fillRect/>
          </a:stretch>
        </p:blipFill>
        <p:spPr bwMode="auto">
          <a:xfrm>
            <a:off x="0" y="5876925"/>
            <a:ext cx="90916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5 Imagen" descr="Imagen1franja bandera 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9 Imagen" descr="Logo jpg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484313"/>
            <a:ext cx="4217987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Marcador de contenido"/>
          <p:cNvSpPr>
            <a:spLocks noGrp="1"/>
          </p:cNvSpPr>
          <p:nvPr>
            <p:ph sz="quarter" idx="10"/>
          </p:nvPr>
        </p:nvSpPr>
        <p:spPr>
          <a:xfrm>
            <a:off x="1763712" y="4221163"/>
            <a:ext cx="6120655" cy="914400"/>
          </a:xfrm>
          <a:prstGeom prst="rect">
            <a:avLst/>
          </a:prstGeom>
        </p:spPr>
        <p:txBody>
          <a:bodyPr/>
          <a:lstStyle>
            <a:lvl1pPr algn="ctr"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1pPr>
            <a:lvl2pPr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157732711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5" name="5 Imagen" descr="franj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6" name="15 Marcador de contenido"/>
          <p:cNvSpPr>
            <a:spLocks noGrp="1"/>
          </p:cNvSpPr>
          <p:nvPr>
            <p:ph sz="quarter" idx="10"/>
          </p:nvPr>
        </p:nvSpPr>
        <p:spPr>
          <a:xfrm>
            <a:off x="827088" y="1773238"/>
            <a:ext cx="7416800" cy="43926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998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1FE2D-98C3-4A76-A527-484E6D03146C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0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681B5-BD92-4F79-A30B-BD0E1411385A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2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CO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O" smtClean="0"/>
              <a:t>Haga clic para modificar el estilo de texto del patrón</a:t>
            </a:r>
          </a:p>
          <a:p>
            <a:pPr lvl="1"/>
            <a:r>
              <a:rPr lang="es-CO" smtClean="0"/>
              <a:t>Segundo nivel</a:t>
            </a:r>
          </a:p>
          <a:p>
            <a:pPr lvl="2"/>
            <a:r>
              <a:rPr lang="es-CO" smtClean="0"/>
              <a:t>Tercer nivel</a:t>
            </a:r>
          </a:p>
          <a:p>
            <a:pPr lvl="3"/>
            <a:r>
              <a:rPr lang="es-CO" smtClean="0"/>
              <a:t>Cuarto nivel</a:t>
            </a:r>
          </a:p>
          <a:p>
            <a:pPr lvl="4"/>
            <a:r>
              <a:rPr lang="es-CO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D5816B-F9D4-41F3-8426-BA102BC7C22D}" type="slidenum">
              <a:rPr 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8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7" r:id="rId2"/>
    <p:sldLayoutId id="2147483664" r:id="rId3"/>
    <p:sldLayoutId id="2147483671" r:id="rId4"/>
    <p:sldLayoutId id="2147483678" r:id="rId5"/>
    <p:sldLayoutId id="2147483660" r:id="rId6"/>
    <p:sldLayoutId id="2147483679" r:id="rId7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CO" smtClean="0"/>
              <a:t>Haga clic para cambiar el estilo de título	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O" smtClean="0"/>
              <a:t>Haga clic para modificar el estilo de texto del patrón</a:t>
            </a:r>
          </a:p>
          <a:p>
            <a:pPr lvl="1"/>
            <a:r>
              <a:rPr lang="es-CO" smtClean="0"/>
              <a:t>Segundo nivel</a:t>
            </a:r>
          </a:p>
          <a:p>
            <a:pPr lvl="2"/>
            <a:r>
              <a:rPr lang="es-CO" smtClean="0"/>
              <a:t>Tercer nivel</a:t>
            </a:r>
          </a:p>
          <a:p>
            <a:pPr lvl="3"/>
            <a:r>
              <a:rPr lang="es-CO" smtClean="0"/>
              <a:t>Cuarto nivel</a:t>
            </a:r>
          </a:p>
          <a:p>
            <a:pPr lvl="4"/>
            <a:r>
              <a:rPr lang="es-CO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B35D58-8142-41C4-8201-C73F3E2CF2CB}" type="slidenum">
              <a:rPr lang="es-E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038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CO" smtClean="0"/>
              <a:t>Haga clic para cambiar el estilo de título	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O" smtClean="0"/>
              <a:t>Haga clic para modificar el estilo de texto del patrón</a:t>
            </a:r>
          </a:p>
          <a:p>
            <a:pPr lvl="1"/>
            <a:r>
              <a:rPr lang="es-CO" smtClean="0"/>
              <a:t>Segundo nivel</a:t>
            </a:r>
          </a:p>
          <a:p>
            <a:pPr lvl="2"/>
            <a:r>
              <a:rPr lang="es-CO" smtClean="0"/>
              <a:t>Tercer nivel</a:t>
            </a:r>
          </a:p>
          <a:p>
            <a:pPr lvl="3"/>
            <a:r>
              <a:rPr lang="es-CO" smtClean="0"/>
              <a:t>Cuarto nivel</a:t>
            </a:r>
          </a:p>
          <a:p>
            <a:pPr lvl="4"/>
            <a:r>
              <a:rPr lang="es-CO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31971AD-A7AF-40B5-8C4A-310621BFC17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636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chart" Target="../charts/chart2.xml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mapas.com/Imagen_Satelital_Oeste_Mundo.jpg/maps-es.html?map_viewMap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>
          <a:xfrm>
            <a:off x="1115616" y="4149080"/>
            <a:ext cx="7488832" cy="1008112"/>
          </a:xfrm>
        </p:spPr>
        <p:txBody>
          <a:bodyPr>
            <a:normAutofit lnSpcReduction="10000"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ES_tradnl" sz="2800" dirty="0" smtClean="0">
                <a:solidFill>
                  <a:srgbClr val="404040"/>
                </a:solidFill>
                <a:latin typeface="HelveticaNeueLT Std Cn" pitchFamily="34" charset="0"/>
              </a:rPr>
              <a:t>CANADÁ</a:t>
            </a: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s-ES_tradnl" sz="2800" dirty="0" smtClean="0">
                <a:solidFill>
                  <a:srgbClr val="404040"/>
                </a:solidFill>
                <a:latin typeface="HelveticaNeueLT Std Cn" pitchFamily="34" charset="0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31762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5387" y="275480"/>
            <a:ext cx="7416933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342900" indent="-342900" algn="l">
              <a:spcBef>
                <a:spcPct val="20000"/>
              </a:spcBef>
              <a:defRPr/>
            </a:pPr>
            <a:r>
              <a:rPr lang="es-CO" sz="2400" b="1" dirty="0" smtClean="0">
                <a:solidFill>
                  <a:schemeClr val="bg1"/>
                </a:solidFill>
                <a:latin typeface="HelveticaNeueLT Std Cn" pitchFamily="34" charset="0"/>
              </a:rPr>
              <a:t>Comercio internacional </a:t>
            </a:r>
            <a:endParaRPr lang="es-CO" sz="2400" b="1" dirty="0">
              <a:solidFill>
                <a:schemeClr val="bg1"/>
              </a:solidFill>
              <a:latin typeface="HelveticaNeueLT Std Cn" pitchFamily="34" charset="0"/>
              <a:ea typeface="+mn-ea"/>
              <a:cs typeface="+mn-cs"/>
            </a:endParaRPr>
          </a:p>
        </p:txBody>
      </p:sp>
      <p:grpSp>
        <p:nvGrpSpPr>
          <p:cNvPr id="12" name="Group 3"/>
          <p:cNvGrpSpPr/>
          <p:nvPr/>
        </p:nvGrpSpPr>
        <p:grpSpPr>
          <a:xfrm>
            <a:off x="-108520" y="908720"/>
            <a:ext cx="6264696" cy="6011020"/>
            <a:chOff x="191983" y="1025690"/>
            <a:chExt cx="7188329" cy="4829175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83" y="1025690"/>
              <a:ext cx="6684273" cy="48291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2"/>
            <p:cNvSpPr/>
            <p:nvPr/>
          </p:nvSpPr>
          <p:spPr>
            <a:xfrm>
              <a:off x="6228184" y="1196752"/>
              <a:ext cx="86409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7" name="Rectangle 8"/>
            <p:cNvSpPr/>
            <p:nvPr/>
          </p:nvSpPr>
          <p:spPr>
            <a:xfrm>
              <a:off x="6516216" y="2708920"/>
              <a:ext cx="86409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" name="Rectangle 9"/>
            <p:cNvSpPr/>
            <p:nvPr/>
          </p:nvSpPr>
          <p:spPr>
            <a:xfrm>
              <a:off x="6183189" y="4511879"/>
              <a:ext cx="86409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" name="Rectangle 10"/>
            <p:cNvSpPr/>
            <p:nvPr/>
          </p:nvSpPr>
          <p:spPr>
            <a:xfrm>
              <a:off x="3491880" y="5516179"/>
              <a:ext cx="86409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00" dirty="0" err="1" smtClean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345105486"/>
              </p:ext>
            </p:extLst>
          </p:nvPr>
        </p:nvGraphicFramePr>
        <p:xfrm>
          <a:off x="4735300" y="1124744"/>
          <a:ext cx="4229188" cy="5391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5918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8" name="Picture 10" descr="http://www.laurastamm.com/images/canad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28" y="980728"/>
            <a:ext cx="6193913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Callout 2 10"/>
          <p:cNvSpPr/>
          <p:nvPr/>
        </p:nvSpPr>
        <p:spPr>
          <a:xfrm>
            <a:off x="80020" y="4869160"/>
            <a:ext cx="1827684" cy="1424791"/>
          </a:xfrm>
          <a:prstGeom prst="borderCallout2">
            <a:avLst>
              <a:gd name="adj1" fmla="val 49525"/>
              <a:gd name="adj2" fmla="val 100195"/>
              <a:gd name="adj3" fmla="val 60130"/>
              <a:gd name="adj4" fmla="val 132363"/>
              <a:gd name="adj5" fmla="val 31279"/>
              <a:gd name="adj6" fmla="val 157090"/>
            </a:avLst>
          </a:prstGeom>
          <a:noFill/>
          <a:ln>
            <a:solidFill>
              <a:srgbClr val="D92929"/>
            </a:solidFill>
            <a:tailEnd type="diamon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050" u="sng" dirty="0" smtClean="0">
                <a:solidFill>
                  <a:schemeClr val="tx1"/>
                </a:solidFill>
              </a:rPr>
              <a:t>Población</a:t>
            </a:r>
            <a:r>
              <a:rPr lang="es-CO" sz="1050" dirty="0" smtClean="0">
                <a:solidFill>
                  <a:schemeClr val="tx1"/>
                </a:solidFill>
              </a:rPr>
              <a:t>: 3,9 millones</a:t>
            </a:r>
          </a:p>
          <a:p>
            <a:r>
              <a:rPr lang="es-CO" sz="1050" dirty="0">
                <a:solidFill>
                  <a:schemeClr val="tx1"/>
                </a:solidFill>
              </a:rPr>
              <a:t>Calgary 1,26 millones </a:t>
            </a:r>
          </a:p>
          <a:p>
            <a:r>
              <a:rPr lang="es-CO" sz="1050" dirty="0">
                <a:solidFill>
                  <a:schemeClr val="tx1"/>
                </a:solidFill>
              </a:rPr>
              <a:t>Edmonton 1,19 millones</a:t>
            </a:r>
          </a:p>
          <a:p>
            <a:r>
              <a:rPr lang="es-CO" sz="1050" u="sng" dirty="0" smtClean="0">
                <a:solidFill>
                  <a:schemeClr val="tx1"/>
                </a:solidFill>
              </a:rPr>
              <a:t>Contribución </a:t>
            </a:r>
            <a:r>
              <a:rPr lang="es-CO" sz="1050" u="sng" dirty="0">
                <a:solidFill>
                  <a:schemeClr val="tx1"/>
                </a:solidFill>
              </a:rPr>
              <a:t>PIB:</a:t>
            </a:r>
            <a:r>
              <a:rPr lang="es-CO" sz="1050" dirty="0">
                <a:solidFill>
                  <a:schemeClr val="tx1"/>
                </a:solidFill>
              </a:rPr>
              <a:t> </a:t>
            </a:r>
            <a:r>
              <a:rPr lang="es-CO" sz="1050" dirty="0" smtClean="0">
                <a:solidFill>
                  <a:schemeClr val="tx1"/>
                </a:solidFill>
              </a:rPr>
              <a:t>17%</a:t>
            </a:r>
          </a:p>
          <a:p>
            <a:r>
              <a:rPr lang="es-CO" sz="1050" u="sng" dirty="0" smtClean="0">
                <a:solidFill>
                  <a:schemeClr val="tx1"/>
                </a:solidFill>
              </a:rPr>
              <a:t>Sectores</a:t>
            </a:r>
            <a:r>
              <a:rPr lang="es-CO" sz="1050" dirty="0" smtClean="0">
                <a:solidFill>
                  <a:schemeClr val="tx1"/>
                </a:solidFill>
              </a:rPr>
              <a:t>: petróleo, gas natural, </a:t>
            </a:r>
            <a:r>
              <a:rPr lang="es-CO" sz="1050" dirty="0">
                <a:solidFill>
                  <a:schemeClr val="tx1"/>
                </a:solidFill>
              </a:rPr>
              <a:t>ganadería, forestal , minería del carbón, alimentos y química.  </a:t>
            </a:r>
          </a:p>
        </p:txBody>
      </p:sp>
      <p:sp>
        <p:nvSpPr>
          <p:cNvPr id="5" name="Line Callout 2 4"/>
          <p:cNvSpPr/>
          <p:nvPr/>
        </p:nvSpPr>
        <p:spPr>
          <a:xfrm>
            <a:off x="80020" y="2348880"/>
            <a:ext cx="1525332" cy="1332148"/>
          </a:xfrm>
          <a:prstGeom prst="borderCallout2">
            <a:avLst>
              <a:gd name="adj1" fmla="val 48501"/>
              <a:gd name="adj2" fmla="val 100129"/>
              <a:gd name="adj3" fmla="val 84771"/>
              <a:gd name="adj4" fmla="val 121197"/>
              <a:gd name="adj5" fmla="val 138480"/>
              <a:gd name="adj6" fmla="val 151516"/>
            </a:avLst>
          </a:prstGeom>
          <a:noFill/>
          <a:ln>
            <a:solidFill>
              <a:srgbClr val="D92929"/>
            </a:solidFill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CO" sz="1050" u="sng" dirty="0" smtClean="0">
                <a:solidFill>
                  <a:schemeClr val="tx1"/>
                </a:solidFill>
              </a:rPr>
              <a:t>Población:</a:t>
            </a:r>
            <a:r>
              <a:rPr lang="es-CO" sz="1050" dirty="0" smtClean="0">
                <a:solidFill>
                  <a:schemeClr val="tx1"/>
                </a:solidFill>
              </a:rPr>
              <a:t>  </a:t>
            </a:r>
            <a:r>
              <a:rPr lang="es-CO" sz="1050" dirty="0">
                <a:solidFill>
                  <a:schemeClr val="tx1"/>
                </a:solidFill>
              </a:rPr>
              <a:t>4,6 millones</a:t>
            </a:r>
            <a:endParaRPr lang="es-CO" sz="1050" dirty="0" smtClean="0">
              <a:solidFill>
                <a:schemeClr val="tx1"/>
              </a:solidFill>
            </a:endParaRPr>
          </a:p>
          <a:p>
            <a:r>
              <a:rPr lang="es-CO" sz="1050" dirty="0">
                <a:solidFill>
                  <a:schemeClr val="tx1"/>
                </a:solidFill>
              </a:rPr>
              <a:t>Vancouver 2,40 millones </a:t>
            </a:r>
            <a:endParaRPr lang="es-CO" sz="1050" u="sng" dirty="0">
              <a:solidFill>
                <a:schemeClr val="tx1"/>
              </a:solidFill>
            </a:endParaRPr>
          </a:p>
          <a:p>
            <a:r>
              <a:rPr lang="es-CO" sz="1050" u="sng" dirty="0" smtClean="0">
                <a:solidFill>
                  <a:schemeClr val="tx1"/>
                </a:solidFill>
              </a:rPr>
              <a:t>Contribución </a:t>
            </a:r>
            <a:r>
              <a:rPr lang="es-CO" sz="1050" u="sng" dirty="0">
                <a:solidFill>
                  <a:schemeClr val="tx1"/>
                </a:solidFill>
              </a:rPr>
              <a:t>PIB:</a:t>
            </a:r>
            <a:r>
              <a:rPr lang="es-CO" sz="1050" dirty="0">
                <a:solidFill>
                  <a:schemeClr val="tx1"/>
                </a:solidFill>
              </a:rPr>
              <a:t> </a:t>
            </a:r>
            <a:r>
              <a:rPr lang="es-CO" sz="1050" dirty="0" smtClean="0">
                <a:solidFill>
                  <a:schemeClr val="tx1"/>
                </a:solidFill>
              </a:rPr>
              <a:t>12%</a:t>
            </a:r>
          </a:p>
          <a:p>
            <a:r>
              <a:rPr lang="es-CO" sz="1050" u="sng" dirty="0" smtClean="0">
                <a:solidFill>
                  <a:schemeClr val="tx1"/>
                </a:solidFill>
              </a:rPr>
              <a:t>Sectores</a:t>
            </a:r>
            <a:r>
              <a:rPr lang="es-CO" sz="1050" dirty="0" smtClean="0">
                <a:solidFill>
                  <a:schemeClr val="tx1"/>
                </a:solidFill>
              </a:rPr>
              <a:t>: ITC, desarrollo de juegos, e-</a:t>
            </a:r>
            <a:r>
              <a:rPr lang="es-CO" sz="1050" dirty="0" err="1" smtClean="0">
                <a:solidFill>
                  <a:schemeClr val="tx1"/>
                </a:solidFill>
              </a:rPr>
              <a:t>learning</a:t>
            </a:r>
            <a:r>
              <a:rPr lang="es-CO" sz="1050" dirty="0" smtClean="0">
                <a:solidFill>
                  <a:schemeClr val="tx1"/>
                </a:solidFill>
              </a:rPr>
              <a:t>, </a:t>
            </a:r>
            <a:r>
              <a:rPr lang="es-CO" sz="1050" dirty="0">
                <a:solidFill>
                  <a:schemeClr val="tx1"/>
                </a:solidFill>
              </a:rPr>
              <a:t>aplicaciones </a:t>
            </a:r>
            <a:r>
              <a:rPr lang="es-CO" sz="1050" dirty="0" smtClean="0">
                <a:solidFill>
                  <a:schemeClr val="tx1"/>
                </a:solidFill>
              </a:rPr>
              <a:t>móviles,   animación digital, </a:t>
            </a:r>
            <a:r>
              <a:rPr lang="es-CO" sz="1050" dirty="0">
                <a:solidFill>
                  <a:schemeClr val="tx1"/>
                </a:solidFill>
              </a:rPr>
              <a:t>forestal </a:t>
            </a:r>
            <a:r>
              <a:rPr lang="es-CO" sz="1050" dirty="0" smtClean="0">
                <a:solidFill>
                  <a:schemeClr val="tx1"/>
                </a:solidFill>
              </a:rPr>
              <a:t>, acuícola</a:t>
            </a:r>
            <a:endParaRPr lang="es-CO" sz="1050" dirty="0">
              <a:solidFill>
                <a:schemeClr val="tx1"/>
              </a:solidFill>
            </a:endParaRPr>
          </a:p>
          <a:p>
            <a:endParaRPr lang="es-CO" sz="1050" dirty="0">
              <a:solidFill>
                <a:schemeClr val="tx1"/>
              </a:solidFill>
            </a:endParaRPr>
          </a:p>
        </p:txBody>
      </p:sp>
      <p:sp>
        <p:nvSpPr>
          <p:cNvPr id="6" name="Line Callout 2 5"/>
          <p:cNvSpPr/>
          <p:nvPr/>
        </p:nvSpPr>
        <p:spPr>
          <a:xfrm>
            <a:off x="7061241" y="1160748"/>
            <a:ext cx="1872207" cy="1008112"/>
          </a:xfrm>
          <a:prstGeom prst="borderCallout2">
            <a:avLst>
              <a:gd name="adj1" fmla="val 100288"/>
              <a:gd name="adj2" fmla="val 51971"/>
              <a:gd name="adj3" fmla="val 231113"/>
              <a:gd name="adj4" fmla="val -94331"/>
              <a:gd name="adj5" fmla="val 391430"/>
              <a:gd name="adj6" fmla="val -158172"/>
            </a:avLst>
          </a:prstGeom>
          <a:noFill/>
          <a:ln cap="rnd">
            <a:solidFill>
              <a:srgbClr val="D92929"/>
            </a:solidFill>
            <a:headEnd type="none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050" u="sng" dirty="0" smtClean="0">
                <a:solidFill>
                  <a:schemeClr val="tx1"/>
                </a:solidFill>
              </a:rPr>
              <a:t>Población</a:t>
            </a:r>
            <a:r>
              <a:rPr lang="es-CO" sz="1050" dirty="0" smtClean="0">
                <a:solidFill>
                  <a:schemeClr val="tx1"/>
                </a:solidFill>
              </a:rPr>
              <a:t> : 1,2 millones</a:t>
            </a:r>
          </a:p>
          <a:p>
            <a:r>
              <a:rPr lang="es-CO" sz="1050" dirty="0" smtClean="0">
                <a:solidFill>
                  <a:schemeClr val="tx1"/>
                </a:solidFill>
              </a:rPr>
              <a:t>Winnipeg 684 mil</a:t>
            </a:r>
          </a:p>
          <a:p>
            <a:r>
              <a:rPr lang="es-CO" sz="1050" u="sng" dirty="0">
                <a:solidFill>
                  <a:schemeClr val="tx1"/>
                </a:solidFill>
              </a:rPr>
              <a:t>Contribución PIB:</a:t>
            </a:r>
            <a:r>
              <a:rPr lang="es-CO" sz="1050" dirty="0">
                <a:solidFill>
                  <a:schemeClr val="tx1"/>
                </a:solidFill>
              </a:rPr>
              <a:t> </a:t>
            </a:r>
            <a:r>
              <a:rPr lang="es-CO" sz="1050" dirty="0" smtClean="0">
                <a:solidFill>
                  <a:schemeClr val="tx1"/>
                </a:solidFill>
              </a:rPr>
              <a:t>3,5%</a:t>
            </a:r>
            <a:endParaRPr lang="es-CO" sz="1050" dirty="0">
              <a:solidFill>
                <a:schemeClr val="tx1"/>
              </a:solidFill>
            </a:endParaRPr>
          </a:p>
          <a:p>
            <a:r>
              <a:rPr lang="es-CO" sz="1050" u="sng" dirty="0" smtClean="0">
                <a:solidFill>
                  <a:schemeClr val="tx1"/>
                </a:solidFill>
              </a:rPr>
              <a:t>Sectores</a:t>
            </a:r>
            <a:r>
              <a:rPr lang="es-CO" sz="1050" dirty="0" smtClean="0">
                <a:solidFill>
                  <a:schemeClr val="tx1"/>
                </a:solidFill>
              </a:rPr>
              <a:t>: </a:t>
            </a:r>
            <a:r>
              <a:rPr lang="es-ES" sz="1050" dirty="0" smtClean="0">
                <a:solidFill>
                  <a:schemeClr val="tx1"/>
                </a:solidFill>
              </a:rPr>
              <a:t>cereales, recursos </a:t>
            </a:r>
            <a:r>
              <a:rPr lang="es-ES" sz="1050" dirty="0">
                <a:solidFill>
                  <a:schemeClr val="tx1"/>
                </a:solidFill>
              </a:rPr>
              <a:t>energéticos (petróleo, gas, carbón</a:t>
            </a:r>
            <a:r>
              <a:rPr lang="es-ES" sz="1050" dirty="0" smtClean="0">
                <a:solidFill>
                  <a:schemeClr val="tx1"/>
                </a:solidFill>
              </a:rPr>
              <a:t>), biotecnología.</a:t>
            </a:r>
            <a:endParaRPr lang="es-CO" sz="1050" dirty="0">
              <a:solidFill>
                <a:schemeClr val="tx1"/>
              </a:solidFill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7496923" y="2564904"/>
            <a:ext cx="1611387" cy="1728192"/>
          </a:xfrm>
          <a:prstGeom prst="borderCallout2">
            <a:avLst>
              <a:gd name="adj1" fmla="val 49833"/>
              <a:gd name="adj2" fmla="val -92"/>
              <a:gd name="adj3" fmla="val 76645"/>
              <a:gd name="adj4" fmla="val -74458"/>
              <a:gd name="adj5" fmla="val 165240"/>
              <a:gd name="adj6" fmla="val -164348"/>
            </a:avLst>
          </a:prstGeom>
          <a:noFill/>
          <a:ln>
            <a:solidFill>
              <a:srgbClr val="D92929"/>
            </a:solidFill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CO" sz="1050" u="sng" dirty="0" smtClean="0">
                <a:solidFill>
                  <a:schemeClr val="tx1"/>
                </a:solidFill>
              </a:rPr>
              <a:t>Población:</a:t>
            </a:r>
            <a:r>
              <a:rPr lang="es-CO" sz="1050" dirty="0" smtClean="0">
                <a:solidFill>
                  <a:schemeClr val="tx1"/>
                </a:solidFill>
              </a:rPr>
              <a:t> 13,4  millones</a:t>
            </a:r>
          </a:p>
          <a:p>
            <a:r>
              <a:rPr lang="es-CO" sz="1050" dirty="0">
                <a:solidFill>
                  <a:schemeClr val="tx1"/>
                </a:solidFill>
              </a:rPr>
              <a:t>Toronto 5.83 millones</a:t>
            </a:r>
          </a:p>
          <a:p>
            <a:r>
              <a:rPr lang="es-CO" sz="1050" dirty="0">
                <a:solidFill>
                  <a:schemeClr val="tx1"/>
                </a:solidFill>
              </a:rPr>
              <a:t>Ottawa 1,25 </a:t>
            </a:r>
            <a:r>
              <a:rPr lang="es-CO" sz="1050" dirty="0" smtClean="0">
                <a:solidFill>
                  <a:schemeClr val="tx1"/>
                </a:solidFill>
              </a:rPr>
              <a:t>millones</a:t>
            </a:r>
          </a:p>
          <a:p>
            <a:r>
              <a:rPr lang="es-CO" sz="1050" u="sng" dirty="0" smtClean="0">
                <a:solidFill>
                  <a:schemeClr val="tx1"/>
                </a:solidFill>
              </a:rPr>
              <a:t>Contribución PIB:</a:t>
            </a:r>
            <a:r>
              <a:rPr lang="es-CO" sz="1050" dirty="0" smtClean="0">
                <a:solidFill>
                  <a:schemeClr val="tx1"/>
                </a:solidFill>
              </a:rPr>
              <a:t> 40%</a:t>
            </a:r>
          </a:p>
          <a:p>
            <a:r>
              <a:rPr lang="es-CO" sz="1050" u="sng" dirty="0" smtClean="0">
                <a:solidFill>
                  <a:schemeClr val="tx1"/>
                </a:solidFill>
              </a:rPr>
              <a:t>Sectores</a:t>
            </a:r>
            <a:r>
              <a:rPr lang="es-CO" sz="1050" dirty="0" smtClean="0">
                <a:solidFill>
                  <a:schemeClr val="tx1"/>
                </a:solidFill>
              </a:rPr>
              <a:t>: Información y Tecnologías de la Comunicación, Automotriz, Biotecnología  Químico y plásticos y aeroespacial</a:t>
            </a:r>
            <a:endParaRPr lang="es-CO" sz="1050" dirty="0">
              <a:solidFill>
                <a:schemeClr val="tx1"/>
              </a:solidFill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2555777" y="1052736"/>
            <a:ext cx="2232247" cy="1116124"/>
          </a:xfrm>
          <a:prstGeom prst="borderCallout2">
            <a:avLst>
              <a:gd name="adj1" fmla="val 102305"/>
              <a:gd name="adj2" fmla="val 58239"/>
              <a:gd name="adj3" fmla="val 346975"/>
              <a:gd name="adj4" fmla="val 47705"/>
              <a:gd name="adj5" fmla="val 380509"/>
              <a:gd name="adj6" fmla="val 43688"/>
            </a:avLst>
          </a:prstGeom>
          <a:noFill/>
          <a:ln>
            <a:solidFill>
              <a:srgbClr val="D92929"/>
            </a:solidFill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CO" sz="1050" u="sng" dirty="0" smtClean="0">
                <a:solidFill>
                  <a:schemeClr val="tx1"/>
                </a:solidFill>
              </a:rPr>
              <a:t>Población</a:t>
            </a:r>
            <a:r>
              <a:rPr lang="es-CO" sz="1050" dirty="0" smtClean="0">
                <a:solidFill>
                  <a:schemeClr val="tx1"/>
                </a:solidFill>
              </a:rPr>
              <a:t> : 1,1 millón</a:t>
            </a:r>
          </a:p>
          <a:p>
            <a:r>
              <a:rPr lang="es-CO" sz="1050" dirty="0" smtClean="0">
                <a:solidFill>
                  <a:schemeClr val="tx1"/>
                </a:solidFill>
              </a:rPr>
              <a:t>Regina 200 mil</a:t>
            </a:r>
          </a:p>
          <a:p>
            <a:r>
              <a:rPr lang="es-CO" sz="1050" u="sng" dirty="0">
                <a:solidFill>
                  <a:schemeClr val="tx1"/>
                </a:solidFill>
              </a:rPr>
              <a:t>Contribución PIB:</a:t>
            </a:r>
            <a:r>
              <a:rPr lang="es-CO" sz="1050" dirty="0">
                <a:solidFill>
                  <a:schemeClr val="tx1"/>
                </a:solidFill>
              </a:rPr>
              <a:t> </a:t>
            </a:r>
            <a:r>
              <a:rPr lang="es-CO" sz="1050" dirty="0" smtClean="0">
                <a:solidFill>
                  <a:schemeClr val="tx1"/>
                </a:solidFill>
              </a:rPr>
              <a:t>3%</a:t>
            </a:r>
            <a:endParaRPr lang="es-CO" sz="1050" u="sng" dirty="0" smtClean="0">
              <a:solidFill>
                <a:schemeClr val="tx1"/>
              </a:solidFill>
            </a:endParaRPr>
          </a:p>
          <a:p>
            <a:r>
              <a:rPr lang="es-CO" sz="1050" u="sng" dirty="0" smtClean="0">
                <a:solidFill>
                  <a:schemeClr val="tx1"/>
                </a:solidFill>
              </a:rPr>
              <a:t>Sectores</a:t>
            </a:r>
            <a:r>
              <a:rPr lang="es-CO" sz="1050" dirty="0" smtClean="0">
                <a:solidFill>
                  <a:schemeClr val="tx1"/>
                </a:solidFill>
              </a:rPr>
              <a:t>: Agricultura , Minería el mayor productor mundial de potasa y uranio. </a:t>
            </a:r>
            <a:endParaRPr lang="es-CO" sz="1050" dirty="0">
              <a:solidFill>
                <a:schemeClr val="tx1"/>
              </a:solidFill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7564473" y="5105819"/>
            <a:ext cx="1547665" cy="1656184"/>
          </a:xfrm>
          <a:prstGeom prst="borderCallout2">
            <a:avLst>
              <a:gd name="adj1" fmla="val 50629"/>
              <a:gd name="adj2" fmla="val 1576"/>
              <a:gd name="adj3" fmla="val 38976"/>
              <a:gd name="adj4" fmla="val -64889"/>
              <a:gd name="adj5" fmla="val 39375"/>
              <a:gd name="adj6" fmla="val -105889"/>
            </a:avLst>
          </a:prstGeom>
          <a:noFill/>
          <a:ln>
            <a:solidFill>
              <a:srgbClr val="D92929"/>
            </a:solidFill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050" u="sng" dirty="0" smtClean="0">
                <a:solidFill>
                  <a:schemeClr val="tx1"/>
                </a:solidFill>
              </a:rPr>
              <a:t>Población</a:t>
            </a:r>
            <a:r>
              <a:rPr lang="es-CO" sz="1050" dirty="0" smtClean="0">
                <a:solidFill>
                  <a:schemeClr val="tx1"/>
                </a:solidFill>
              </a:rPr>
              <a:t> : 8,1 millones</a:t>
            </a:r>
          </a:p>
          <a:p>
            <a:r>
              <a:rPr lang="es-CO" sz="1050" dirty="0">
                <a:solidFill>
                  <a:schemeClr val="tx1"/>
                </a:solidFill>
              </a:rPr>
              <a:t>Montreal 3,90 millones</a:t>
            </a:r>
            <a:endParaRPr lang="es-CO" sz="1050" u="sng" dirty="0">
              <a:solidFill>
                <a:schemeClr val="tx1"/>
              </a:solidFill>
            </a:endParaRPr>
          </a:p>
          <a:p>
            <a:r>
              <a:rPr lang="es-CO" sz="1050" u="sng" dirty="0" smtClean="0">
                <a:solidFill>
                  <a:schemeClr val="tx1"/>
                </a:solidFill>
              </a:rPr>
              <a:t>Contribución </a:t>
            </a:r>
            <a:r>
              <a:rPr lang="es-CO" sz="1050" u="sng" dirty="0">
                <a:solidFill>
                  <a:schemeClr val="tx1"/>
                </a:solidFill>
              </a:rPr>
              <a:t>PIB:</a:t>
            </a:r>
            <a:r>
              <a:rPr lang="es-CO" sz="1050" dirty="0">
                <a:solidFill>
                  <a:schemeClr val="tx1"/>
                </a:solidFill>
              </a:rPr>
              <a:t> </a:t>
            </a:r>
            <a:r>
              <a:rPr lang="es-CO" sz="1050" dirty="0" smtClean="0">
                <a:solidFill>
                  <a:schemeClr val="tx1"/>
                </a:solidFill>
              </a:rPr>
              <a:t>20%</a:t>
            </a:r>
          </a:p>
          <a:p>
            <a:r>
              <a:rPr lang="es-CO" sz="1050" u="sng" dirty="0" smtClean="0">
                <a:solidFill>
                  <a:schemeClr val="tx1"/>
                </a:solidFill>
              </a:rPr>
              <a:t>Sectores</a:t>
            </a:r>
            <a:r>
              <a:rPr lang="es-CO" sz="1050" dirty="0" smtClean="0">
                <a:solidFill>
                  <a:schemeClr val="tx1"/>
                </a:solidFill>
              </a:rPr>
              <a:t>: Aeroespacial , Farmacéutico, </a:t>
            </a:r>
            <a:r>
              <a:rPr lang="es-CO" sz="1050" dirty="0">
                <a:solidFill>
                  <a:schemeClr val="tx1"/>
                </a:solidFill>
              </a:rPr>
              <a:t>ITC , </a:t>
            </a:r>
            <a:r>
              <a:rPr lang="es-CO" sz="1050" dirty="0" smtClean="0">
                <a:solidFill>
                  <a:schemeClr val="tx1"/>
                </a:solidFill>
              </a:rPr>
              <a:t>aplicaciones móviles</a:t>
            </a:r>
            <a:r>
              <a:rPr lang="es-CO" sz="1050" dirty="0">
                <a:solidFill>
                  <a:schemeClr val="tx1"/>
                </a:solidFill>
              </a:rPr>
              <a:t>,   animación </a:t>
            </a:r>
            <a:r>
              <a:rPr lang="es-CO" sz="1050" dirty="0" smtClean="0">
                <a:solidFill>
                  <a:schemeClr val="tx1"/>
                </a:solidFill>
              </a:rPr>
              <a:t>digital</a:t>
            </a:r>
            <a:endParaRPr lang="es-CO" sz="1050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387" y="275480"/>
            <a:ext cx="7416933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342900" indent="-342900" algn="l">
              <a:spcBef>
                <a:spcPct val="20000"/>
              </a:spcBef>
              <a:defRPr/>
            </a:pPr>
            <a:r>
              <a:rPr lang="es-CO" sz="2400" b="1" dirty="0" smtClean="0">
                <a:solidFill>
                  <a:schemeClr val="bg1"/>
                </a:solidFill>
                <a:latin typeface="HelveticaNeueLT Std Cn" pitchFamily="34" charset="0"/>
              </a:rPr>
              <a:t>Comercio internacional </a:t>
            </a:r>
            <a:endParaRPr lang="es-CO" sz="2400" b="1" dirty="0">
              <a:solidFill>
                <a:schemeClr val="bg1"/>
              </a:solidFill>
              <a:latin typeface="HelveticaNeueLT Std Cn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50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31"/>
          <p:cNvGrpSpPr>
            <a:grpSpLocks/>
          </p:cNvGrpSpPr>
          <p:nvPr/>
        </p:nvGrpSpPr>
        <p:grpSpPr bwMode="auto">
          <a:xfrm>
            <a:off x="88901" y="1158866"/>
            <a:ext cx="8934450" cy="4359275"/>
            <a:chOff x="65" y="702"/>
            <a:chExt cx="5628" cy="2746"/>
          </a:xfrm>
          <a:solidFill>
            <a:schemeClr val="bg1">
              <a:lumMod val="75000"/>
            </a:schemeClr>
          </a:solidFill>
        </p:grpSpPr>
        <p:grpSp>
          <p:nvGrpSpPr>
            <p:cNvPr id="8" name="Group 1125"/>
            <p:cNvGrpSpPr>
              <a:grpSpLocks/>
            </p:cNvGrpSpPr>
            <p:nvPr/>
          </p:nvGrpSpPr>
          <p:grpSpPr bwMode="auto">
            <a:xfrm>
              <a:off x="65" y="702"/>
              <a:ext cx="2523" cy="1460"/>
              <a:chOff x="65" y="702"/>
              <a:chExt cx="2523" cy="1460"/>
            </a:xfrm>
            <a:grpFill/>
          </p:grpSpPr>
          <p:sp>
            <p:nvSpPr>
              <p:cNvPr id="171" name="USA (Alaska)"/>
              <p:cNvSpPr>
                <a:spLocks noEditPoints="1"/>
              </p:cNvSpPr>
              <p:nvPr/>
            </p:nvSpPr>
            <p:spPr bwMode="auto">
              <a:xfrm>
                <a:off x="65" y="886"/>
                <a:ext cx="786" cy="340"/>
              </a:xfrm>
              <a:custGeom>
                <a:avLst/>
                <a:gdLst>
                  <a:gd name="T0" fmla="*/ 2147483647 w 3072"/>
                  <a:gd name="T1" fmla="*/ 2147483647 h 1332"/>
                  <a:gd name="T2" fmla="*/ 2147483647 w 3072"/>
                  <a:gd name="T3" fmla="*/ 2147483647 h 1332"/>
                  <a:gd name="T4" fmla="*/ 2147483647 w 3072"/>
                  <a:gd name="T5" fmla="*/ 2147483647 h 1332"/>
                  <a:gd name="T6" fmla="*/ 2147483647 w 3072"/>
                  <a:gd name="T7" fmla="*/ 2147483647 h 1332"/>
                  <a:gd name="T8" fmla="*/ 2147483647 w 3072"/>
                  <a:gd name="T9" fmla="*/ 2147483647 h 1332"/>
                  <a:gd name="T10" fmla="*/ 2147483647 w 3072"/>
                  <a:gd name="T11" fmla="*/ 2147483647 h 1332"/>
                  <a:gd name="T12" fmla="*/ 2147483647 w 3072"/>
                  <a:gd name="T13" fmla="*/ 2147483647 h 1332"/>
                  <a:gd name="T14" fmla="*/ 2147483647 w 3072"/>
                  <a:gd name="T15" fmla="*/ 2147483647 h 1332"/>
                  <a:gd name="T16" fmla="*/ 2147483647 w 3072"/>
                  <a:gd name="T17" fmla="*/ 2147483647 h 1332"/>
                  <a:gd name="T18" fmla="*/ 2147483647 w 3072"/>
                  <a:gd name="T19" fmla="*/ 2147483647 h 1332"/>
                  <a:gd name="T20" fmla="*/ 2147483647 w 3072"/>
                  <a:gd name="T21" fmla="*/ 2147483647 h 1332"/>
                  <a:gd name="T22" fmla="*/ 2147483647 w 3072"/>
                  <a:gd name="T23" fmla="*/ 0 h 1332"/>
                  <a:gd name="T24" fmla="*/ 2147483647 w 3072"/>
                  <a:gd name="T25" fmla="*/ 2147483647 h 1332"/>
                  <a:gd name="T26" fmla="*/ 2147483647 w 3072"/>
                  <a:gd name="T27" fmla="*/ 2147483647 h 1332"/>
                  <a:gd name="T28" fmla="*/ 2147483647 w 3072"/>
                  <a:gd name="T29" fmla="*/ 2147483647 h 1332"/>
                  <a:gd name="T30" fmla="*/ 2147483647 w 3072"/>
                  <a:gd name="T31" fmla="*/ 2147483647 h 1332"/>
                  <a:gd name="T32" fmla="*/ 2147483647 w 3072"/>
                  <a:gd name="T33" fmla="*/ 2147483647 h 1332"/>
                  <a:gd name="T34" fmla="*/ 2147483647 w 3072"/>
                  <a:gd name="T35" fmla="*/ 2147483647 h 1332"/>
                  <a:gd name="T36" fmla="*/ 2147483647 w 3072"/>
                  <a:gd name="T37" fmla="*/ 2147483647 h 1332"/>
                  <a:gd name="T38" fmla="*/ 2147483647 w 3072"/>
                  <a:gd name="T39" fmla="*/ 2147483647 h 1332"/>
                  <a:gd name="T40" fmla="*/ 2147483647 w 3072"/>
                  <a:gd name="T41" fmla="*/ 2147483647 h 1332"/>
                  <a:gd name="T42" fmla="*/ 2147483647 w 3072"/>
                  <a:gd name="T43" fmla="*/ 2147483647 h 1332"/>
                  <a:gd name="T44" fmla="*/ 2147483647 w 3072"/>
                  <a:gd name="T45" fmla="*/ 2147483647 h 1332"/>
                  <a:gd name="T46" fmla="*/ 2147483647 w 3072"/>
                  <a:gd name="T47" fmla="*/ 2147483647 h 1332"/>
                  <a:gd name="T48" fmla="*/ 2147483647 w 3072"/>
                  <a:gd name="T49" fmla="*/ 2147483647 h 1332"/>
                  <a:gd name="T50" fmla="*/ 2147483647 w 3072"/>
                  <a:gd name="T51" fmla="*/ 2147483647 h 1332"/>
                  <a:gd name="T52" fmla="*/ 2147483647 w 3072"/>
                  <a:gd name="T53" fmla="*/ 2147483647 h 1332"/>
                  <a:gd name="T54" fmla="*/ 2147483647 w 3072"/>
                  <a:gd name="T55" fmla="*/ 2147483647 h 1332"/>
                  <a:gd name="T56" fmla="*/ 2147483647 w 3072"/>
                  <a:gd name="T57" fmla="*/ 2147483647 h 1332"/>
                  <a:gd name="T58" fmla="*/ 2147483647 w 3072"/>
                  <a:gd name="T59" fmla="*/ 2147483647 h 1332"/>
                  <a:gd name="T60" fmla="*/ 2147483647 w 3072"/>
                  <a:gd name="T61" fmla="*/ 2147483647 h 1332"/>
                  <a:gd name="T62" fmla="*/ 2147483647 w 3072"/>
                  <a:gd name="T63" fmla="*/ 2147483647 h 1332"/>
                  <a:gd name="T64" fmla="*/ 2147483647 w 3072"/>
                  <a:gd name="T65" fmla="*/ 2147483647 h 1332"/>
                  <a:gd name="T66" fmla="*/ 2147483647 w 3072"/>
                  <a:gd name="T67" fmla="*/ 2147483647 h 1332"/>
                  <a:gd name="T68" fmla="*/ 2147483647 w 3072"/>
                  <a:gd name="T69" fmla="*/ 2147483647 h 1332"/>
                  <a:gd name="T70" fmla="*/ 2147483647 w 3072"/>
                  <a:gd name="T71" fmla="*/ 2147483647 h 1332"/>
                  <a:gd name="T72" fmla="*/ 2147483647 w 3072"/>
                  <a:gd name="T73" fmla="*/ 2147483647 h 1332"/>
                  <a:gd name="T74" fmla="*/ 2147483647 w 3072"/>
                  <a:gd name="T75" fmla="*/ 2147483647 h 1332"/>
                  <a:gd name="T76" fmla="*/ 2147483647 w 3072"/>
                  <a:gd name="T77" fmla="*/ 2147483647 h 1332"/>
                  <a:gd name="T78" fmla="*/ 2147483647 w 3072"/>
                  <a:gd name="T79" fmla="*/ 2147483647 h 1332"/>
                  <a:gd name="T80" fmla="*/ 2147483647 w 3072"/>
                  <a:gd name="T81" fmla="*/ 2147483647 h 1332"/>
                  <a:gd name="T82" fmla="*/ 2147483647 w 3072"/>
                  <a:gd name="T83" fmla="*/ 2147483647 h 1332"/>
                  <a:gd name="T84" fmla="*/ 2147483647 w 3072"/>
                  <a:gd name="T85" fmla="*/ 2147483647 h 1332"/>
                  <a:gd name="T86" fmla="*/ 2147483647 w 3072"/>
                  <a:gd name="T87" fmla="*/ 2147483647 h 1332"/>
                  <a:gd name="T88" fmla="*/ 2147483647 w 3072"/>
                  <a:gd name="T89" fmla="*/ 2147483647 h 1332"/>
                  <a:gd name="T90" fmla="*/ 2147483647 w 3072"/>
                  <a:gd name="T91" fmla="*/ 2147483647 h 1332"/>
                  <a:gd name="T92" fmla="*/ 2147483647 w 3072"/>
                  <a:gd name="T93" fmla="*/ 2147483647 h 1332"/>
                  <a:gd name="T94" fmla="*/ 2147483647 w 3072"/>
                  <a:gd name="T95" fmla="*/ 2147483647 h 1332"/>
                  <a:gd name="T96" fmla="*/ 2147483647 w 3072"/>
                  <a:gd name="T97" fmla="*/ 2147483647 h 1332"/>
                  <a:gd name="T98" fmla="*/ 2147483647 w 3072"/>
                  <a:gd name="T99" fmla="*/ 2147483647 h 1332"/>
                  <a:gd name="T100" fmla="*/ 2147483647 w 3072"/>
                  <a:gd name="T101" fmla="*/ 2147483647 h 1332"/>
                  <a:gd name="T102" fmla="*/ 2147483647 w 3072"/>
                  <a:gd name="T103" fmla="*/ 2147483647 h 1332"/>
                  <a:gd name="T104" fmla="*/ 2147483647 w 3072"/>
                  <a:gd name="T105" fmla="*/ 2147483647 h 1332"/>
                  <a:gd name="T106" fmla="*/ 2147483647 w 3072"/>
                  <a:gd name="T107" fmla="*/ 2147483647 h 1332"/>
                  <a:gd name="T108" fmla="*/ 2147483647 w 3072"/>
                  <a:gd name="T109" fmla="*/ 2147483647 h 1332"/>
                  <a:gd name="T110" fmla="*/ 2147483647 w 3072"/>
                  <a:gd name="T111" fmla="*/ 2147483647 h 1332"/>
                  <a:gd name="T112" fmla="*/ 2147483647 w 3072"/>
                  <a:gd name="T113" fmla="*/ 2147483647 h 1332"/>
                  <a:gd name="T114" fmla="*/ 2147483647 w 3072"/>
                  <a:gd name="T115" fmla="*/ 2147483647 h 1332"/>
                  <a:gd name="T116" fmla="*/ 2147483647 w 3072"/>
                  <a:gd name="T117" fmla="*/ 2147483647 h 1332"/>
                  <a:gd name="T118" fmla="*/ 2147483647 w 3072"/>
                  <a:gd name="T119" fmla="*/ 2147483647 h 1332"/>
                  <a:gd name="T120" fmla="*/ 2147483647 w 3072"/>
                  <a:gd name="T121" fmla="*/ 2147483647 h 133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72"/>
                  <a:gd name="T184" fmla="*/ 0 h 1332"/>
                  <a:gd name="T185" fmla="*/ 3072 w 3072"/>
                  <a:gd name="T186" fmla="*/ 1332 h 133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72" h="1332">
                    <a:moveTo>
                      <a:pt x="2454" y="930"/>
                    </a:moveTo>
                    <a:lnTo>
                      <a:pt x="2418" y="966"/>
                    </a:lnTo>
                    <a:lnTo>
                      <a:pt x="2400" y="1002"/>
                    </a:lnTo>
                    <a:lnTo>
                      <a:pt x="2412" y="1002"/>
                    </a:lnTo>
                    <a:lnTo>
                      <a:pt x="2448" y="984"/>
                    </a:lnTo>
                    <a:lnTo>
                      <a:pt x="2460" y="972"/>
                    </a:lnTo>
                    <a:lnTo>
                      <a:pt x="2460" y="954"/>
                    </a:lnTo>
                    <a:lnTo>
                      <a:pt x="2472" y="942"/>
                    </a:lnTo>
                    <a:lnTo>
                      <a:pt x="2460" y="930"/>
                    </a:lnTo>
                    <a:lnTo>
                      <a:pt x="2454" y="930"/>
                    </a:lnTo>
                    <a:close/>
                    <a:moveTo>
                      <a:pt x="2400" y="930"/>
                    </a:moveTo>
                    <a:lnTo>
                      <a:pt x="2388" y="930"/>
                    </a:lnTo>
                    <a:lnTo>
                      <a:pt x="2376" y="936"/>
                    </a:lnTo>
                    <a:lnTo>
                      <a:pt x="2364" y="948"/>
                    </a:lnTo>
                    <a:lnTo>
                      <a:pt x="2364" y="954"/>
                    </a:lnTo>
                    <a:lnTo>
                      <a:pt x="2370" y="966"/>
                    </a:lnTo>
                    <a:lnTo>
                      <a:pt x="2376" y="972"/>
                    </a:lnTo>
                    <a:lnTo>
                      <a:pt x="2406" y="972"/>
                    </a:lnTo>
                    <a:lnTo>
                      <a:pt x="2412" y="960"/>
                    </a:lnTo>
                    <a:lnTo>
                      <a:pt x="2418" y="954"/>
                    </a:lnTo>
                    <a:lnTo>
                      <a:pt x="2418" y="942"/>
                    </a:lnTo>
                    <a:lnTo>
                      <a:pt x="2406" y="936"/>
                    </a:lnTo>
                    <a:lnTo>
                      <a:pt x="2400" y="930"/>
                    </a:lnTo>
                    <a:close/>
                    <a:moveTo>
                      <a:pt x="2316" y="1188"/>
                    </a:moveTo>
                    <a:lnTo>
                      <a:pt x="2328" y="1188"/>
                    </a:lnTo>
                    <a:lnTo>
                      <a:pt x="2340" y="1152"/>
                    </a:lnTo>
                    <a:lnTo>
                      <a:pt x="2322" y="1158"/>
                    </a:lnTo>
                    <a:lnTo>
                      <a:pt x="2316" y="1188"/>
                    </a:lnTo>
                    <a:close/>
                    <a:moveTo>
                      <a:pt x="2388" y="1074"/>
                    </a:moveTo>
                    <a:lnTo>
                      <a:pt x="2370" y="1086"/>
                    </a:lnTo>
                    <a:lnTo>
                      <a:pt x="2382" y="1098"/>
                    </a:lnTo>
                    <a:lnTo>
                      <a:pt x="2388" y="1098"/>
                    </a:lnTo>
                    <a:lnTo>
                      <a:pt x="2382" y="1104"/>
                    </a:lnTo>
                    <a:lnTo>
                      <a:pt x="2376" y="1104"/>
                    </a:lnTo>
                    <a:lnTo>
                      <a:pt x="2364" y="1116"/>
                    </a:lnTo>
                    <a:lnTo>
                      <a:pt x="2358" y="1116"/>
                    </a:lnTo>
                    <a:lnTo>
                      <a:pt x="2352" y="1122"/>
                    </a:lnTo>
                    <a:lnTo>
                      <a:pt x="2352" y="1152"/>
                    </a:lnTo>
                    <a:lnTo>
                      <a:pt x="2358" y="1164"/>
                    </a:lnTo>
                    <a:lnTo>
                      <a:pt x="2358" y="1188"/>
                    </a:lnTo>
                    <a:lnTo>
                      <a:pt x="2370" y="1182"/>
                    </a:lnTo>
                    <a:lnTo>
                      <a:pt x="2376" y="1170"/>
                    </a:lnTo>
                    <a:lnTo>
                      <a:pt x="2388" y="1164"/>
                    </a:lnTo>
                    <a:lnTo>
                      <a:pt x="2394" y="1158"/>
                    </a:lnTo>
                    <a:lnTo>
                      <a:pt x="2394" y="1146"/>
                    </a:lnTo>
                    <a:lnTo>
                      <a:pt x="2382" y="1134"/>
                    </a:lnTo>
                    <a:lnTo>
                      <a:pt x="2394" y="1134"/>
                    </a:lnTo>
                    <a:lnTo>
                      <a:pt x="2412" y="1116"/>
                    </a:lnTo>
                    <a:lnTo>
                      <a:pt x="2412" y="1098"/>
                    </a:lnTo>
                    <a:lnTo>
                      <a:pt x="2388" y="1074"/>
                    </a:lnTo>
                    <a:close/>
                    <a:moveTo>
                      <a:pt x="2562" y="1080"/>
                    </a:moveTo>
                    <a:lnTo>
                      <a:pt x="2550" y="1080"/>
                    </a:lnTo>
                    <a:lnTo>
                      <a:pt x="2550" y="1074"/>
                    </a:lnTo>
                    <a:lnTo>
                      <a:pt x="2544" y="1068"/>
                    </a:lnTo>
                    <a:lnTo>
                      <a:pt x="2538" y="1068"/>
                    </a:lnTo>
                    <a:lnTo>
                      <a:pt x="2532" y="1062"/>
                    </a:lnTo>
                    <a:lnTo>
                      <a:pt x="2520" y="1056"/>
                    </a:lnTo>
                    <a:lnTo>
                      <a:pt x="2514" y="1050"/>
                    </a:lnTo>
                    <a:lnTo>
                      <a:pt x="2514" y="1044"/>
                    </a:lnTo>
                    <a:lnTo>
                      <a:pt x="2520" y="1032"/>
                    </a:lnTo>
                    <a:lnTo>
                      <a:pt x="2520" y="1020"/>
                    </a:lnTo>
                    <a:lnTo>
                      <a:pt x="2526" y="1008"/>
                    </a:lnTo>
                    <a:lnTo>
                      <a:pt x="2532" y="1002"/>
                    </a:lnTo>
                    <a:lnTo>
                      <a:pt x="2532" y="960"/>
                    </a:lnTo>
                    <a:lnTo>
                      <a:pt x="2550" y="924"/>
                    </a:lnTo>
                    <a:lnTo>
                      <a:pt x="2550" y="906"/>
                    </a:lnTo>
                    <a:lnTo>
                      <a:pt x="2544" y="894"/>
                    </a:lnTo>
                    <a:lnTo>
                      <a:pt x="2526" y="876"/>
                    </a:lnTo>
                    <a:lnTo>
                      <a:pt x="2538" y="864"/>
                    </a:lnTo>
                    <a:lnTo>
                      <a:pt x="2538" y="834"/>
                    </a:lnTo>
                    <a:lnTo>
                      <a:pt x="2544" y="828"/>
                    </a:lnTo>
                    <a:lnTo>
                      <a:pt x="2550" y="828"/>
                    </a:lnTo>
                    <a:lnTo>
                      <a:pt x="2556" y="822"/>
                    </a:lnTo>
                    <a:lnTo>
                      <a:pt x="2550" y="816"/>
                    </a:lnTo>
                    <a:lnTo>
                      <a:pt x="2532" y="810"/>
                    </a:lnTo>
                    <a:lnTo>
                      <a:pt x="2520" y="810"/>
                    </a:lnTo>
                    <a:lnTo>
                      <a:pt x="2502" y="816"/>
                    </a:lnTo>
                    <a:lnTo>
                      <a:pt x="2490" y="816"/>
                    </a:lnTo>
                    <a:lnTo>
                      <a:pt x="2484" y="822"/>
                    </a:lnTo>
                    <a:lnTo>
                      <a:pt x="2478" y="822"/>
                    </a:lnTo>
                    <a:lnTo>
                      <a:pt x="2478" y="834"/>
                    </a:lnTo>
                    <a:lnTo>
                      <a:pt x="2460" y="834"/>
                    </a:lnTo>
                    <a:lnTo>
                      <a:pt x="2454" y="840"/>
                    </a:lnTo>
                    <a:lnTo>
                      <a:pt x="2442" y="846"/>
                    </a:lnTo>
                    <a:lnTo>
                      <a:pt x="2430" y="846"/>
                    </a:lnTo>
                    <a:lnTo>
                      <a:pt x="2418" y="852"/>
                    </a:lnTo>
                    <a:lnTo>
                      <a:pt x="2406" y="852"/>
                    </a:lnTo>
                    <a:lnTo>
                      <a:pt x="2400" y="858"/>
                    </a:lnTo>
                    <a:lnTo>
                      <a:pt x="2394" y="858"/>
                    </a:lnTo>
                    <a:lnTo>
                      <a:pt x="2388" y="864"/>
                    </a:lnTo>
                    <a:lnTo>
                      <a:pt x="2376" y="870"/>
                    </a:lnTo>
                    <a:lnTo>
                      <a:pt x="2370" y="876"/>
                    </a:lnTo>
                    <a:lnTo>
                      <a:pt x="2364" y="876"/>
                    </a:lnTo>
                    <a:lnTo>
                      <a:pt x="2364" y="864"/>
                    </a:lnTo>
                    <a:lnTo>
                      <a:pt x="2382" y="846"/>
                    </a:lnTo>
                    <a:lnTo>
                      <a:pt x="2376" y="840"/>
                    </a:lnTo>
                    <a:lnTo>
                      <a:pt x="2364" y="834"/>
                    </a:lnTo>
                    <a:lnTo>
                      <a:pt x="2358" y="828"/>
                    </a:lnTo>
                    <a:lnTo>
                      <a:pt x="2358" y="810"/>
                    </a:lnTo>
                    <a:lnTo>
                      <a:pt x="2352" y="798"/>
                    </a:lnTo>
                    <a:lnTo>
                      <a:pt x="2352" y="792"/>
                    </a:lnTo>
                    <a:lnTo>
                      <a:pt x="2376" y="768"/>
                    </a:lnTo>
                    <a:lnTo>
                      <a:pt x="2340" y="768"/>
                    </a:lnTo>
                    <a:lnTo>
                      <a:pt x="2328" y="780"/>
                    </a:lnTo>
                    <a:lnTo>
                      <a:pt x="2274" y="780"/>
                    </a:lnTo>
                    <a:lnTo>
                      <a:pt x="2274" y="768"/>
                    </a:lnTo>
                    <a:lnTo>
                      <a:pt x="2280" y="756"/>
                    </a:lnTo>
                    <a:lnTo>
                      <a:pt x="2292" y="750"/>
                    </a:lnTo>
                    <a:lnTo>
                      <a:pt x="2298" y="744"/>
                    </a:lnTo>
                    <a:lnTo>
                      <a:pt x="3072" y="108"/>
                    </a:lnTo>
                    <a:lnTo>
                      <a:pt x="3054" y="108"/>
                    </a:lnTo>
                    <a:lnTo>
                      <a:pt x="3054" y="102"/>
                    </a:lnTo>
                    <a:lnTo>
                      <a:pt x="3048" y="90"/>
                    </a:lnTo>
                    <a:lnTo>
                      <a:pt x="3036" y="84"/>
                    </a:lnTo>
                    <a:lnTo>
                      <a:pt x="3030" y="78"/>
                    </a:lnTo>
                    <a:lnTo>
                      <a:pt x="3012" y="78"/>
                    </a:lnTo>
                    <a:lnTo>
                      <a:pt x="2988" y="84"/>
                    </a:lnTo>
                    <a:lnTo>
                      <a:pt x="2964" y="84"/>
                    </a:lnTo>
                    <a:lnTo>
                      <a:pt x="2928" y="96"/>
                    </a:lnTo>
                    <a:lnTo>
                      <a:pt x="2916" y="96"/>
                    </a:lnTo>
                    <a:lnTo>
                      <a:pt x="2892" y="84"/>
                    </a:lnTo>
                    <a:lnTo>
                      <a:pt x="2886" y="78"/>
                    </a:lnTo>
                    <a:lnTo>
                      <a:pt x="2874" y="72"/>
                    </a:lnTo>
                    <a:lnTo>
                      <a:pt x="2784" y="72"/>
                    </a:lnTo>
                    <a:lnTo>
                      <a:pt x="2772" y="66"/>
                    </a:lnTo>
                    <a:lnTo>
                      <a:pt x="2766" y="60"/>
                    </a:lnTo>
                    <a:lnTo>
                      <a:pt x="2748" y="60"/>
                    </a:lnTo>
                    <a:lnTo>
                      <a:pt x="2736" y="54"/>
                    </a:lnTo>
                    <a:lnTo>
                      <a:pt x="2598" y="54"/>
                    </a:lnTo>
                    <a:lnTo>
                      <a:pt x="2598" y="42"/>
                    </a:lnTo>
                    <a:lnTo>
                      <a:pt x="2604" y="36"/>
                    </a:lnTo>
                    <a:lnTo>
                      <a:pt x="2592" y="36"/>
                    </a:lnTo>
                    <a:lnTo>
                      <a:pt x="2574" y="30"/>
                    </a:lnTo>
                    <a:lnTo>
                      <a:pt x="2562" y="30"/>
                    </a:lnTo>
                    <a:lnTo>
                      <a:pt x="2550" y="24"/>
                    </a:lnTo>
                    <a:lnTo>
                      <a:pt x="2532" y="24"/>
                    </a:lnTo>
                    <a:lnTo>
                      <a:pt x="2520" y="30"/>
                    </a:lnTo>
                    <a:lnTo>
                      <a:pt x="2496" y="30"/>
                    </a:lnTo>
                    <a:lnTo>
                      <a:pt x="2490" y="36"/>
                    </a:lnTo>
                    <a:lnTo>
                      <a:pt x="2484" y="36"/>
                    </a:lnTo>
                    <a:lnTo>
                      <a:pt x="2514" y="0"/>
                    </a:lnTo>
                    <a:lnTo>
                      <a:pt x="2430" y="36"/>
                    </a:lnTo>
                    <a:lnTo>
                      <a:pt x="2460" y="0"/>
                    </a:lnTo>
                    <a:lnTo>
                      <a:pt x="2430" y="0"/>
                    </a:lnTo>
                    <a:lnTo>
                      <a:pt x="2418" y="6"/>
                    </a:lnTo>
                    <a:lnTo>
                      <a:pt x="2412" y="12"/>
                    </a:lnTo>
                    <a:lnTo>
                      <a:pt x="2358" y="30"/>
                    </a:lnTo>
                    <a:lnTo>
                      <a:pt x="2232" y="30"/>
                    </a:lnTo>
                    <a:lnTo>
                      <a:pt x="2214" y="36"/>
                    </a:lnTo>
                    <a:lnTo>
                      <a:pt x="2208" y="42"/>
                    </a:lnTo>
                    <a:lnTo>
                      <a:pt x="2184" y="54"/>
                    </a:lnTo>
                    <a:lnTo>
                      <a:pt x="2172" y="54"/>
                    </a:lnTo>
                    <a:lnTo>
                      <a:pt x="2166" y="60"/>
                    </a:lnTo>
                    <a:lnTo>
                      <a:pt x="2046" y="60"/>
                    </a:lnTo>
                    <a:lnTo>
                      <a:pt x="2004" y="72"/>
                    </a:lnTo>
                    <a:lnTo>
                      <a:pt x="1956" y="102"/>
                    </a:lnTo>
                    <a:lnTo>
                      <a:pt x="1902" y="132"/>
                    </a:lnTo>
                    <a:lnTo>
                      <a:pt x="1854" y="144"/>
                    </a:lnTo>
                    <a:lnTo>
                      <a:pt x="1758" y="156"/>
                    </a:lnTo>
                    <a:lnTo>
                      <a:pt x="1722" y="162"/>
                    </a:lnTo>
                    <a:lnTo>
                      <a:pt x="1704" y="162"/>
                    </a:lnTo>
                    <a:lnTo>
                      <a:pt x="1698" y="168"/>
                    </a:lnTo>
                    <a:lnTo>
                      <a:pt x="1644" y="186"/>
                    </a:lnTo>
                    <a:lnTo>
                      <a:pt x="1632" y="192"/>
                    </a:lnTo>
                    <a:lnTo>
                      <a:pt x="1620" y="192"/>
                    </a:lnTo>
                    <a:lnTo>
                      <a:pt x="1620" y="198"/>
                    </a:lnTo>
                    <a:lnTo>
                      <a:pt x="1626" y="204"/>
                    </a:lnTo>
                    <a:lnTo>
                      <a:pt x="1638" y="210"/>
                    </a:lnTo>
                    <a:lnTo>
                      <a:pt x="1650" y="222"/>
                    </a:lnTo>
                    <a:lnTo>
                      <a:pt x="1656" y="222"/>
                    </a:lnTo>
                    <a:lnTo>
                      <a:pt x="1662" y="234"/>
                    </a:lnTo>
                    <a:lnTo>
                      <a:pt x="1662" y="240"/>
                    </a:lnTo>
                    <a:lnTo>
                      <a:pt x="1668" y="252"/>
                    </a:lnTo>
                    <a:lnTo>
                      <a:pt x="1668" y="264"/>
                    </a:lnTo>
                    <a:lnTo>
                      <a:pt x="1662" y="264"/>
                    </a:lnTo>
                    <a:lnTo>
                      <a:pt x="1650" y="270"/>
                    </a:lnTo>
                    <a:lnTo>
                      <a:pt x="1644" y="282"/>
                    </a:lnTo>
                    <a:lnTo>
                      <a:pt x="1734" y="282"/>
                    </a:lnTo>
                    <a:lnTo>
                      <a:pt x="1704" y="318"/>
                    </a:lnTo>
                    <a:lnTo>
                      <a:pt x="1770" y="318"/>
                    </a:lnTo>
                    <a:lnTo>
                      <a:pt x="1764" y="336"/>
                    </a:lnTo>
                    <a:lnTo>
                      <a:pt x="1710" y="336"/>
                    </a:lnTo>
                    <a:lnTo>
                      <a:pt x="1698" y="348"/>
                    </a:lnTo>
                    <a:lnTo>
                      <a:pt x="1632" y="348"/>
                    </a:lnTo>
                    <a:lnTo>
                      <a:pt x="1614" y="354"/>
                    </a:lnTo>
                    <a:lnTo>
                      <a:pt x="1560" y="354"/>
                    </a:lnTo>
                    <a:lnTo>
                      <a:pt x="1554" y="348"/>
                    </a:lnTo>
                    <a:lnTo>
                      <a:pt x="1548" y="348"/>
                    </a:lnTo>
                    <a:lnTo>
                      <a:pt x="1554" y="342"/>
                    </a:lnTo>
                    <a:lnTo>
                      <a:pt x="1560" y="342"/>
                    </a:lnTo>
                    <a:lnTo>
                      <a:pt x="1572" y="330"/>
                    </a:lnTo>
                    <a:lnTo>
                      <a:pt x="1566" y="324"/>
                    </a:lnTo>
                    <a:lnTo>
                      <a:pt x="1458" y="324"/>
                    </a:lnTo>
                    <a:lnTo>
                      <a:pt x="1452" y="330"/>
                    </a:lnTo>
                    <a:lnTo>
                      <a:pt x="1452" y="348"/>
                    </a:lnTo>
                    <a:lnTo>
                      <a:pt x="1434" y="348"/>
                    </a:lnTo>
                    <a:lnTo>
                      <a:pt x="1422" y="354"/>
                    </a:lnTo>
                    <a:lnTo>
                      <a:pt x="1404" y="354"/>
                    </a:lnTo>
                    <a:lnTo>
                      <a:pt x="1386" y="360"/>
                    </a:lnTo>
                    <a:lnTo>
                      <a:pt x="1338" y="360"/>
                    </a:lnTo>
                    <a:lnTo>
                      <a:pt x="1308" y="366"/>
                    </a:lnTo>
                    <a:lnTo>
                      <a:pt x="1254" y="384"/>
                    </a:lnTo>
                    <a:lnTo>
                      <a:pt x="1254" y="390"/>
                    </a:lnTo>
                    <a:lnTo>
                      <a:pt x="1272" y="396"/>
                    </a:lnTo>
                    <a:lnTo>
                      <a:pt x="1284" y="402"/>
                    </a:lnTo>
                    <a:lnTo>
                      <a:pt x="1314" y="402"/>
                    </a:lnTo>
                    <a:lnTo>
                      <a:pt x="1272" y="420"/>
                    </a:lnTo>
                    <a:lnTo>
                      <a:pt x="1260" y="462"/>
                    </a:lnTo>
                    <a:lnTo>
                      <a:pt x="1272" y="462"/>
                    </a:lnTo>
                    <a:lnTo>
                      <a:pt x="1290" y="468"/>
                    </a:lnTo>
                    <a:lnTo>
                      <a:pt x="1338" y="468"/>
                    </a:lnTo>
                    <a:lnTo>
                      <a:pt x="1350" y="462"/>
                    </a:lnTo>
                    <a:lnTo>
                      <a:pt x="1362" y="462"/>
                    </a:lnTo>
                    <a:lnTo>
                      <a:pt x="1410" y="474"/>
                    </a:lnTo>
                    <a:lnTo>
                      <a:pt x="1422" y="456"/>
                    </a:lnTo>
                    <a:lnTo>
                      <a:pt x="1434" y="474"/>
                    </a:lnTo>
                    <a:lnTo>
                      <a:pt x="1446" y="468"/>
                    </a:lnTo>
                    <a:lnTo>
                      <a:pt x="1452" y="462"/>
                    </a:lnTo>
                    <a:lnTo>
                      <a:pt x="1476" y="450"/>
                    </a:lnTo>
                    <a:lnTo>
                      <a:pt x="1482" y="444"/>
                    </a:lnTo>
                    <a:lnTo>
                      <a:pt x="1494" y="444"/>
                    </a:lnTo>
                    <a:lnTo>
                      <a:pt x="1506" y="450"/>
                    </a:lnTo>
                    <a:lnTo>
                      <a:pt x="1524" y="450"/>
                    </a:lnTo>
                    <a:lnTo>
                      <a:pt x="1536" y="444"/>
                    </a:lnTo>
                    <a:lnTo>
                      <a:pt x="1542" y="438"/>
                    </a:lnTo>
                    <a:lnTo>
                      <a:pt x="1554" y="432"/>
                    </a:lnTo>
                    <a:lnTo>
                      <a:pt x="1560" y="432"/>
                    </a:lnTo>
                    <a:lnTo>
                      <a:pt x="1566" y="426"/>
                    </a:lnTo>
                    <a:lnTo>
                      <a:pt x="1566" y="450"/>
                    </a:lnTo>
                    <a:lnTo>
                      <a:pt x="1560" y="462"/>
                    </a:lnTo>
                    <a:lnTo>
                      <a:pt x="1554" y="468"/>
                    </a:lnTo>
                    <a:lnTo>
                      <a:pt x="1500" y="468"/>
                    </a:lnTo>
                    <a:lnTo>
                      <a:pt x="1506" y="498"/>
                    </a:lnTo>
                    <a:lnTo>
                      <a:pt x="1494" y="504"/>
                    </a:lnTo>
                    <a:lnTo>
                      <a:pt x="1488" y="516"/>
                    </a:lnTo>
                    <a:lnTo>
                      <a:pt x="1476" y="522"/>
                    </a:lnTo>
                    <a:lnTo>
                      <a:pt x="1464" y="534"/>
                    </a:lnTo>
                    <a:lnTo>
                      <a:pt x="1446" y="540"/>
                    </a:lnTo>
                    <a:lnTo>
                      <a:pt x="1380" y="540"/>
                    </a:lnTo>
                    <a:lnTo>
                      <a:pt x="1362" y="522"/>
                    </a:lnTo>
                    <a:lnTo>
                      <a:pt x="1344" y="534"/>
                    </a:lnTo>
                    <a:lnTo>
                      <a:pt x="1344" y="546"/>
                    </a:lnTo>
                    <a:lnTo>
                      <a:pt x="1338" y="546"/>
                    </a:lnTo>
                    <a:lnTo>
                      <a:pt x="1332" y="552"/>
                    </a:lnTo>
                    <a:lnTo>
                      <a:pt x="1320" y="558"/>
                    </a:lnTo>
                    <a:lnTo>
                      <a:pt x="1302" y="564"/>
                    </a:lnTo>
                    <a:lnTo>
                      <a:pt x="1290" y="570"/>
                    </a:lnTo>
                    <a:lnTo>
                      <a:pt x="1266" y="570"/>
                    </a:lnTo>
                    <a:lnTo>
                      <a:pt x="1242" y="558"/>
                    </a:lnTo>
                    <a:lnTo>
                      <a:pt x="1236" y="558"/>
                    </a:lnTo>
                    <a:lnTo>
                      <a:pt x="1140" y="606"/>
                    </a:lnTo>
                    <a:lnTo>
                      <a:pt x="1122" y="624"/>
                    </a:lnTo>
                    <a:lnTo>
                      <a:pt x="1116" y="606"/>
                    </a:lnTo>
                    <a:lnTo>
                      <a:pt x="1080" y="624"/>
                    </a:lnTo>
                    <a:lnTo>
                      <a:pt x="1068" y="624"/>
                    </a:lnTo>
                    <a:lnTo>
                      <a:pt x="1044" y="636"/>
                    </a:lnTo>
                    <a:lnTo>
                      <a:pt x="1020" y="660"/>
                    </a:lnTo>
                    <a:lnTo>
                      <a:pt x="990" y="648"/>
                    </a:lnTo>
                    <a:lnTo>
                      <a:pt x="990" y="672"/>
                    </a:lnTo>
                    <a:lnTo>
                      <a:pt x="984" y="666"/>
                    </a:lnTo>
                    <a:lnTo>
                      <a:pt x="972" y="666"/>
                    </a:lnTo>
                    <a:lnTo>
                      <a:pt x="966" y="672"/>
                    </a:lnTo>
                    <a:lnTo>
                      <a:pt x="966" y="690"/>
                    </a:lnTo>
                    <a:lnTo>
                      <a:pt x="954" y="708"/>
                    </a:lnTo>
                    <a:lnTo>
                      <a:pt x="1014" y="684"/>
                    </a:lnTo>
                    <a:lnTo>
                      <a:pt x="990" y="702"/>
                    </a:lnTo>
                    <a:lnTo>
                      <a:pt x="990" y="714"/>
                    </a:lnTo>
                    <a:lnTo>
                      <a:pt x="972" y="726"/>
                    </a:lnTo>
                    <a:lnTo>
                      <a:pt x="1026" y="726"/>
                    </a:lnTo>
                    <a:lnTo>
                      <a:pt x="1032" y="732"/>
                    </a:lnTo>
                    <a:lnTo>
                      <a:pt x="1032" y="738"/>
                    </a:lnTo>
                    <a:lnTo>
                      <a:pt x="1020" y="744"/>
                    </a:lnTo>
                    <a:lnTo>
                      <a:pt x="984" y="744"/>
                    </a:lnTo>
                    <a:lnTo>
                      <a:pt x="960" y="750"/>
                    </a:lnTo>
                    <a:lnTo>
                      <a:pt x="972" y="738"/>
                    </a:lnTo>
                    <a:lnTo>
                      <a:pt x="960" y="732"/>
                    </a:lnTo>
                    <a:lnTo>
                      <a:pt x="954" y="732"/>
                    </a:lnTo>
                    <a:lnTo>
                      <a:pt x="948" y="738"/>
                    </a:lnTo>
                    <a:lnTo>
                      <a:pt x="936" y="744"/>
                    </a:lnTo>
                    <a:lnTo>
                      <a:pt x="930" y="750"/>
                    </a:lnTo>
                    <a:lnTo>
                      <a:pt x="924" y="750"/>
                    </a:lnTo>
                    <a:lnTo>
                      <a:pt x="918" y="756"/>
                    </a:lnTo>
                    <a:lnTo>
                      <a:pt x="924" y="756"/>
                    </a:lnTo>
                    <a:lnTo>
                      <a:pt x="930" y="762"/>
                    </a:lnTo>
                    <a:lnTo>
                      <a:pt x="930" y="768"/>
                    </a:lnTo>
                    <a:lnTo>
                      <a:pt x="924" y="774"/>
                    </a:lnTo>
                    <a:lnTo>
                      <a:pt x="924" y="780"/>
                    </a:lnTo>
                    <a:lnTo>
                      <a:pt x="918" y="792"/>
                    </a:lnTo>
                    <a:lnTo>
                      <a:pt x="918" y="804"/>
                    </a:lnTo>
                    <a:lnTo>
                      <a:pt x="990" y="804"/>
                    </a:lnTo>
                    <a:lnTo>
                      <a:pt x="1038" y="774"/>
                    </a:lnTo>
                    <a:lnTo>
                      <a:pt x="1104" y="750"/>
                    </a:lnTo>
                    <a:lnTo>
                      <a:pt x="1098" y="750"/>
                    </a:lnTo>
                    <a:lnTo>
                      <a:pt x="1092" y="756"/>
                    </a:lnTo>
                    <a:lnTo>
                      <a:pt x="1080" y="762"/>
                    </a:lnTo>
                    <a:lnTo>
                      <a:pt x="1062" y="768"/>
                    </a:lnTo>
                    <a:lnTo>
                      <a:pt x="1050" y="780"/>
                    </a:lnTo>
                    <a:lnTo>
                      <a:pt x="1038" y="786"/>
                    </a:lnTo>
                    <a:lnTo>
                      <a:pt x="1026" y="798"/>
                    </a:lnTo>
                    <a:lnTo>
                      <a:pt x="1026" y="816"/>
                    </a:lnTo>
                    <a:lnTo>
                      <a:pt x="1020" y="828"/>
                    </a:lnTo>
                    <a:lnTo>
                      <a:pt x="990" y="828"/>
                    </a:lnTo>
                    <a:lnTo>
                      <a:pt x="978" y="834"/>
                    </a:lnTo>
                    <a:lnTo>
                      <a:pt x="972" y="852"/>
                    </a:lnTo>
                    <a:lnTo>
                      <a:pt x="966" y="864"/>
                    </a:lnTo>
                    <a:lnTo>
                      <a:pt x="954" y="870"/>
                    </a:lnTo>
                    <a:lnTo>
                      <a:pt x="942" y="882"/>
                    </a:lnTo>
                    <a:lnTo>
                      <a:pt x="930" y="888"/>
                    </a:lnTo>
                    <a:lnTo>
                      <a:pt x="924" y="894"/>
                    </a:lnTo>
                    <a:lnTo>
                      <a:pt x="978" y="888"/>
                    </a:lnTo>
                    <a:lnTo>
                      <a:pt x="972" y="906"/>
                    </a:lnTo>
                    <a:lnTo>
                      <a:pt x="978" y="894"/>
                    </a:lnTo>
                    <a:lnTo>
                      <a:pt x="990" y="888"/>
                    </a:lnTo>
                    <a:lnTo>
                      <a:pt x="1002" y="876"/>
                    </a:lnTo>
                    <a:lnTo>
                      <a:pt x="1026" y="864"/>
                    </a:lnTo>
                    <a:lnTo>
                      <a:pt x="1038" y="864"/>
                    </a:lnTo>
                    <a:lnTo>
                      <a:pt x="1050" y="870"/>
                    </a:lnTo>
                    <a:lnTo>
                      <a:pt x="1056" y="870"/>
                    </a:lnTo>
                    <a:lnTo>
                      <a:pt x="1056" y="876"/>
                    </a:lnTo>
                    <a:lnTo>
                      <a:pt x="1050" y="876"/>
                    </a:lnTo>
                    <a:lnTo>
                      <a:pt x="1074" y="870"/>
                    </a:lnTo>
                    <a:lnTo>
                      <a:pt x="1068" y="876"/>
                    </a:lnTo>
                    <a:lnTo>
                      <a:pt x="1068" y="906"/>
                    </a:lnTo>
                    <a:lnTo>
                      <a:pt x="1074" y="912"/>
                    </a:lnTo>
                    <a:lnTo>
                      <a:pt x="1092" y="912"/>
                    </a:lnTo>
                    <a:lnTo>
                      <a:pt x="1098" y="900"/>
                    </a:lnTo>
                    <a:lnTo>
                      <a:pt x="1110" y="894"/>
                    </a:lnTo>
                    <a:lnTo>
                      <a:pt x="1116" y="888"/>
                    </a:lnTo>
                    <a:lnTo>
                      <a:pt x="1122" y="876"/>
                    </a:lnTo>
                    <a:lnTo>
                      <a:pt x="1164" y="858"/>
                    </a:lnTo>
                    <a:lnTo>
                      <a:pt x="1176" y="870"/>
                    </a:lnTo>
                    <a:lnTo>
                      <a:pt x="1146" y="870"/>
                    </a:lnTo>
                    <a:lnTo>
                      <a:pt x="1140" y="876"/>
                    </a:lnTo>
                    <a:lnTo>
                      <a:pt x="1140" y="882"/>
                    </a:lnTo>
                    <a:lnTo>
                      <a:pt x="1134" y="888"/>
                    </a:lnTo>
                    <a:lnTo>
                      <a:pt x="1134" y="894"/>
                    </a:lnTo>
                    <a:lnTo>
                      <a:pt x="1152" y="894"/>
                    </a:lnTo>
                    <a:lnTo>
                      <a:pt x="1164" y="888"/>
                    </a:lnTo>
                    <a:lnTo>
                      <a:pt x="1182" y="888"/>
                    </a:lnTo>
                    <a:lnTo>
                      <a:pt x="1200" y="882"/>
                    </a:lnTo>
                    <a:lnTo>
                      <a:pt x="1218" y="882"/>
                    </a:lnTo>
                    <a:lnTo>
                      <a:pt x="1224" y="876"/>
                    </a:lnTo>
                    <a:lnTo>
                      <a:pt x="1230" y="876"/>
                    </a:lnTo>
                    <a:lnTo>
                      <a:pt x="1272" y="858"/>
                    </a:lnTo>
                    <a:lnTo>
                      <a:pt x="1224" y="882"/>
                    </a:lnTo>
                    <a:lnTo>
                      <a:pt x="1224" y="894"/>
                    </a:lnTo>
                    <a:lnTo>
                      <a:pt x="1212" y="894"/>
                    </a:lnTo>
                    <a:lnTo>
                      <a:pt x="1200" y="900"/>
                    </a:lnTo>
                    <a:lnTo>
                      <a:pt x="1188" y="900"/>
                    </a:lnTo>
                    <a:lnTo>
                      <a:pt x="1176" y="906"/>
                    </a:lnTo>
                    <a:lnTo>
                      <a:pt x="1170" y="912"/>
                    </a:lnTo>
                    <a:lnTo>
                      <a:pt x="1158" y="918"/>
                    </a:lnTo>
                    <a:lnTo>
                      <a:pt x="1152" y="930"/>
                    </a:lnTo>
                    <a:lnTo>
                      <a:pt x="1122" y="930"/>
                    </a:lnTo>
                    <a:lnTo>
                      <a:pt x="1086" y="960"/>
                    </a:lnTo>
                    <a:lnTo>
                      <a:pt x="1086" y="978"/>
                    </a:lnTo>
                    <a:lnTo>
                      <a:pt x="1038" y="978"/>
                    </a:lnTo>
                    <a:lnTo>
                      <a:pt x="1032" y="984"/>
                    </a:lnTo>
                    <a:lnTo>
                      <a:pt x="1020" y="984"/>
                    </a:lnTo>
                    <a:lnTo>
                      <a:pt x="1002" y="990"/>
                    </a:lnTo>
                    <a:lnTo>
                      <a:pt x="990" y="996"/>
                    </a:lnTo>
                    <a:lnTo>
                      <a:pt x="978" y="996"/>
                    </a:lnTo>
                    <a:lnTo>
                      <a:pt x="966" y="1008"/>
                    </a:lnTo>
                    <a:lnTo>
                      <a:pt x="966" y="1020"/>
                    </a:lnTo>
                    <a:lnTo>
                      <a:pt x="960" y="1026"/>
                    </a:lnTo>
                    <a:lnTo>
                      <a:pt x="960" y="1038"/>
                    </a:lnTo>
                    <a:lnTo>
                      <a:pt x="876" y="1038"/>
                    </a:lnTo>
                    <a:lnTo>
                      <a:pt x="858" y="1044"/>
                    </a:lnTo>
                    <a:lnTo>
                      <a:pt x="828" y="1062"/>
                    </a:lnTo>
                    <a:lnTo>
                      <a:pt x="804" y="1080"/>
                    </a:lnTo>
                    <a:lnTo>
                      <a:pt x="780" y="1092"/>
                    </a:lnTo>
                    <a:lnTo>
                      <a:pt x="774" y="1098"/>
                    </a:lnTo>
                    <a:lnTo>
                      <a:pt x="750" y="1104"/>
                    </a:lnTo>
                    <a:lnTo>
                      <a:pt x="738" y="1122"/>
                    </a:lnTo>
                    <a:lnTo>
                      <a:pt x="732" y="1104"/>
                    </a:lnTo>
                    <a:lnTo>
                      <a:pt x="672" y="1104"/>
                    </a:lnTo>
                    <a:lnTo>
                      <a:pt x="648" y="1116"/>
                    </a:lnTo>
                    <a:lnTo>
                      <a:pt x="630" y="1122"/>
                    </a:lnTo>
                    <a:lnTo>
                      <a:pt x="624" y="1128"/>
                    </a:lnTo>
                    <a:lnTo>
                      <a:pt x="606" y="1128"/>
                    </a:lnTo>
                    <a:lnTo>
                      <a:pt x="606" y="1140"/>
                    </a:lnTo>
                    <a:lnTo>
                      <a:pt x="576" y="1146"/>
                    </a:lnTo>
                    <a:lnTo>
                      <a:pt x="564" y="1152"/>
                    </a:lnTo>
                    <a:lnTo>
                      <a:pt x="540" y="1152"/>
                    </a:lnTo>
                    <a:lnTo>
                      <a:pt x="516" y="1170"/>
                    </a:lnTo>
                    <a:lnTo>
                      <a:pt x="522" y="1182"/>
                    </a:lnTo>
                    <a:lnTo>
                      <a:pt x="540" y="1164"/>
                    </a:lnTo>
                    <a:lnTo>
                      <a:pt x="558" y="1176"/>
                    </a:lnTo>
                    <a:lnTo>
                      <a:pt x="582" y="1158"/>
                    </a:lnTo>
                    <a:lnTo>
                      <a:pt x="582" y="1170"/>
                    </a:lnTo>
                    <a:lnTo>
                      <a:pt x="594" y="1170"/>
                    </a:lnTo>
                    <a:lnTo>
                      <a:pt x="606" y="1164"/>
                    </a:lnTo>
                    <a:lnTo>
                      <a:pt x="618" y="1164"/>
                    </a:lnTo>
                    <a:lnTo>
                      <a:pt x="642" y="1140"/>
                    </a:lnTo>
                    <a:lnTo>
                      <a:pt x="654" y="1134"/>
                    </a:lnTo>
                    <a:lnTo>
                      <a:pt x="666" y="1122"/>
                    </a:lnTo>
                    <a:lnTo>
                      <a:pt x="684" y="1122"/>
                    </a:lnTo>
                    <a:lnTo>
                      <a:pt x="684" y="1134"/>
                    </a:lnTo>
                    <a:lnTo>
                      <a:pt x="690" y="1140"/>
                    </a:lnTo>
                    <a:lnTo>
                      <a:pt x="708" y="1140"/>
                    </a:lnTo>
                    <a:lnTo>
                      <a:pt x="732" y="1128"/>
                    </a:lnTo>
                    <a:lnTo>
                      <a:pt x="744" y="1128"/>
                    </a:lnTo>
                    <a:lnTo>
                      <a:pt x="756" y="1122"/>
                    </a:lnTo>
                    <a:lnTo>
                      <a:pt x="762" y="1116"/>
                    </a:lnTo>
                    <a:lnTo>
                      <a:pt x="768" y="1116"/>
                    </a:lnTo>
                    <a:lnTo>
                      <a:pt x="804" y="1128"/>
                    </a:lnTo>
                    <a:lnTo>
                      <a:pt x="822" y="1110"/>
                    </a:lnTo>
                    <a:lnTo>
                      <a:pt x="834" y="1110"/>
                    </a:lnTo>
                    <a:lnTo>
                      <a:pt x="852" y="1104"/>
                    </a:lnTo>
                    <a:lnTo>
                      <a:pt x="870" y="1104"/>
                    </a:lnTo>
                    <a:lnTo>
                      <a:pt x="894" y="1092"/>
                    </a:lnTo>
                    <a:lnTo>
                      <a:pt x="918" y="1068"/>
                    </a:lnTo>
                    <a:lnTo>
                      <a:pt x="942" y="1056"/>
                    </a:lnTo>
                    <a:lnTo>
                      <a:pt x="972" y="1056"/>
                    </a:lnTo>
                    <a:lnTo>
                      <a:pt x="978" y="1044"/>
                    </a:lnTo>
                    <a:lnTo>
                      <a:pt x="1014" y="1044"/>
                    </a:lnTo>
                    <a:lnTo>
                      <a:pt x="1026" y="1038"/>
                    </a:lnTo>
                    <a:lnTo>
                      <a:pt x="1032" y="1038"/>
                    </a:lnTo>
                    <a:lnTo>
                      <a:pt x="1038" y="1032"/>
                    </a:lnTo>
                    <a:lnTo>
                      <a:pt x="1050" y="1032"/>
                    </a:lnTo>
                    <a:lnTo>
                      <a:pt x="1086" y="1020"/>
                    </a:lnTo>
                    <a:lnTo>
                      <a:pt x="1110" y="1008"/>
                    </a:lnTo>
                    <a:lnTo>
                      <a:pt x="1122" y="996"/>
                    </a:lnTo>
                    <a:lnTo>
                      <a:pt x="1134" y="990"/>
                    </a:lnTo>
                    <a:lnTo>
                      <a:pt x="1140" y="984"/>
                    </a:lnTo>
                    <a:lnTo>
                      <a:pt x="1206" y="972"/>
                    </a:lnTo>
                    <a:lnTo>
                      <a:pt x="1260" y="942"/>
                    </a:lnTo>
                    <a:lnTo>
                      <a:pt x="1296" y="942"/>
                    </a:lnTo>
                    <a:lnTo>
                      <a:pt x="1314" y="936"/>
                    </a:lnTo>
                    <a:lnTo>
                      <a:pt x="1326" y="936"/>
                    </a:lnTo>
                    <a:lnTo>
                      <a:pt x="1338" y="930"/>
                    </a:lnTo>
                    <a:lnTo>
                      <a:pt x="1368" y="900"/>
                    </a:lnTo>
                    <a:lnTo>
                      <a:pt x="1380" y="900"/>
                    </a:lnTo>
                    <a:lnTo>
                      <a:pt x="1404" y="888"/>
                    </a:lnTo>
                    <a:lnTo>
                      <a:pt x="1416" y="888"/>
                    </a:lnTo>
                    <a:lnTo>
                      <a:pt x="1428" y="882"/>
                    </a:lnTo>
                    <a:lnTo>
                      <a:pt x="1434" y="876"/>
                    </a:lnTo>
                    <a:lnTo>
                      <a:pt x="1434" y="864"/>
                    </a:lnTo>
                    <a:lnTo>
                      <a:pt x="1422" y="864"/>
                    </a:lnTo>
                    <a:lnTo>
                      <a:pt x="1428" y="858"/>
                    </a:lnTo>
                    <a:lnTo>
                      <a:pt x="1452" y="846"/>
                    </a:lnTo>
                    <a:lnTo>
                      <a:pt x="1458" y="840"/>
                    </a:lnTo>
                    <a:lnTo>
                      <a:pt x="1470" y="834"/>
                    </a:lnTo>
                    <a:lnTo>
                      <a:pt x="1476" y="828"/>
                    </a:lnTo>
                    <a:lnTo>
                      <a:pt x="1488" y="828"/>
                    </a:lnTo>
                    <a:lnTo>
                      <a:pt x="1500" y="822"/>
                    </a:lnTo>
                    <a:lnTo>
                      <a:pt x="1512" y="822"/>
                    </a:lnTo>
                    <a:lnTo>
                      <a:pt x="1518" y="816"/>
                    </a:lnTo>
                    <a:lnTo>
                      <a:pt x="1524" y="816"/>
                    </a:lnTo>
                    <a:lnTo>
                      <a:pt x="1596" y="786"/>
                    </a:lnTo>
                    <a:lnTo>
                      <a:pt x="1590" y="768"/>
                    </a:lnTo>
                    <a:lnTo>
                      <a:pt x="1602" y="768"/>
                    </a:lnTo>
                    <a:lnTo>
                      <a:pt x="1608" y="774"/>
                    </a:lnTo>
                    <a:lnTo>
                      <a:pt x="1626" y="774"/>
                    </a:lnTo>
                    <a:lnTo>
                      <a:pt x="1638" y="762"/>
                    </a:lnTo>
                    <a:lnTo>
                      <a:pt x="1650" y="762"/>
                    </a:lnTo>
                    <a:lnTo>
                      <a:pt x="1674" y="750"/>
                    </a:lnTo>
                    <a:lnTo>
                      <a:pt x="1680" y="744"/>
                    </a:lnTo>
                    <a:lnTo>
                      <a:pt x="1704" y="732"/>
                    </a:lnTo>
                    <a:lnTo>
                      <a:pt x="1740" y="720"/>
                    </a:lnTo>
                    <a:lnTo>
                      <a:pt x="1770" y="708"/>
                    </a:lnTo>
                    <a:lnTo>
                      <a:pt x="1794" y="702"/>
                    </a:lnTo>
                    <a:lnTo>
                      <a:pt x="1812" y="702"/>
                    </a:lnTo>
                    <a:lnTo>
                      <a:pt x="1818" y="708"/>
                    </a:lnTo>
                    <a:lnTo>
                      <a:pt x="1842" y="720"/>
                    </a:lnTo>
                    <a:lnTo>
                      <a:pt x="1848" y="726"/>
                    </a:lnTo>
                    <a:lnTo>
                      <a:pt x="1812" y="726"/>
                    </a:lnTo>
                    <a:lnTo>
                      <a:pt x="1794" y="714"/>
                    </a:lnTo>
                    <a:lnTo>
                      <a:pt x="1758" y="738"/>
                    </a:lnTo>
                    <a:lnTo>
                      <a:pt x="1728" y="738"/>
                    </a:lnTo>
                    <a:lnTo>
                      <a:pt x="1722" y="744"/>
                    </a:lnTo>
                    <a:lnTo>
                      <a:pt x="1710" y="750"/>
                    </a:lnTo>
                    <a:lnTo>
                      <a:pt x="1704" y="762"/>
                    </a:lnTo>
                    <a:lnTo>
                      <a:pt x="1692" y="768"/>
                    </a:lnTo>
                    <a:lnTo>
                      <a:pt x="1686" y="774"/>
                    </a:lnTo>
                    <a:lnTo>
                      <a:pt x="1680" y="774"/>
                    </a:lnTo>
                    <a:lnTo>
                      <a:pt x="1668" y="780"/>
                    </a:lnTo>
                    <a:lnTo>
                      <a:pt x="1656" y="780"/>
                    </a:lnTo>
                    <a:lnTo>
                      <a:pt x="1638" y="786"/>
                    </a:lnTo>
                    <a:lnTo>
                      <a:pt x="1614" y="798"/>
                    </a:lnTo>
                    <a:lnTo>
                      <a:pt x="1614" y="804"/>
                    </a:lnTo>
                    <a:lnTo>
                      <a:pt x="1620" y="810"/>
                    </a:lnTo>
                    <a:lnTo>
                      <a:pt x="1632" y="816"/>
                    </a:lnTo>
                    <a:lnTo>
                      <a:pt x="1650" y="816"/>
                    </a:lnTo>
                    <a:lnTo>
                      <a:pt x="1644" y="816"/>
                    </a:lnTo>
                    <a:lnTo>
                      <a:pt x="1638" y="822"/>
                    </a:lnTo>
                    <a:lnTo>
                      <a:pt x="1632" y="822"/>
                    </a:lnTo>
                    <a:lnTo>
                      <a:pt x="1620" y="828"/>
                    </a:lnTo>
                    <a:lnTo>
                      <a:pt x="1572" y="828"/>
                    </a:lnTo>
                    <a:lnTo>
                      <a:pt x="1566" y="834"/>
                    </a:lnTo>
                    <a:lnTo>
                      <a:pt x="1560" y="834"/>
                    </a:lnTo>
                    <a:lnTo>
                      <a:pt x="1560" y="846"/>
                    </a:lnTo>
                    <a:lnTo>
                      <a:pt x="1572" y="858"/>
                    </a:lnTo>
                    <a:lnTo>
                      <a:pt x="1584" y="858"/>
                    </a:lnTo>
                    <a:lnTo>
                      <a:pt x="1596" y="852"/>
                    </a:lnTo>
                    <a:lnTo>
                      <a:pt x="1638" y="834"/>
                    </a:lnTo>
                    <a:lnTo>
                      <a:pt x="1680" y="810"/>
                    </a:lnTo>
                    <a:lnTo>
                      <a:pt x="1722" y="798"/>
                    </a:lnTo>
                    <a:lnTo>
                      <a:pt x="1788" y="798"/>
                    </a:lnTo>
                    <a:lnTo>
                      <a:pt x="1818" y="792"/>
                    </a:lnTo>
                    <a:lnTo>
                      <a:pt x="1824" y="786"/>
                    </a:lnTo>
                    <a:lnTo>
                      <a:pt x="1848" y="774"/>
                    </a:lnTo>
                    <a:lnTo>
                      <a:pt x="1854" y="762"/>
                    </a:lnTo>
                    <a:lnTo>
                      <a:pt x="1866" y="756"/>
                    </a:lnTo>
                    <a:lnTo>
                      <a:pt x="1872" y="750"/>
                    </a:lnTo>
                    <a:lnTo>
                      <a:pt x="1866" y="738"/>
                    </a:lnTo>
                    <a:lnTo>
                      <a:pt x="1878" y="732"/>
                    </a:lnTo>
                    <a:lnTo>
                      <a:pt x="1908" y="720"/>
                    </a:lnTo>
                    <a:lnTo>
                      <a:pt x="1944" y="714"/>
                    </a:lnTo>
                    <a:lnTo>
                      <a:pt x="1962" y="708"/>
                    </a:lnTo>
                    <a:lnTo>
                      <a:pt x="1968" y="708"/>
                    </a:lnTo>
                    <a:lnTo>
                      <a:pt x="1980" y="720"/>
                    </a:lnTo>
                    <a:lnTo>
                      <a:pt x="1980" y="726"/>
                    </a:lnTo>
                    <a:lnTo>
                      <a:pt x="2046" y="702"/>
                    </a:lnTo>
                    <a:lnTo>
                      <a:pt x="2004" y="738"/>
                    </a:lnTo>
                    <a:lnTo>
                      <a:pt x="2022" y="744"/>
                    </a:lnTo>
                    <a:lnTo>
                      <a:pt x="2022" y="762"/>
                    </a:lnTo>
                    <a:lnTo>
                      <a:pt x="2028" y="762"/>
                    </a:lnTo>
                    <a:lnTo>
                      <a:pt x="2034" y="756"/>
                    </a:lnTo>
                    <a:lnTo>
                      <a:pt x="2094" y="726"/>
                    </a:lnTo>
                    <a:lnTo>
                      <a:pt x="2082" y="732"/>
                    </a:lnTo>
                    <a:lnTo>
                      <a:pt x="2076" y="744"/>
                    </a:lnTo>
                    <a:lnTo>
                      <a:pt x="2064" y="750"/>
                    </a:lnTo>
                    <a:lnTo>
                      <a:pt x="2058" y="762"/>
                    </a:lnTo>
                    <a:lnTo>
                      <a:pt x="2046" y="774"/>
                    </a:lnTo>
                    <a:lnTo>
                      <a:pt x="2052" y="780"/>
                    </a:lnTo>
                    <a:lnTo>
                      <a:pt x="2064" y="780"/>
                    </a:lnTo>
                    <a:lnTo>
                      <a:pt x="2076" y="786"/>
                    </a:lnTo>
                    <a:lnTo>
                      <a:pt x="2106" y="786"/>
                    </a:lnTo>
                    <a:lnTo>
                      <a:pt x="2208" y="798"/>
                    </a:lnTo>
                    <a:lnTo>
                      <a:pt x="2238" y="780"/>
                    </a:lnTo>
                    <a:lnTo>
                      <a:pt x="2232" y="786"/>
                    </a:lnTo>
                    <a:lnTo>
                      <a:pt x="2232" y="810"/>
                    </a:lnTo>
                    <a:lnTo>
                      <a:pt x="2298" y="810"/>
                    </a:lnTo>
                    <a:lnTo>
                      <a:pt x="2334" y="804"/>
                    </a:lnTo>
                    <a:lnTo>
                      <a:pt x="2328" y="804"/>
                    </a:lnTo>
                    <a:lnTo>
                      <a:pt x="2322" y="810"/>
                    </a:lnTo>
                    <a:lnTo>
                      <a:pt x="2310" y="810"/>
                    </a:lnTo>
                    <a:lnTo>
                      <a:pt x="2286" y="822"/>
                    </a:lnTo>
                    <a:lnTo>
                      <a:pt x="2280" y="828"/>
                    </a:lnTo>
                    <a:lnTo>
                      <a:pt x="2280" y="834"/>
                    </a:lnTo>
                    <a:lnTo>
                      <a:pt x="2292" y="846"/>
                    </a:lnTo>
                    <a:lnTo>
                      <a:pt x="2304" y="852"/>
                    </a:lnTo>
                    <a:lnTo>
                      <a:pt x="2310" y="858"/>
                    </a:lnTo>
                    <a:lnTo>
                      <a:pt x="2310" y="882"/>
                    </a:lnTo>
                    <a:lnTo>
                      <a:pt x="2316" y="888"/>
                    </a:lnTo>
                    <a:lnTo>
                      <a:pt x="2316" y="900"/>
                    </a:lnTo>
                    <a:lnTo>
                      <a:pt x="2322" y="912"/>
                    </a:lnTo>
                    <a:lnTo>
                      <a:pt x="2358" y="912"/>
                    </a:lnTo>
                    <a:lnTo>
                      <a:pt x="2370" y="906"/>
                    </a:lnTo>
                    <a:lnTo>
                      <a:pt x="2388" y="906"/>
                    </a:lnTo>
                    <a:lnTo>
                      <a:pt x="2382" y="876"/>
                    </a:lnTo>
                    <a:lnTo>
                      <a:pt x="2400" y="870"/>
                    </a:lnTo>
                    <a:lnTo>
                      <a:pt x="2412" y="888"/>
                    </a:lnTo>
                    <a:lnTo>
                      <a:pt x="2442" y="876"/>
                    </a:lnTo>
                    <a:lnTo>
                      <a:pt x="2430" y="888"/>
                    </a:lnTo>
                    <a:lnTo>
                      <a:pt x="2430" y="900"/>
                    </a:lnTo>
                    <a:lnTo>
                      <a:pt x="2424" y="906"/>
                    </a:lnTo>
                    <a:lnTo>
                      <a:pt x="2424" y="912"/>
                    </a:lnTo>
                    <a:lnTo>
                      <a:pt x="2430" y="918"/>
                    </a:lnTo>
                    <a:lnTo>
                      <a:pt x="2436" y="918"/>
                    </a:lnTo>
                    <a:lnTo>
                      <a:pt x="2448" y="912"/>
                    </a:lnTo>
                    <a:lnTo>
                      <a:pt x="2454" y="906"/>
                    </a:lnTo>
                    <a:lnTo>
                      <a:pt x="2460" y="894"/>
                    </a:lnTo>
                    <a:lnTo>
                      <a:pt x="2466" y="888"/>
                    </a:lnTo>
                    <a:lnTo>
                      <a:pt x="2472" y="876"/>
                    </a:lnTo>
                    <a:lnTo>
                      <a:pt x="2502" y="834"/>
                    </a:lnTo>
                    <a:lnTo>
                      <a:pt x="2478" y="900"/>
                    </a:lnTo>
                    <a:lnTo>
                      <a:pt x="2484" y="924"/>
                    </a:lnTo>
                    <a:lnTo>
                      <a:pt x="2520" y="912"/>
                    </a:lnTo>
                    <a:lnTo>
                      <a:pt x="2496" y="936"/>
                    </a:lnTo>
                    <a:lnTo>
                      <a:pt x="2520" y="954"/>
                    </a:lnTo>
                    <a:lnTo>
                      <a:pt x="2502" y="954"/>
                    </a:lnTo>
                    <a:lnTo>
                      <a:pt x="2502" y="972"/>
                    </a:lnTo>
                    <a:lnTo>
                      <a:pt x="2472" y="990"/>
                    </a:lnTo>
                    <a:lnTo>
                      <a:pt x="2454" y="1002"/>
                    </a:lnTo>
                    <a:lnTo>
                      <a:pt x="2484" y="1020"/>
                    </a:lnTo>
                    <a:lnTo>
                      <a:pt x="2478" y="1050"/>
                    </a:lnTo>
                    <a:lnTo>
                      <a:pt x="2460" y="1068"/>
                    </a:lnTo>
                    <a:lnTo>
                      <a:pt x="2478" y="1080"/>
                    </a:lnTo>
                    <a:lnTo>
                      <a:pt x="2460" y="1098"/>
                    </a:lnTo>
                    <a:lnTo>
                      <a:pt x="2490" y="1098"/>
                    </a:lnTo>
                    <a:lnTo>
                      <a:pt x="2526" y="1086"/>
                    </a:lnTo>
                    <a:lnTo>
                      <a:pt x="2496" y="1122"/>
                    </a:lnTo>
                    <a:lnTo>
                      <a:pt x="2478" y="1140"/>
                    </a:lnTo>
                    <a:lnTo>
                      <a:pt x="2502" y="1146"/>
                    </a:lnTo>
                    <a:lnTo>
                      <a:pt x="2454" y="1164"/>
                    </a:lnTo>
                    <a:lnTo>
                      <a:pt x="2436" y="1176"/>
                    </a:lnTo>
                    <a:lnTo>
                      <a:pt x="2454" y="1188"/>
                    </a:lnTo>
                    <a:lnTo>
                      <a:pt x="2454" y="1200"/>
                    </a:lnTo>
                    <a:lnTo>
                      <a:pt x="2472" y="1188"/>
                    </a:lnTo>
                    <a:lnTo>
                      <a:pt x="2490" y="1182"/>
                    </a:lnTo>
                    <a:lnTo>
                      <a:pt x="2502" y="1170"/>
                    </a:lnTo>
                    <a:lnTo>
                      <a:pt x="2514" y="1164"/>
                    </a:lnTo>
                    <a:lnTo>
                      <a:pt x="2532" y="1146"/>
                    </a:lnTo>
                    <a:lnTo>
                      <a:pt x="2538" y="1134"/>
                    </a:lnTo>
                    <a:lnTo>
                      <a:pt x="2538" y="1122"/>
                    </a:lnTo>
                    <a:lnTo>
                      <a:pt x="2550" y="1116"/>
                    </a:lnTo>
                    <a:lnTo>
                      <a:pt x="2562" y="1104"/>
                    </a:lnTo>
                    <a:lnTo>
                      <a:pt x="2574" y="1098"/>
                    </a:lnTo>
                    <a:lnTo>
                      <a:pt x="2574" y="1086"/>
                    </a:lnTo>
                    <a:lnTo>
                      <a:pt x="2568" y="1080"/>
                    </a:lnTo>
                    <a:lnTo>
                      <a:pt x="2562" y="1080"/>
                    </a:lnTo>
                    <a:close/>
                    <a:moveTo>
                      <a:pt x="2394" y="1056"/>
                    </a:moveTo>
                    <a:lnTo>
                      <a:pt x="2400" y="1062"/>
                    </a:lnTo>
                    <a:lnTo>
                      <a:pt x="2418" y="1062"/>
                    </a:lnTo>
                    <a:lnTo>
                      <a:pt x="2436" y="1044"/>
                    </a:lnTo>
                    <a:lnTo>
                      <a:pt x="2460" y="1038"/>
                    </a:lnTo>
                    <a:lnTo>
                      <a:pt x="2454" y="1020"/>
                    </a:lnTo>
                    <a:lnTo>
                      <a:pt x="2430" y="1020"/>
                    </a:lnTo>
                    <a:lnTo>
                      <a:pt x="2418" y="1026"/>
                    </a:lnTo>
                    <a:lnTo>
                      <a:pt x="2412" y="1032"/>
                    </a:lnTo>
                    <a:lnTo>
                      <a:pt x="2406" y="1044"/>
                    </a:lnTo>
                    <a:lnTo>
                      <a:pt x="2394" y="1050"/>
                    </a:lnTo>
                    <a:lnTo>
                      <a:pt x="2394" y="1056"/>
                    </a:lnTo>
                    <a:close/>
                    <a:moveTo>
                      <a:pt x="2376" y="984"/>
                    </a:moveTo>
                    <a:lnTo>
                      <a:pt x="2358" y="984"/>
                    </a:lnTo>
                    <a:lnTo>
                      <a:pt x="2346" y="990"/>
                    </a:lnTo>
                    <a:lnTo>
                      <a:pt x="2334" y="1002"/>
                    </a:lnTo>
                    <a:lnTo>
                      <a:pt x="2334" y="1014"/>
                    </a:lnTo>
                    <a:lnTo>
                      <a:pt x="2322" y="1026"/>
                    </a:lnTo>
                    <a:lnTo>
                      <a:pt x="2322" y="1044"/>
                    </a:lnTo>
                    <a:lnTo>
                      <a:pt x="2310" y="1056"/>
                    </a:lnTo>
                    <a:lnTo>
                      <a:pt x="2310" y="1074"/>
                    </a:lnTo>
                    <a:lnTo>
                      <a:pt x="2316" y="1080"/>
                    </a:lnTo>
                    <a:lnTo>
                      <a:pt x="2322" y="1074"/>
                    </a:lnTo>
                    <a:lnTo>
                      <a:pt x="2328" y="1062"/>
                    </a:lnTo>
                    <a:lnTo>
                      <a:pt x="2340" y="1050"/>
                    </a:lnTo>
                    <a:lnTo>
                      <a:pt x="2352" y="1044"/>
                    </a:lnTo>
                    <a:lnTo>
                      <a:pt x="2376" y="1020"/>
                    </a:lnTo>
                    <a:lnTo>
                      <a:pt x="2382" y="1008"/>
                    </a:lnTo>
                    <a:lnTo>
                      <a:pt x="2382" y="990"/>
                    </a:lnTo>
                    <a:lnTo>
                      <a:pt x="2376" y="984"/>
                    </a:lnTo>
                    <a:close/>
                    <a:moveTo>
                      <a:pt x="786" y="810"/>
                    </a:moveTo>
                    <a:lnTo>
                      <a:pt x="798" y="810"/>
                    </a:lnTo>
                    <a:lnTo>
                      <a:pt x="834" y="798"/>
                    </a:lnTo>
                    <a:lnTo>
                      <a:pt x="858" y="786"/>
                    </a:lnTo>
                    <a:lnTo>
                      <a:pt x="864" y="780"/>
                    </a:lnTo>
                    <a:lnTo>
                      <a:pt x="870" y="780"/>
                    </a:lnTo>
                    <a:lnTo>
                      <a:pt x="864" y="774"/>
                    </a:lnTo>
                    <a:lnTo>
                      <a:pt x="828" y="762"/>
                    </a:lnTo>
                    <a:lnTo>
                      <a:pt x="810" y="762"/>
                    </a:lnTo>
                    <a:lnTo>
                      <a:pt x="798" y="768"/>
                    </a:lnTo>
                    <a:lnTo>
                      <a:pt x="792" y="774"/>
                    </a:lnTo>
                    <a:lnTo>
                      <a:pt x="786" y="768"/>
                    </a:lnTo>
                    <a:lnTo>
                      <a:pt x="774" y="768"/>
                    </a:lnTo>
                    <a:lnTo>
                      <a:pt x="768" y="774"/>
                    </a:lnTo>
                    <a:lnTo>
                      <a:pt x="768" y="804"/>
                    </a:lnTo>
                    <a:lnTo>
                      <a:pt x="774" y="810"/>
                    </a:lnTo>
                    <a:lnTo>
                      <a:pt x="786" y="810"/>
                    </a:lnTo>
                    <a:close/>
                    <a:moveTo>
                      <a:pt x="0" y="1332"/>
                    </a:moveTo>
                    <a:lnTo>
                      <a:pt x="60" y="1320"/>
                    </a:lnTo>
                    <a:lnTo>
                      <a:pt x="72" y="1302"/>
                    </a:lnTo>
                    <a:lnTo>
                      <a:pt x="132" y="1296"/>
                    </a:lnTo>
                    <a:lnTo>
                      <a:pt x="114" y="1272"/>
                    </a:lnTo>
                    <a:lnTo>
                      <a:pt x="0" y="1332"/>
                    </a:lnTo>
                    <a:close/>
                    <a:moveTo>
                      <a:pt x="1362" y="954"/>
                    </a:moveTo>
                    <a:lnTo>
                      <a:pt x="1350" y="954"/>
                    </a:lnTo>
                    <a:lnTo>
                      <a:pt x="1338" y="960"/>
                    </a:lnTo>
                    <a:lnTo>
                      <a:pt x="1332" y="954"/>
                    </a:lnTo>
                    <a:lnTo>
                      <a:pt x="1314" y="954"/>
                    </a:lnTo>
                    <a:lnTo>
                      <a:pt x="1314" y="978"/>
                    </a:lnTo>
                    <a:lnTo>
                      <a:pt x="1290" y="996"/>
                    </a:lnTo>
                    <a:lnTo>
                      <a:pt x="1290" y="972"/>
                    </a:lnTo>
                    <a:lnTo>
                      <a:pt x="1278" y="966"/>
                    </a:lnTo>
                    <a:lnTo>
                      <a:pt x="1272" y="966"/>
                    </a:lnTo>
                    <a:lnTo>
                      <a:pt x="1248" y="978"/>
                    </a:lnTo>
                    <a:lnTo>
                      <a:pt x="1242" y="978"/>
                    </a:lnTo>
                    <a:lnTo>
                      <a:pt x="1230" y="990"/>
                    </a:lnTo>
                    <a:lnTo>
                      <a:pt x="1224" y="1002"/>
                    </a:lnTo>
                    <a:lnTo>
                      <a:pt x="1218" y="1008"/>
                    </a:lnTo>
                    <a:lnTo>
                      <a:pt x="1218" y="1014"/>
                    </a:lnTo>
                    <a:lnTo>
                      <a:pt x="1224" y="1014"/>
                    </a:lnTo>
                    <a:lnTo>
                      <a:pt x="1230" y="1020"/>
                    </a:lnTo>
                    <a:lnTo>
                      <a:pt x="1278" y="1020"/>
                    </a:lnTo>
                    <a:lnTo>
                      <a:pt x="1296" y="1014"/>
                    </a:lnTo>
                    <a:lnTo>
                      <a:pt x="1308" y="1014"/>
                    </a:lnTo>
                    <a:lnTo>
                      <a:pt x="1320" y="1008"/>
                    </a:lnTo>
                    <a:lnTo>
                      <a:pt x="1320" y="996"/>
                    </a:lnTo>
                    <a:lnTo>
                      <a:pt x="1350" y="990"/>
                    </a:lnTo>
                    <a:lnTo>
                      <a:pt x="1350" y="984"/>
                    </a:lnTo>
                    <a:lnTo>
                      <a:pt x="1386" y="978"/>
                    </a:lnTo>
                    <a:lnTo>
                      <a:pt x="1398" y="954"/>
                    </a:lnTo>
                    <a:lnTo>
                      <a:pt x="1380" y="960"/>
                    </a:lnTo>
                    <a:lnTo>
                      <a:pt x="1374" y="954"/>
                    </a:lnTo>
                    <a:lnTo>
                      <a:pt x="1362" y="954"/>
                    </a:lnTo>
                    <a:close/>
                    <a:moveTo>
                      <a:pt x="162" y="1290"/>
                    </a:moveTo>
                    <a:lnTo>
                      <a:pt x="204" y="1290"/>
                    </a:lnTo>
                    <a:lnTo>
                      <a:pt x="240" y="1260"/>
                    </a:lnTo>
                    <a:lnTo>
                      <a:pt x="228" y="1242"/>
                    </a:lnTo>
                    <a:lnTo>
                      <a:pt x="162" y="1290"/>
                    </a:lnTo>
                    <a:close/>
                    <a:moveTo>
                      <a:pt x="2466" y="1140"/>
                    </a:moveTo>
                    <a:lnTo>
                      <a:pt x="2472" y="1128"/>
                    </a:lnTo>
                    <a:lnTo>
                      <a:pt x="2454" y="1110"/>
                    </a:lnTo>
                    <a:lnTo>
                      <a:pt x="2448" y="1110"/>
                    </a:lnTo>
                    <a:lnTo>
                      <a:pt x="2436" y="1122"/>
                    </a:lnTo>
                    <a:lnTo>
                      <a:pt x="2430" y="1134"/>
                    </a:lnTo>
                    <a:lnTo>
                      <a:pt x="2424" y="1152"/>
                    </a:lnTo>
                    <a:lnTo>
                      <a:pt x="2418" y="1164"/>
                    </a:lnTo>
                    <a:lnTo>
                      <a:pt x="2418" y="1176"/>
                    </a:lnTo>
                    <a:lnTo>
                      <a:pt x="2436" y="1158"/>
                    </a:lnTo>
                    <a:lnTo>
                      <a:pt x="2454" y="1158"/>
                    </a:lnTo>
                    <a:lnTo>
                      <a:pt x="2460" y="1152"/>
                    </a:lnTo>
                    <a:lnTo>
                      <a:pt x="2466" y="1140"/>
                    </a:lnTo>
                    <a:close/>
                    <a:moveTo>
                      <a:pt x="1428" y="912"/>
                    </a:moveTo>
                    <a:lnTo>
                      <a:pt x="1404" y="924"/>
                    </a:lnTo>
                    <a:lnTo>
                      <a:pt x="1386" y="942"/>
                    </a:lnTo>
                    <a:lnTo>
                      <a:pt x="1386" y="948"/>
                    </a:lnTo>
                    <a:lnTo>
                      <a:pt x="1398" y="954"/>
                    </a:lnTo>
                    <a:lnTo>
                      <a:pt x="1410" y="954"/>
                    </a:lnTo>
                    <a:lnTo>
                      <a:pt x="1422" y="948"/>
                    </a:lnTo>
                    <a:lnTo>
                      <a:pt x="1428" y="948"/>
                    </a:lnTo>
                    <a:lnTo>
                      <a:pt x="1440" y="942"/>
                    </a:lnTo>
                    <a:lnTo>
                      <a:pt x="1446" y="930"/>
                    </a:lnTo>
                    <a:lnTo>
                      <a:pt x="1470" y="930"/>
                    </a:lnTo>
                    <a:lnTo>
                      <a:pt x="1470" y="924"/>
                    </a:lnTo>
                    <a:lnTo>
                      <a:pt x="1458" y="912"/>
                    </a:lnTo>
                    <a:lnTo>
                      <a:pt x="1452" y="912"/>
                    </a:lnTo>
                    <a:lnTo>
                      <a:pt x="1440" y="906"/>
                    </a:lnTo>
                    <a:lnTo>
                      <a:pt x="1428" y="912"/>
                    </a:lnTo>
                    <a:close/>
                    <a:moveTo>
                      <a:pt x="498" y="1164"/>
                    </a:moveTo>
                    <a:lnTo>
                      <a:pt x="486" y="1164"/>
                    </a:lnTo>
                    <a:lnTo>
                      <a:pt x="474" y="1170"/>
                    </a:lnTo>
                    <a:lnTo>
                      <a:pt x="462" y="1170"/>
                    </a:lnTo>
                    <a:lnTo>
                      <a:pt x="450" y="1176"/>
                    </a:lnTo>
                    <a:lnTo>
                      <a:pt x="444" y="1182"/>
                    </a:lnTo>
                    <a:lnTo>
                      <a:pt x="432" y="1182"/>
                    </a:lnTo>
                    <a:lnTo>
                      <a:pt x="426" y="1188"/>
                    </a:lnTo>
                    <a:lnTo>
                      <a:pt x="414" y="1188"/>
                    </a:lnTo>
                    <a:lnTo>
                      <a:pt x="390" y="1200"/>
                    </a:lnTo>
                    <a:lnTo>
                      <a:pt x="384" y="1206"/>
                    </a:lnTo>
                    <a:lnTo>
                      <a:pt x="384" y="1218"/>
                    </a:lnTo>
                    <a:lnTo>
                      <a:pt x="402" y="1218"/>
                    </a:lnTo>
                    <a:lnTo>
                      <a:pt x="420" y="1212"/>
                    </a:lnTo>
                    <a:lnTo>
                      <a:pt x="432" y="1206"/>
                    </a:lnTo>
                    <a:lnTo>
                      <a:pt x="504" y="1206"/>
                    </a:lnTo>
                    <a:lnTo>
                      <a:pt x="510" y="1200"/>
                    </a:lnTo>
                    <a:lnTo>
                      <a:pt x="510" y="1176"/>
                    </a:lnTo>
                    <a:lnTo>
                      <a:pt x="498" y="1164"/>
                    </a:lnTo>
                    <a:close/>
                    <a:moveTo>
                      <a:pt x="330" y="1242"/>
                    </a:moveTo>
                    <a:lnTo>
                      <a:pt x="330" y="1224"/>
                    </a:lnTo>
                    <a:lnTo>
                      <a:pt x="276" y="1242"/>
                    </a:lnTo>
                    <a:lnTo>
                      <a:pt x="330" y="124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72" name="USA"/>
              <p:cNvSpPr>
                <a:spLocks noEditPoints="1"/>
              </p:cNvSpPr>
              <p:nvPr/>
            </p:nvSpPr>
            <p:spPr bwMode="auto">
              <a:xfrm>
                <a:off x="579" y="1295"/>
                <a:ext cx="1002" cy="497"/>
              </a:xfrm>
              <a:custGeom>
                <a:avLst/>
                <a:gdLst>
                  <a:gd name="T0" fmla="*/ 2147483647 w 3918"/>
                  <a:gd name="T1" fmla="*/ 2147483647 h 1944"/>
                  <a:gd name="T2" fmla="*/ 2147483647 w 3918"/>
                  <a:gd name="T3" fmla="*/ 2147483647 h 1944"/>
                  <a:gd name="T4" fmla="*/ 2147483647 w 3918"/>
                  <a:gd name="T5" fmla="*/ 2147483647 h 1944"/>
                  <a:gd name="T6" fmla="*/ 2147483647 w 3918"/>
                  <a:gd name="T7" fmla="*/ 2147483647 h 1944"/>
                  <a:gd name="T8" fmla="*/ 2147483647 w 3918"/>
                  <a:gd name="T9" fmla="*/ 2147483647 h 1944"/>
                  <a:gd name="T10" fmla="*/ 2147483647 w 3918"/>
                  <a:gd name="T11" fmla="*/ 2147483647 h 1944"/>
                  <a:gd name="T12" fmla="*/ 2147483647 w 3918"/>
                  <a:gd name="T13" fmla="*/ 2147483647 h 1944"/>
                  <a:gd name="T14" fmla="*/ 2147483647 w 3918"/>
                  <a:gd name="T15" fmla="*/ 2147483647 h 1944"/>
                  <a:gd name="T16" fmla="*/ 2147483647 w 3918"/>
                  <a:gd name="T17" fmla="*/ 2147483647 h 1944"/>
                  <a:gd name="T18" fmla="*/ 2147483647 w 3918"/>
                  <a:gd name="T19" fmla="*/ 2147483647 h 1944"/>
                  <a:gd name="T20" fmla="*/ 2147483647 w 3918"/>
                  <a:gd name="T21" fmla="*/ 2147483647 h 1944"/>
                  <a:gd name="T22" fmla="*/ 2147483647 w 3918"/>
                  <a:gd name="T23" fmla="*/ 2147483647 h 1944"/>
                  <a:gd name="T24" fmla="*/ 2147483647 w 3918"/>
                  <a:gd name="T25" fmla="*/ 2147483647 h 1944"/>
                  <a:gd name="T26" fmla="*/ 2147483647 w 3918"/>
                  <a:gd name="T27" fmla="*/ 2147483647 h 1944"/>
                  <a:gd name="T28" fmla="*/ 2147483647 w 3918"/>
                  <a:gd name="T29" fmla="*/ 2147483647 h 1944"/>
                  <a:gd name="T30" fmla="*/ 2147483647 w 3918"/>
                  <a:gd name="T31" fmla="*/ 2147483647 h 1944"/>
                  <a:gd name="T32" fmla="*/ 2147483647 w 3918"/>
                  <a:gd name="T33" fmla="*/ 2147483647 h 1944"/>
                  <a:gd name="T34" fmla="*/ 2147483647 w 3918"/>
                  <a:gd name="T35" fmla="*/ 2147483647 h 1944"/>
                  <a:gd name="T36" fmla="*/ 2147483647 w 3918"/>
                  <a:gd name="T37" fmla="*/ 2147483647 h 1944"/>
                  <a:gd name="T38" fmla="*/ 2147483647 w 3918"/>
                  <a:gd name="T39" fmla="*/ 2147483647 h 1944"/>
                  <a:gd name="T40" fmla="*/ 2147483647 w 3918"/>
                  <a:gd name="T41" fmla="*/ 2147483647 h 1944"/>
                  <a:gd name="T42" fmla="*/ 2147483647 w 3918"/>
                  <a:gd name="T43" fmla="*/ 2147483647 h 1944"/>
                  <a:gd name="T44" fmla="*/ 2147483647 w 3918"/>
                  <a:gd name="T45" fmla="*/ 2147483647 h 1944"/>
                  <a:gd name="T46" fmla="*/ 2147483647 w 3918"/>
                  <a:gd name="T47" fmla="*/ 2147483647 h 1944"/>
                  <a:gd name="T48" fmla="*/ 2147483647 w 3918"/>
                  <a:gd name="T49" fmla="*/ 2147483647 h 1944"/>
                  <a:gd name="T50" fmla="*/ 2147483647 w 3918"/>
                  <a:gd name="T51" fmla="*/ 2147483647 h 1944"/>
                  <a:gd name="T52" fmla="*/ 2147483647 w 3918"/>
                  <a:gd name="T53" fmla="*/ 2147483647 h 1944"/>
                  <a:gd name="T54" fmla="*/ 2147483647 w 3918"/>
                  <a:gd name="T55" fmla="*/ 2147483647 h 1944"/>
                  <a:gd name="T56" fmla="*/ 2147483647 w 3918"/>
                  <a:gd name="T57" fmla="*/ 2147483647 h 1944"/>
                  <a:gd name="T58" fmla="*/ 2147483647 w 3918"/>
                  <a:gd name="T59" fmla="*/ 2147483647 h 1944"/>
                  <a:gd name="T60" fmla="*/ 2147483647 w 3918"/>
                  <a:gd name="T61" fmla="*/ 2147483647 h 1944"/>
                  <a:gd name="T62" fmla="*/ 2147483647 w 3918"/>
                  <a:gd name="T63" fmla="*/ 2147483647 h 1944"/>
                  <a:gd name="T64" fmla="*/ 2147483647 w 3918"/>
                  <a:gd name="T65" fmla="*/ 2147483647 h 1944"/>
                  <a:gd name="T66" fmla="*/ 2147483647 w 3918"/>
                  <a:gd name="T67" fmla="*/ 2147483647 h 1944"/>
                  <a:gd name="T68" fmla="*/ 2147483647 w 3918"/>
                  <a:gd name="T69" fmla="*/ 2147483647 h 1944"/>
                  <a:gd name="T70" fmla="*/ 2147483647 w 3918"/>
                  <a:gd name="T71" fmla="*/ 2147483647 h 1944"/>
                  <a:gd name="T72" fmla="*/ 2147483647 w 3918"/>
                  <a:gd name="T73" fmla="*/ 2147483647 h 1944"/>
                  <a:gd name="T74" fmla="*/ 2147483647 w 3918"/>
                  <a:gd name="T75" fmla="*/ 2147483647 h 1944"/>
                  <a:gd name="T76" fmla="*/ 2147483647 w 3918"/>
                  <a:gd name="T77" fmla="*/ 2147483647 h 1944"/>
                  <a:gd name="T78" fmla="*/ 2147483647 w 3918"/>
                  <a:gd name="T79" fmla="*/ 2147483647 h 1944"/>
                  <a:gd name="T80" fmla="*/ 2147483647 w 3918"/>
                  <a:gd name="T81" fmla="*/ 2147483647 h 1944"/>
                  <a:gd name="T82" fmla="*/ 2147483647 w 3918"/>
                  <a:gd name="T83" fmla="*/ 2147483647 h 1944"/>
                  <a:gd name="T84" fmla="*/ 2147483647 w 3918"/>
                  <a:gd name="T85" fmla="*/ 2147483647 h 1944"/>
                  <a:gd name="T86" fmla="*/ 2147483647 w 3918"/>
                  <a:gd name="T87" fmla="*/ 2147483647 h 1944"/>
                  <a:gd name="T88" fmla="*/ 2147483647 w 3918"/>
                  <a:gd name="T89" fmla="*/ 2147483647 h 1944"/>
                  <a:gd name="T90" fmla="*/ 2147483647 w 3918"/>
                  <a:gd name="T91" fmla="*/ 2147483647 h 1944"/>
                  <a:gd name="T92" fmla="*/ 2147483647 w 3918"/>
                  <a:gd name="T93" fmla="*/ 2147483647 h 1944"/>
                  <a:gd name="T94" fmla="*/ 2147483647 w 3918"/>
                  <a:gd name="T95" fmla="*/ 2147483647 h 1944"/>
                  <a:gd name="T96" fmla="*/ 2147483647 w 3918"/>
                  <a:gd name="T97" fmla="*/ 2147483647 h 1944"/>
                  <a:gd name="T98" fmla="*/ 2147483647 w 3918"/>
                  <a:gd name="T99" fmla="*/ 2147483647 h 1944"/>
                  <a:gd name="T100" fmla="*/ 2147483647 w 3918"/>
                  <a:gd name="T101" fmla="*/ 2147483647 h 1944"/>
                  <a:gd name="T102" fmla="*/ 2147483647 w 3918"/>
                  <a:gd name="T103" fmla="*/ 2147483647 h 1944"/>
                  <a:gd name="T104" fmla="*/ 2147483647 w 3918"/>
                  <a:gd name="T105" fmla="*/ 2147483647 h 1944"/>
                  <a:gd name="T106" fmla="*/ 2147483647 w 3918"/>
                  <a:gd name="T107" fmla="*/ 2147483647 h 1944"/>
                  <a:gd name="T108" fmla="*/ 2147483647 w 3918"/>
                  <a:gd name="T109" fmla="*/ 2147483647 h 1944"/>
                  <a:gd name="T110" fmla="*/ 2147483647 w 3918"/>
                  <a:gd name="T111" fmla="*/ 2147483647 h 1944"/>
                  <a:gd name="T112" fmla="*/ 2147483647 w 3918"/>
                  <a:gd name="T113" fmla="*/ 2147483647 h 1944"/>
                  <a:gd name="T114" fmla="*/ 2147483647 w 3918"/>
                  <a:gd name="T115" fmla="*/ 2147483647 h 1944"/>
                  <a:gd name="T116" fmla="*/ 2147483647 w 3918"/>
                  <a:gd name="T117" fmla="*/ 2147483647 h 1944"/>
                  <a:gd name="T118" fmla="*/ 2147483647 w 3918"/>
                  <a:gd name="T119" fmla="*/ 2147483647 h 1944"/>
                  <a:gd name="T120" fmla="*/ 2147483647 w 3918"/>
                  <a:gd name="T121" fmla="*/ 2147483647 h 1944"/>
                  <a:gd name="T122" fmla="*/ 2147483647 w 3918"/>
                  <a:gd name="T123" fmla="*/ 2147483647 h 1944"/>
                  <a:gd name="T124" fmla="*/ 2147483647 w 3918"/>
                  <a:gd name="T125" fmla="*/ 2147483647 h 19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918"/>
                  <a:gd name="T190" fmla="*/ 0 h 1944"/>
                  <a:gd name="T191" fmla="*/ 3918 w 3918"/>
                  <a:gd name="T192" fmla="*/ 1944 h 194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918" h="1944">
                    <a:moveTo>
                      <a:pt x="3858" y="168"/>
                    </a:moveTo>
                    <a:lnTo>
                      <a:pt x="3852" y="168"/>
                    </a:lnTo>
                    <a:lnTo>
                      <a:pt x="3846" y="162"/>
                    </a:lnTo>
                    <a:lnTo>
                      <a:pt x="3846" y="156"/>
                    </a:lnTo>
                    <a:lnTo>
                      <a:pt x="3840" y="150"/>
                    </a:lnTo>
                    <a:lnTo>
                      <a:pt x="3828" y="150"/>
                    </a:lnTo>
                    <a:lnTo>
                      <a:pt x="3804" y="174"/>
                    </a:lnTo>
                    <a:lnTo>
                      <a:pt x="3798" y="186"/>
                    </a:lnTo>
                    <a:lnTo>
                      <a:pt x="3756" y="210"/>
                    </a:lnTo>
                    <a:lnTo>
                      <a:pt x="3756" y="234"/>
                    </a:lnTo>
                    <a:lnTo>
                      <a:pt x="3744" y="246"/>
                    </a:lnTo>
                    <a:lnTo>
                      <a:pt x="3738" y="246"/>
                    </a:lnTo>
                    <a:lnTo>
                      <a:pt x="3726" y="258"/>
                    </a:lnTo>
                    <a:lnTo>
                      <a:pt x="3720" y="270"/>
                    </a:lnTo>
                    <a:lnTo>
                      <a:pt x="3720" y="294"/>
                    </a:lnTo>
                    <a:lnTo>
                      <a:pt x="3714" y="294"/>
                    </a:lnTo>
                    <a:lnTo>
                      <a:pt x="3708" y="288"/>
                    </a:lnTo>
                    <a:lnTo>
                      <a:pt x="3696" y="288"/>
                    </a:lnTo>
                    <a:lnTo>
                      <a:pt x="3690" y="294"/>
                    </a:lnTo>
                    <a:lnTo>
                      <a:pt x="3678" y="300"/>
                    </a:lnTo>
                    <a:lnTo>
                      <a:pt x="3666" y="312"/>
                    </a:lnTo>
                    <a:lnTo>
                      <a:pt x="3666" y="318"/>
                    </a:lnTo>
                    <a:lnTo>
                      <a:pt x="3660" y="318"/>
                    </a:lnTo>
                    <a:lnTo>
                      <a:pt x="3648" y="324"/>
                    </a:lnTo>
                    <a:lnTo>
                      <a:pt x="3630" y="324"/>
                    </a:lnTo>
                    <a:lnTo>
                      <a:pt x="3618" y="336"/>
                    </a:lnTo>
                    <a:lnTo>
                      <a:pt x="3618" y="342"/>
                    </a:lnTo>
                    <a:lnTo>
                      <a:pt x="3384" y="342"/>
                    </a:lnTo>
                    <a:lnTo>
                      <a:pt x="3372" y="354"/>
                    </a:lnTo>
                    <a:lnTo>
                      <a:pt x="3360" y="360"/>
                    </a:lnTo>
                    <a:lnTo>
                      <a:pt x="3336" y="384"/>
                    </a:lnTo>
                    <a:lnTo>
                      <a:pt x="3324" y="390"/>
                    </a:lnTo>
                    <a:lnTo>
                      <a:pt x="3312" y="402"/>
                    </a:lnTo>
                    <a:lnTo>
                      <a:pt x="3282" y="402"/>
                    </a:lnTo>
                    <a:lnTo>
                      <a:pt x="3282" y="408"/>
                    </a:lnTo>
                    <a:lnTo>
                      <a:pt x="3276" y="408"/>
                    </a:lnTo>
                    <a:lnTo>
                      <a:pt x="3282" y="414"/>
                    </a:lnTo>
                    <a:lnTo>
                      <a:pt x="3282" y="420"/>
                    </a:lnTo>
                    <a:lnTo>
                      <a:pt x="3288" y="426"/>
                    </a:lnTo>
                    <a:lnTo>
                      <a:pt x="3282" y="432"/>
                    </a:lnTo>
                    <a:lnTo>
                      <a:pt x="3282" y="438"/>
                    </a:lnTo>
                    <a:lnTo>
                      <a:pt x="3276" y="444"/>
                    </a:lnTo>
                    <a:lnTo>
                      <a:pt x="3270" y="456"/>
                    </a:lnTo>
                    <a:lnTo>
                      <a:pt x="3264" y="462"/>
                    </a:lnTo>
                    <a:lnTo>
                      <a:pt x="3264" y="468"/>
                    </a:lnTo>
                    <a:lnTo>
                      <a:pt x="3246" y="468"/>
                    </a:lnTo>
                    <a:lnTo>
                      <a:pt x="3246" y="474"/>
                    </a:lnTo>
                    <a:lnTo>
                      <a:pt x="3240" y="474"/>
                    </a:lnTo>
                    <a:lnTo>
                      <a:pt x="3228" y="480"/>
                    </a:lnTo>
                    <a:lnTo>
                      <a:pt x="3204" y="480"/>
                    </a:lnTo>
                    <a:lnTo>
                      <a:pt x="3198" y="474"/>
                    </a:lnTo>
                    <a:lnTo>
                      <a:pt x="3186" y="486"/>
                    </a:lnTo>
                    <a:lnTo>
                      <a:pt x="3162" y="486"/>
                    </a:lnTo>
                    <a:lnTo>
                      <a:pt x="3150" y="480"/>
                    </a:lnTo>
                    <a:lnTo>
                      <a:pt x="3144" y="474"/>
                    </a:lnTo>
                    <a:lnTo>
                      <a:pt x="3114" y="474"/>
                    </a:lnTo>
                    <a:lnTo>
                      <a:pt x="3096" y="486"/>
                    </a:lnTo>
                    <a:lnTo>
                      <a:pt x="3078" y="492"/>
                    </a:lnTo>
                    <a:lnTo>
                      <a:pt x="3072" y="492"/>
                    </a:lnTo>
                    <a:lnTo>
                      <a:pt x="3072" y="516"/>
                    </a:lnTo>
                    <a:lnTo>
                      <a:pt x="3066" y="522"/>
                    </a:lnTo>
                    <a:lnTo>
                      <a:pt x="3078" y="522"/>
                    </a:lnTo>
                    <a:lnTo>
                      <a:pt x="3066" y="528"/>
                    </a:lnTo>
                    <a:lnTo>
                      <a:pt x="3036" y="546"/>
                    </a:lnTo>
                    <a:lnTo>
                      <a:pt x="3000" y="564"/>
                    </a:lnTo>
                    <a:lnTo>
                      <a:pt x="2964" y="576"/>
                    </a:lnTo>
                    <a:lnTo>
                      <a:pt x="2946" y="588"/>
                    </a:lnTo>
                    <a:lnTo>
                      <a:pt x="2934" y="594"/>
                    </a:lnTo>
                    <a:lnTo>
                      <a:pt x="2928" y="594"/>
                    </a:lnTo>
                    <a:lnTo>
                      <a:pt x="2856" y="618"/>
                    </a:lnTo>
                    <a:lnTo>
                      <a:pt x="2850" y="624"/>
                    </a:lnTo>
                    <a:lnTo>
                      <a:pt x="2838" y="624"/>
                    </a:lnTo>
                    <a:lnTo>
                      <a:pt x="2826" y="630"/>
                    </a:lnTo>
                    <a:lnTo>
                      <a:pt x="2808" y="630"/>
                    </a:lnTo>
                    <a:lnTo>
                      <a:pt x="2802" y="636"/>
                    </a:lnTo>
                    <a:lnTo>
                      <a:pt x="2778" y="636"/>
                    </a:lnTo>
                    <a:lnTo>
                      <a:pt x="2772" y="630"/>
                    </a:lnTo>
                    <a:lnTo>
                      <a:pt x="2772" y="624"/>
                    </a:lnTo>
                    <a:lnTo>
                      <a:pt x="2760" y="624"/>
                    </a:lnTo>
                    <a:lnTo>
                      <a:pt x="2748" y="618"/>
                    </a:lnTo>
                    <a:lnTo>
                      <a:pt x="2736" y="606"/>
                    </a:lnTo>
                    <a:lnTo>
                      <a:pt x="2742" y="606"/>
                    </a:lnTo>
                    <a:lnTo>
                      <a:pt x="2748" y="600"/>
                    </a:lnTo>
                    <a:lnTo>
                      <a:pt x="2772" y="588"/>
                    </a:lnTo>
                    <a:lnTo>
                      <a:pt x="2772" y="582"/>
                    </a:lnTo>
                    <a:lnTo>
                      <a:pt x="2796" y="558"/>
                    </a:lnTo>
                    <a:lnTo>
                      <a:pt x="2832" y="540"/>
                    </a:lnTo>
                    <a:lnTo>
                      <a:pt x="2838" y="540"/>
                    </a:lnTo>
                    <a:lnTo>
                      <a:pt x="2844" y="534"/>
                    </a:lnTo>
                    <a:lnTo>
                      <a:pt x="2844" y="510"/>
                    </a:lnTo>
                    <a:lnTo>
                      <a:pt x="2850" y="504"/>
                    </a:lnTo>
                    <a:lnTo>
                      <a:pt x="2856" y="492"/>
                    </a:lnTo>
                    <a:lnTo>
                      <a:pt x="2850" y="486"/>
                    </a:lnTo>
                    <a:lnTo>
                      <a:pt x="2850" y="480"/>
                    </a:lnTo>
                    <a:lnTo>
                      <a:pt x="2856" y="468"/>
                    </a:lnTo>
                    <a:lnTo>
                      <a:pt x="2856" y="444"/>
                    </a:lnTo>
                    <a:lnTo>
                      <a:pt x="2862" y="432"/>
                    </a:lnTo>
                    <a:lnTo>
                      <a:pt x="2862" y="426"/>
                    </a:lnTo>
                    <a:lnTo>
                      <a:pt x="2856" y="420"/>
                    </a:lnTo>
                    <a:lnTo>
                      <a:pt x="2850" y="420"/>
                    </a:lnTo>
                    <a:lnTo>
                      <a:pt x="2844" y="426"/>
                    </a:lnTo>
                    <a:lnTo>
                      <a:pt x="2832" y="426"/>
                    </a:lnTo>
                    <a:lnTo>
                      <a:pt x="2814" y="444"/>
                    </a:lnTo>
                    <a:lnTo>
                      <a:pt x="2802" y="450"/>
                    </a:lnTo>
                    <a:lnTo>
                      <a:pt x="2796" y="456"/>
                    </a:lnTo>
                    <a:lnTo>
                      <a:pt x="2778" y="456"/>
                    </a:lnTo>
                    <a:lnTo>
                      <a:pt x="2772" y="450"/>
                    </a:lnTo>
                    <a:lnTo>
                      <a:pt x="2778" y="444"/>
                    </a:lnTo>
                    <a:lnTo>
                      <a:pt x="2784" y="432"/>
                    </a:lnTo>
                    <a:lnTo>
                      <a:pt x="2808" y="420"/>
                    </a:lnTo>
                    <a:lnTo>
                      <a:pt x="2826" y="402"/>
                    </a:lnTo>
                    <a:lnTo>
                      <a:pt x="2850" y="390"/>
                    </a:lnTo>
                    <a:lnTo>
                      <a:pt x="2856" y="384"/>
                    </a:lnTo>
                    <a:lnTo>
                      <a:pt x="2856" y="366"/>
                    </a:lnTo>
                    <a:lnTo>
                      <a:pt x="2850" y="360"/>
                    </a:lnTo>
                    <a:lnTo>
                      <a:pt x="2850" y="348"/>
                    </a:lnTo>
                    <a:lnTo>
                      <a:pt x="2856" y="348"/>
                    </a:lnTo>
                    <a:lnTo>
                      <a:pt x="2862" y="342"/>
                    </a:lnTo>
                    <a:lnTo>
                      <a:pt x="2868" y="330"/>
                    </a:lnTo>
                    <a:lnTo>
                      <a:pt x="2868" y="318"/>
                    </a:lnTo>
                    <a:lnTo>
                      <a:pt x="2862" y="312"/>
                    </a:lnTo>
                    <a:lnTo>
                      <a:pt x="2850" y="312"/>
                    </a:lnTo>
                    <a:lnTo>
                      <a:pt x="2838" y="306"/>
                    </a:lnTo>
                    <a:lnTo>
                      <a:pt x="2832" y="306"/>
                    </a:lnTo>
                    <a:lnTo>
                      <a:pt x="2826" y="294"/>
                    </a:lnTo>
                    <a:lnTo>
                      <a:pt x="2820" y="288"/>
                    </a:lnTo>
                    <a:lnTo>
                      <a:pt x="2820" y="282"/>
                    </a:lnTo>
                    <a:lnTo>
                      <a:pt x="2814" y="288"/>
                    </a:lnTo>
                    <a:lnTo>
                      <a:pt x="2808" y="288"/>
                    </a:lnTo>
                    <a:lnTo>
                      <a:pt x="2808" y="264"/>
                    </a:lnTo>
                    <a:lnTo>
                      <a:pt x="2844" y="270"/>
                    </a:lnTo>
                    <a:lnTo>
                      <a:pt x="2850" y="264"/>
                    </a:lnTo>
                    <a:lnTo>
                      <a:pt x="2850" y="246"/>
                    </a:lnTo>
                    <a:lnTo>
                      <a:pt x="2862" y="246"/>
                    </a:lnTo>
                    <a:lnTo>
                      <a:pt x="2868" y="228"/>
                    </a:lnTo>
                    <a:lnTo>
                      <a:pt x="2850" y="228"/>
                    </a:lnTo>
                    <a:lnTo>
                      <a:pt x="2844" y="240"/>
                    </a:lnTo>
                    <a:lnTo>
                      <a:pt x="2820" y="228"/>
                    </a:lnTo>
                    <a:lnTo>
                      <a:pt x="2820" y="210"/>
                    </a:lnTo>
                    <a:lnTo>
                      <a:pt x="2802" y="210"/>
                    </a:lnTo>
                    <a:lnTo>
                      <a:pt x="2790" y="216"/>
                    </a:lnTo>
                    <a:lnTo>
                      <a:pt x="2736" y="216"/>
                    </a:lnTo>
                    <a:lnTo>
                      <a:pt x="2724" y="222"/>
                    </a:lnTo>
                    <a:lnTo>
                      <a:pt x="2712" y="222"/>
                    </a:lnTo>
                    <a:lnTo>
                      <a:pt x="2700" y="228"/>
                    </a:lnTo>
                    <a:lnTo>
                      <a:pt x="2682" y="228"/>
                    </a:lnTo>
                    <a:lnTo>
                      <a:pt x="2658" y="216"/>
                    </a:lnTo>
                    <a:lnTo>
                      <a:pt x="2658" y="210"/>
                    </a:lnTo>
                    <a:lnTo>
                      <a:pt x="2652" y="204"/>
                    </a:lnTo>
                    <a:lnTo>
                      <a:pt x="2652" y="198"/>
                    </a:lnTo>
                    <a:lnTo>
                      <a:pt x="2646" y="192"/>
                    </a:lnTo>
                    <a:lnTo>
                      <a:pt x="2628" y="192"/>
                    </a:lnTo>
                    <a:lnTo>
                      <a:pt x="2622" y="198"/>
                    </a:lnTo>
                    <a:lnTo>
                      <a:pt x="2616" y="198"/>
                    </a:lnTo>
                    <a:lnTo>
                      <a:pt x="2610" y="192"/>
                    </a:lnTo>
                    <a:lnTo>
                      <a:pt x="2670" y="162"/>
                    </a:lnTo>
                    <a:lnTo>
                      <a:pt x="2658" y="150"/>
                    </a:lnTo>
                    <a:lnTo>
                      <a:pt x="2640" y="150"/>
                    </a:lnTo>
                    <a:lnTo>
                      <a:pt x="2628" y="162"/>
                    </a:lnTo>
                    <a:lnTo>
                      <a:pt x="2616" y="168"/>
                    </a:lnTo>
                    <a:lnTo>
                      <a:pt x="2610" y="174"/>
                    </a:lnTo>
                    <a:lnTo>
                      <a:pt x="2604" y="174"/>
                    </a:lnTo>
                    <a:lnTo>
                      <a:pt x="2580" y="186"/>
                    </a:lnTo>
                    <a:lnTo>
                      <a:pt x="2562" y="192"/>
                    </a:lnTo>
                    <a:lnTo>
                      <a:pt x="2538" y="204"/>
                    </a:lnTo>
                    <a:lnTo>
                      <a:pt x="2508" y="204"/>
                    </a:lnTo>
                    <a:lnTo>
                      <a:pt x="2496" y="216"/>
                    </a:lnTo>
                    <a:lnTo>
                      <a:pt x="2448" y="216"/>
                    </a:lnTo>
                    <a:lnTo>
                      <a:pt x="2448" y="210"/>
                    </a:lnTo>
                    <a:lnTo>
                      <a:pt x="2454" y="204"/>
                    </a:lnTo>
                    <a:lnTo>
                      <a:pt x="2460" y="204"/>
                    </a:lnTo>
                    <a:lnTo>
                      <a:pt x="2472" y="192"/>
                    </a:lnTo>
                    <a:lnTo>
                      <a:pt x="2460" y="192"/>
                    </a:lnTo>
                    <a:lnTo>
                      <a:pt x="2448" y="198"/>
                    </a:lnTo>
                    <a:lnTo>
                      <a:pt x="2412" y="198"/>
                    </a:lnTo>
                    <a:lnTo>
                      <a:pt x="2400" y="204"/>
                    </a:lnTo>
                    <a:lnTo>
                      <a:pt x="2394" y="210"/>
                    </a:lnTo>
                    <a:lnTo>
                      <a:pt x="2370" y="210"/>
                    </a:lnTo>
                    <a:lnTo>
                      <a:pt x="2370" y="198"/>
                    </a:lnTo>
                    <a:lnTo>
                      <a:pt x="2400" y="180"/>
                    </a:lnTo>
                    <a:lnTo>
                      <a:pt x="2442" y="168"/>
                    </a:lnTo>
                    <a:lnTo>
                      <a:pt x="2502" y="138"/>
                    </a:lnTo>
                    <a:lnTo>
                      <a:pt x="2520" y="126"/>
                    </a:lnTo>
                    <a:lnTo>
                      <a:pt x="2544" y="120"/>
                    </a:lnTo>
                    <a:lnTo>
                      <a:pt x="2574" y="114"/>
                    </a:lnTo>
                    <a:lnTo>
                      <a:pt x="2580" y="114"/>
                    </a:lnTo>
                    <a:lnTo>
                      <a:pt x="2592" y="108"/>
                    </a:lnTo>
                    <a:lnTo>
                      <a:pt x="2574" y="108"/>
                    </a:lnTo>
                    <a:lnTo>
                      <a:pt x="2562" y="102"/>
                    </a:lnTo>
                    <a:lnTo>
                      <a:pt x="2556" y="102"/>
                    </a:lnTo>
                    <a:lnTo>
                      <a:pt x="2556" y="96"/>
                    </a:lnTo>
                    <a:lnTo>
                      <a:pt x="2508" y="102"/>
                    </a:lnTo>
                    <a:lnTo>
                      <a:pt x="2508" y="84"/>
                    </a:lnTo>
                    <a:lnTo>
                      <a:pt x="2502" y="90"/>
                    </a:lnTo>
                    <a:lnTo>
                      <a:pt x="2490" y="96"/>
                    </a:lnTo>
                    <a:lnTo>
                      <a:pt x="2478" y="108"/>
                    </a:lnTo>
                    <a:lnTo>
                      <a:pt x="2466" y="108"/>
                    </a:lnTo>
                    <a:lnTo>
                      <a:pt x="2448" y="90"/>
                    </a:lnTo>
                    <a:lnTo>
                      <a:pt x="2418" y="90"/>
                    </a:lnTo>
                    <a:lnTo>
                      <a:pt x="2412" y="84"/>
                    </a:lnTo>
                    <a:lnTo>
                      <a:pt x="2412" y="78"/>
                    </a:lnTo>
                    <a:lnTo>
                      <a:pt x="2400" y="66"/>
                    </a:lnTo>
                    <a:lnTo>
                      <a:pt x="2388" y="60"/>
                    </a:lnTo>
                    <a:lnTo>
                      <a:pt x="2376" y="60"/>
                    </a:lnTo>
                    <a:lnTo>
                      <a:pt x="2364" y="72"/>
                    </a:lnTo>
                    <a:lnTo>
                      <a:pt x="2364" y="78"/>
                    </a:lnTo>
                    <a:lnTo>
                      <a:pt x="2352" y="78"/>
                    </a:lnTo>
                    <a:lnTo>
                      <a:pt x="2334" y="60"/>
                    </a:lnTo>
                    <a:lnTo>
                      <a:pt x="2322" y="60"/>
                    </a:lnTo>
                    <a:lnTo>
                      <a:pt x="2304" y="54"/>
                    </a:lnTo>
                    <a:lnTo>
                      <a:pt x="2292" y="48"/>
                    </a:lnTo>
                    <a:lnTo>
                      <a:pt x="2292" y="36"/>
                    </a:lnTo>
                    <a:lnTo>
                      <a:pt x="2298" y="24"/>
                    </a:lnTo>
                    <a:lnTo>
                      <a:pt x="2310" y="12"/>
                    </a:lnTo>
                    <a:lnTo>
                      <a:pt x="2298" y="0"/>
                    </a:lnTo>
                    <a:lnTo>
                      <a:pt x="2286" y="6"/>
                    </a:lnTo>
                    <a:lnTo>
                      <a:pt x="2280" y="12"/>
                    </a:lnTo>
                    <a:lnTo>
                      <a:pt x="2274" y="24"/>
                    </a:lnTo>
                    <a:lnTo>
                      <a:pt x="2274" y="30"/>
                    </a:lnTo>
                    <a:lnTo>
                      <a:pt x="2268" y="42"/>
                    </a:lnTo>
                    <a:lnTo>
                      <a:pt x="558" y="42"/>
                    </a:lnTo>
                    <a:lnTo>
                      <a:pt x="552" y="54"/>
                    </a:lnTo>
                    <a:lnTo>
                      <a:pt x="552" y="60"/>
                    </a:lnTo>
                    <a:lnTo>
                      <a:pt x="546" y="60"/>
                    </a:lnTo>
                    <a:lnTo>
                      <a:pt x="546" y="72"/>
                    </a:lnTo>
                    <a:lnTo>
                      <a:pt x="540" y="84"/>
                    </a:lnTo>
                    <a:lnTo>
                      <a:pt x="540" y="108"/>
                    </a:lnTo>
                    <a:lnTo>
                      <a:pt x="510" y="126"/>
                    </a:lnTo>
                    <a:lnTo>
                      <a:pt x="504" y="144"/>
                    </a:lnTo>
                    <a:lnTo>
                      <a:pt x="486" y="168"/>
                    </a:lnTo>
                    <a:lnTo>
                      <a:pt x="438" y="180"/>
                    </a:lnTo>
                    <a:lnTo>
                      <a:pt x="474" y="162"/>
                    </a:lnTo>
                    <a:lnTo>
                      <a:pt x="450" y="162"/>
                    </a:lnTo>
                    <a:lnTo>
                      <a:pt x="456" y="156"/>
                    </a:lnTo>
                    <a:lnTo>
                      <a:pt x="462" y="144"/>
                    </a:lnTo>
                    <a:lnTo>
                      <a:pt x="486" y="120"/>
                    </a:lnTo>
                    <a:lnTo>
                      <a:pt x="492" y="120"/>
                    </a:lnTo>
                    <a:lnTo>
                      <a:pt x="504" y="108"/>
                    </a:lnTo>
                    <a:lnTo>
                      <a:pt x="504" y="102"/>
                    </a:lnTo>
                    <a:lnTo>
                      <a:pt x="456" y="102"/>
                    </a:lnTo>
                    <a:lnTo>
                      <a:pt x="450" y="96"/>
                    </a:lnTo>
                    <a:lnTo>
                      <a:pt x="438" y="90"/>
                    </a:lnTo>
                    <a:lnTo>
                      <a:pt x="432" y="84"/>
                    </a:lnTo>
                    <a:lnTo>
                      <a:pt x="420" y="78"/>
                    </a:lnTo>
                    <a:lnTo>
                      <a:pt x="402" y="78"/>
                    </a:lnTo>
                    <a:lnTo>
                      <a:pt x="390" y="90"/>
                    </a:lnTo>
                    <a:lnTo>
                      <a:pt x="384" y="102"/>
                    </a:lnTo>
                    <a:lnTo>
                      <a:pt x="384" y="150"/>
                    </a:lnTo>
                    <a:lnTo>
                      <a:pt x="378" y="156"/>
                    </a:lnTo>
                    <a:lnTo>
                      <a:pt x="378" y="162"/>
                    </a:lnTo>
                    <a:lnTo>
                      <a:pt x="360" y="180"/>
                    </a:lnTo>
                    <a:lnTo>
                      <a:pt x="390" y="186"/>
                    </a:lnTo>
                    <a:lnTo>
                      <a:pt x="360" y="192"/>
                    </a:lnTo>
                    <a:lnTo>
                      <a:pt x="366" y="210"/>
                    </a:lnTo>
                    <a:lnTo>
                      <a:pt x="348" y="234"/>
                    </a:lnTo>
                    <a:lnTo>
                      <a:pt x="354" y="234"/>
                    </a:lnTo>
                    <a:lnTo>
                      <a:pt x="366" y="246"/>
                    </a:lnTo>
                    <a:lnTo>
                      <a:pt x="372" y="246"/>
                    </a:lnTo>
                    <a:lnTo>
                      <a:pt x="378" y="252"/>
                    </a:lnTo>
                    <a:lnTo>
                      <a:pt x="330" y="252"/>
                    </a:lnTo>
                    <a:lnTo>
                      <a:pt x="324" y="264"/>
                    </a:lnTo>
                    <a:lnTo>
                      <a:pt x="306" y="282"/>
                    </a:lnTo>
                    <a:lnTo>
                      <a:pt x="270" y="342"/>
                    </a:lnTo>
                    <a:lnTo>
                      <a:pt x="258" y="360"/>
                    </a:lnTo>
                    <a:lnTo>
                      <a:pt x="216" y="402"/>
                    </a:lnTo>
                    <a:lnTo>
                      <a:pt x="192" y="432"/>
                    </a:lnTo>
                    <a:lnTo>
                      <a:pt x="174" y="456"/>
                    </a:lnTo>
                    <a:lnTo>
                      <a:pt x="168" y="462"/>
                    </a:lnTo>
                    <a:lnTo>
                      <a:pt x="174" y="480"/>
                    </a:lnTo>
                    <a:lnTo>
                      <a:pt x="168" y="480"/>
                    </a:lnTo>
                    <a:lnTo>
                      <a:pt x="162" y="486"/>
                    </a:lnTo>
                    <a:lnTo>
                      <a:pt x="150" y="492"/>
                    </a:lnTo>
                    <a:lnTo>
                      <a:pt x="126" y="516"/>
                    </a:lnTo>
                    <a:lnTo>
                      <a:pt x="120" y="534"/>
                    </a:lnTo>
                    <a:lnTo>
                      <a:pt x="120" y="546"/>
                    </a:lnTo>
                    <a:lnTo>
                      <a:pt x="102" y="570"/>
                    </a:lnTo>
                    <a:lnTo>
                      <a:pt x="96" y="618"/>
                    </a:lnTo>
                    <a:lnTo>
                      <a:pt x="90" y="630"/>
                    </a:lnTo>
                    <a:lnTo>
                      <a:pt x="72" y="648"/>
                    </a:lnTo>
                    <a:lnTo>
                      <a:pt x="60" y="672"/>
                    </a:lnTo>
                    <a:lnTo>
                      <a:pt x="54" y="678"/>
                    </a:lnTo>
                    <a:lnTo>
                      <a:pt x="42" y="684"/>
                    </a:lnTo>
                    <a:lnTo>
                      <a:pt x="18" y="708"/>
                    </a:lnTo>
                    <a:lnTo>
                      <a:pt x="12" y="720"/>
                    </a:lnTo>
                    <a:lnTo>
                      <a:pt x="18" y="732"/>
                    </a:lnTo>
                    <a:lnTo>
                      <a:pt x="36" y="750"/>
                    </a:lnTo>
                    <a:lnTo>
                      <a:pt x="36" y="762"/>
                    </a:lnTo>
                    <a:lnTo>
                      <a:pt x="30" y="774"/>
                    </a:lnTo>
                    <a:lnTo>
                      <a:pt x="18" y="786"/>
                    </a:lnTo>
                    <a:lnTo>
                      <a:pt x="12" y="798"/>
                    </a:lnTo>
                    <a:lnTo>
                      <a:pt x="6" y="816"/>
                    </a:lnTo>
                    <a:lnTo>
                      <a:pt x="0" y="828"/>
                    </a:lnTo>
                    <a:lnTo>
                      <a:pt x="0" y="840"/>
                    </a:lnTo>
                    <a:lnTo>
                      <a:pt x="6" y="852"/>
                    </a:lnTo>
                    <a:lnTo>
                      <a:pt x="12" y="870"/>
                    </a:lnTo>
                    <a:lnTo>
                      <a:pt x="12" y="882"/>
                    </a:lnTo>
                    <a:lnTo>
                      <a:pt x="18" y="900"/>
                    </a:lnTo>
                    <a:lnTo>
                      <a:pt x="24" y="906"/>
                    </a:lnTo>
                    <a:lnTo>
                      <a:pt x="24" y="912"/>
                    </a:lnTo>
                    <a:lnTo>
                      <a:pt x="48" y="894"/>
                    </a:lnTo>
                    <a:lnTo>
                      <a:pt x="114" y="900"/>
                    </a:lnTo>
                    <a:lnTo>
                      <a:pt x="78" y="900"/>
                    </a:lnTo>
                    <a:lnTo>
                      <a:pt x="66" y="906"/>
                    </a:lnTo>
                    <a:lnTo>
                      <a:pt x="60" y="906"/>
                    </a:lnTo>
                    <a:lnTo>
                      <a:pt x="48" y="918"/>
                    </a:lnTo>
                    <a:lnTo>
                      <a:pt x="48" y="942"/>
                    </a:lnTo>
                    <a:lnTo>
                      <a:pt x="30" y="924"/>
                    </a:lnTo>
                    <a:lnTo>
                      <a:pt x="24" y="924"/>
                    </a:lnTo>
                    <a:lnTo>
                      <a:pt x="18" y="936"/>
                    </a:lnTo>
                    <a:lnTo>
                      <a:pt x="18" y="942"/>
                    </a:lnTo>
                    <a:lnTo>
                      <a:pt x="12" y="960"/>
                    </a:lnTo>
                    <a:lnTo>
                      <a:pt x="12" y="978"/>
                    </a:lnTo>
                    <a:lnTo>
                      <a:pt x="18" y="984"/>
                    </a:lnTo>
                    <a:lnTo>
                      <a:pt x="30" y="990"/>
                    </a:lnTo>
                    <a:lnTo>
                      <a:pt x="42" y="990"/>
                    </a:lnTo>
                    <a:lnTo>
                      <a:pt x="42" y="1002"/>
                    </a:lnTo>
                    <a:lnTo>
                      <a:pt x="36" y="1008"/>
                    </a:lnTo>
                    <a:lnTo>
                      <a:pt x="36" y="1014"/>
                    </a:lnTo>
                    <a:lnTo>
                      <a:pt x="18" y="1032"/>
                    </a:lnTo>
                    <a:lnTo>
                      <a:pt x="12" y="1044"/>
                    </a:lnTo>
                    <a:lnTo>
                      <a:pt x="12" y="1056"/>
                    </a:lnTo>
                    <a:lnTo>
                      <a:pt x="18" y="1068"/>
                    </a:lnTo>
                    <a:lnTo>
                      <a:pt x="24" y="1074"/>
                    </a:lnTo>
                    <a:lnTo>
                      <a:pt x="36" y="1098"/>
                    </a:lnTo>
                    <a:lnTo>
                      <a:pt x="42" y="1104"/>
                    </a:lnTo>
                    <a:lnTo>
                      <a:pt x="54" y="1128"/>
                    </a:lnTo>
                    <a:lnTo>
                      <a:pt x="60" y="1134"/>
                    </a:lnTo>
                    <a:lnTo>
                      <a:pt x="60" y="1146"/>
                    </a:lnTo>
                    <a:lnTo>
                      <a:pt x="54" y="1152"/>
                    </a:lnTo>
                    <a:lnTo>
                      <a:pt x="42" y="1176"/>
                    </a:lnTo>
                    <a:lnTo>
                      <a:pt x="36" y="1182"/>
                    </a:lnTo>
                    <a:lnTo>
                      <a:pt x="36" y="1188"/>
                    </a:lnTo>
                    <a:lnTo>
                      <a:pt x="42" y="1194"/>
                    </a:lnTo>
                    <a:lnTo>
                      <a:pt x="54" y="1194"/>
                    </a:lnTo>
                    <a:lnTo>
                      <a:pt x="72" y="1200"/>
                    </a:lnTo>
                    <a:lnTo>
                      <a:pt x="102" y="1200"/>
                    </a:lnTo>
                    <a:lnTo>
                      <a:pt x="102" y="1212"/>
                    </a:lnTo>
                    <a:lnTo>
                      <a:pt x="120" y="1230"/>
                    </a:lnTo>
                    <a:lnTo>
                      <a:pt x="132" y="1230"/>
                    </a:lnTo>
                    <a:lnTo>
                      <a:pt x="144" y="1224"/>
                    </a:lnTo>
                    <a:lnTo>
                      <a:pt x="150" y="1224"/>
                    </a:lnTo>
                    <a:lnTo>
                      <a:pt x="162" y="1218"/>
                    </a:lnTo>
                    <a:lnTo>
                      <a:pt x="168" y="1248"/>
                    </a:lnTo>
                    <a:lnTo>
                      <a:pt x="174" y="1248"/>
                    </a:lnTo>
                    <a:lnTo>
                      <a:pt x="180" y="1254"/>
                    </a:lnTo>
                    <a:lnTo>
                      <a:pt x="204" y="1266"/>
                    </a:lnTo>
                    <a:lnTo>
                      <a:pt x="216" y="1290"/>
                    </a:lnTo>
                    <a:lnTo>
                      <a:pt x="216" y="1314"/>
                    </a:lnTo>
                    <a:lnTo>
                      <a:pt x="210" y="1338"/>
                    </a:lnTo>
                    <a:lnTo>
                      <a:pt x="216" y="1344"/>
                    </a:lnTo>
                    <a:lnTo>
                      <a:pt x="360" y="1338"/>
                    </a:lnTo>
                    <a:lnTo>
                      <a:pt x="354" y="1344"/>
                    </a:lnTo>
                    <a:lnTo>
                      <a:pt x="354" y="1350"/>
                    </a:lnTo>
                    <a:lnTo>
                      <a:pt x="360" y="1350"/>
                    </a:lnTo>
                    <a:lnTo>
                      <a:pt x="570" y="1446"/>
                    </a:lnTo>
                    <a:lnTo>
                      <a:pt x="774" y="1446"/>
                    </a:lnTo>
                    <a:lnTo>
                      <a:pt x="774" y="1440"/>
                    </a:lnTo>
                    <a:lnTo>
                      <a:pt x="780" y="1428"/>
                    </a:lnTo>
                    <a:lnTo>
                      <a:pt x="780" y="1410"/>
                    </a:lnTo>
                    <a:lnTo>
                      <a:pt x="786" y="1404"/>
                    </a:lnTo>
                    <a:lnTo>
                      <a:pt x="900" y="1404"/>
                    </a:lnTo>
                    <a:lnTo>
                      <a:pt x="912" y="1416"/>
                    </a:lnTo>
                    <a:lnTo>
                      <a:pt x="912" y="1440"/>
                    </a:lnTo>
                    <a:lnTo>
                      <a:pt x="942" y="1452"/>
                    </a:lnTo>
                    <a:lnTo>
                      <a:pt x="948" y="1482"/>
                    </a:lnTo>
                    <a:lnTo>
                      <a:pt x="960" y="1482"/>
                    </a:lnTo>
                    <a:lnTo>
                      <a:pt x="972" y="1488"/>
                    </a:lnTo>
                    <a:lnTo>
                      <a:pt x="984" y="1500"/>
                    </a:lnTo>
                    <a:lnTo>
                      <a:pt x="990" y="1512"/>
                    </a:lnTo>
                    <a:lnTo>
                      <a:pt x="990" y="1554"/>
                    </a:lnTo>
                    <a:lnTo>
                      <a:pt x="984" y="1566"/>
                    </a:lnTo>
                    <a:lnTo>
                      <a:pt x="984" y="1578"/>
                    </a:lnTo>
                    <a:lnTo>
                      <a:pt x="1014" y="1608"/>
                    </a:lnTo>
                    <a:lnTo>
                      <a:pt x="1026" y="1614"/>
                    </a:lnTo>
                    <a:lnTo>
                      <a:pt x="1044" y="1626"/>
                    </a:lnTo>
                    <a:lnTo>
                      <a:pt x="1056" y="1626"/>
                    </a:lnTo>
                    <a:lnTo>
                      <a:pt x="1080" y="1614"/>
                    </a:lnTo>
                    <a:lnTo>
                      <a:pt x="1092" y="1602"/>
                    </a:lnTo>
                    <a:lnTo>
                      <a:pt x="1104" y="1578"/>
                    </a:lnTo>
                    <a:lnTo>
                      <a:pt x="1116" y="1566"/>
                    </a:lnTo>
                    <a:lnTo>
                      <a:pt x="1134" y="1566"/>
                    </a:lnTo>
                    <a:lnTo>
                      <a:pt x="1134" y="1560"/>
                    </a:lnTo>
                    <a:lnTo>
                      <a:pt x="1152" y="1566"/>
                    </a:lnTo>
                    <a:lnTo>
                      <a:pt x="1194" y="1566"/>
                    </a:lnTo>
                    <a:lnTo>
                      <a:pt x="1200" y="1578"/>
                    </a:lnTo>
                    <a:lnTo>
                      <a:pt x="1206" y="1584"/>
                    </a:lnTo>
                    <a:lnTo>
                      <a:pt x="1212" y="1596"/>
                    </a:lnTo>
                    <a:lnTo>
                      <a:pt x="1224" y="1608"/>
                    </a:lnTo>
                    <a:lnTo>
                      <a:pt x="1230" y="1620"/>
                    </a:lnTo>
                    <a:lnTo>
                      <a:pt x="1242" y="1632"/>
                    </a:lnTo>
                    <a:lnTo>
                      <a:pt x="1242" y="1656"/>
                    </a:lnTo>
                    <a:lnTo>
                      <a:pt x="1236" y="1668"/>
                    </a:lnTo>
                    <a:lnTo>
                      <a:pt x="1236" y="1680"/>
                    </a:lnTo>
                    <a:lnTo>
                      <a:pt x="1242" y="1692"/>
                    </a:lnTo>
                    <a:lnTo>
                      <a:pt x="1254" y="1698"/>
                    </a:lnTo>
                    <a:lnTo>
                      <a:pt x="1254" y="1722"/>
                    </a:lnTo>
                    <a:lnTo>
                      <a:pt x="1260" y="1728"/>
                    </a:lnTo>
                    <a:lnTo>
                      <a:pt x="1272" y="1734"/>
                    </a:lnTo>
                    <a:lnTo>
                      <a:pt x="1284" y="1746"/>
                    </a:lnTo>
                    <a:lnTo>
                      <a:pt x="1284" y="1752"/>
                    </a:lnTo>
                    <a:lnTo>
                      <a:pt x="1278" y="1758"/>
                    </a:lnTo>
                    <a:lnTo>
                      <a:pt x="1272" y="1758"/>
                    </a:lnTo>
                    <a:lnTo>
                      <a:pt x="1272" y="1794"/>
                    </a:lnTo>
                    <a:lnTo>
                      <a:pt x="1284" y="1806"/>
                    </a:lnTo>
                    <a:lnTo>
                      <a:pt x="1284" y="1836"/>
                    </a:lnTo>
                    <a:lnTo>
                      <a:pt x="1296" y="1848"/>
                    </a:lnTo>
                    <a:lnTo>
                      <a:pt x="1314" y="1854"/>
                    </a:lnTo>
                    <a:lnTo>
                      <a:pt x="1326" y="1854"/>
                    </a:lnTo>
                    <a:lnTo>
                      <a:pt x="1338" y="1866"/>
                    </a:lnTo>
                    <a:lnTo>
                      <a:pt x="1380" y="1866"/>
                    </a:lnTo>
                    <a:lnTo>
                      <a:pt x="1380" y="1872"/>
                    </a:lnTo>
                    <a:lnTo>
                      <a:pt x="1386" y="1884"/>
                    </a:lnTo>
                    <a:lnTo>
                      <a:pt x="1410" y="1884"/>
                    </a:lnTo>
                    <a:lnTo>
                      <a:pt x="1410" y="1878"/>
                    </a:lnTo>
                    <a:lnTo>
                      <a:pt x="1398" y="1806"/>
                    </a:lnTo>
                    <a:lnTo>
                      <a:pt x="1416" y="1788"/>
                    </a:lnTo>
                    <a:lnTo>
                      <a:pt x="1398" y="1776"/>
                    </a:lnTo>
                    <a:lnTo>
                      <a:pt x="1398" y="1758"/>
                    </a:lnTo>
                    <a:lnTo>
                      <a:pt x="1404" y="1764"/>
                    </a:lnTo>
                    <a:lnTo>
                      <a:pt x="1422" y="1764"/>
                    </a:lnTo>
                    <a:lnTo>
                      <a:pt x="1428" y="1758"/>
                    </a:lnTo>
                    <a:lnTo>
                      <a:pt x="1428" y="1728"/>
                    </a:lnTo>
                    <a:lnTo>
                      <a:pt x="1452" y="1722"/>
                    </a:lnTo>
                    <a:lnTo>
                      <a:pt x="1458" y="1698"/>
                    </a:lnTo>
                    <a:lnTo>
                      <a:pt x="1476" y="1704"/>
                    </a:lnTo>
                    <a:lnTo>
                      <a:pt x="1494" y="1692"/>
                    </a:lnTo>
                    <a:lnTo>
                      <a:pt x="1488" y="1668"/>
                    </a:lnTo>
                    <a:lnTo>
                      <a:pt x="1500" y="1680"/>
                    </a:lnTo>
                    <a:lnTo>
                      <a:pt x="1500" y="1668"/>
                    </a:lnTo>
                    <a:lnTo>
                      <a:pt x="1506" y="1656"/>
                    </a:lnTo>
                    <a:lnTo>
                      <a:pt x="1512" y="1650"/>
                    </a:lnTo>
                    <a:lnTo>
                      <a:pt x="1518" y="1650"/>
                    </a:lnTo>
                    <a:lnTo>
                      <a:pt x="1524" y="1656"/>
                    </a:lnTo>
                    <a:lnTo>
                      <a:pt x="1524" y="1668"/>
                    </a:lnTo>
                    <a:lnTo>
                      <a:pt x="1542" y="1668"/>
                    </a:lnTo>
                    <a:lnTo>
                      <a:pt x="1554" y="1662"/>
                    </a:lnTo>
                    <a:lnTo>
                      <a:pt x="1572" y="1656"/>
                    </a:lnTo>
                    <a:lnTo>
                      <a:pt x="1596" y="1644"/>
                    </a:lnTo>
                    <a:lnTo>
                      <a:pt x="1602" y="1638"/>
                    </a:lnTo>
                    <a:lnTo>
                      <a:pt x="1608" y="1626"/>
                    </a:lnTo>
                    <a:lnTo>
                      <a:pt x="1620" y="1620"/>
                    </a:lnTo>
                    <a:lnTo>
                      <a:pt x="1626" y="1608"/>
                    </a:lnTo>
                    <a:lnTo>
                      <a:pt x="1632" y="1602"/>
                    </a:lnTo>
                    <a:lnTo>
                      <a:pt x="1632" y="1590"/>
                    </a:lnTo>
                    <a:lnTo>
                      <a:pt x="1626" y="1584"/>
                    </a:lnTo>
                    <a:lnTo>
                      <a:pt x="1626" y="1566"/>
                    </a:lnTo>
                    <a:lnTo>
                      <a:pt x="1632" y="1566"/>
                    </a:lnTo>
                    <a:lnTo>
                      <a:pt x="1656" y="1578"/>
                    </a:lnTo>
                    <a:lnTo>
                      <a:pt x="1662" y="1584"/>
                    </a:lnTo>
                    <a:lnTo>
                      <a:pt x="1674" y="1590"/>
                    </a:lnTo>
                    <a:lnTo>
                      <a:pt x="1686" y="1590"/>
                    </a:lnTo>
                    <a:lnTo>
                      <a:pt x="1692" y="1584"/>
                    </a:lnTo>
                    <a:lnTo>
                      <a:pt x="1710" y="1548"/>
                    </a:lnTo>
                    <a:lnTo>
                      <a:pt x="1716" y="1548"/>
                    </a:lnTo>
                    <a:lnTo>
                      <a:pt x="1734" y="1566"/>
                    </a:lnTo>
                    <a:lnTo>
                      <a:pt x="1746" y="1566"/>
                    </a:lnTo>
                    <a:lnTo>
                      <a:pt x="1752" y="1560"/>
                    </a:lnTo>
                    <a:lnTo>
                      <a:pt x="1758" y="1548"/>
                    </a:lnTo>
                    <a:lnTo>
                      <a:pt x="1764" y="1542"/>
                    </a:lnTo>
                    <a:lnTo>
                      <a:pt x="1770" y="1554"/>
                    </a:lnTo>
                    <a:lnTo>
                      <a:pt x="1776" y="1560"/>
                    </a:lnTo>
                    <a:lnTo>
                      <a:pt x="1782" y="1572"/>
                    </a:lnTo>
                    <a:lnTo>
                      <a:pt x="1794" y="1578"/>
                    </a:lnTo>
                    <a:lnTo>
                      <a:pt x="1800" y="1584"/>
                    </a:lnTo>
                    <a:lnTo>
                      <a:pt x="1818" y="1584"/>
                    </a:lnTo>
                    <a:lnTo>
                      <a:pt x="1824" y="1578"/>
                    </a:lnTo>
                    <a:lnTo>
                      <a:pt x="1830" y="1566"/>
                    </a:lnTo>
                    <a:lnTo>
                      <a:pt x="1842" y="1554"/>
                    </a:lnTo>
                    <a:lnTo>
                      <a:pt x="1848" y="1554"/>
                    </a:lnTo>
                    <a:lnTo>
                      <a:pt x="1860" y="1560"/>
                    </a:lnTo>
                    <a:lnTo>
                      <a:pt x="1872" y="1572"/>
                    </a:lnTo>
                    <a:lnTo>
                      <a:pt x="1872" y="1584"/>
                    </a:lnTo>
                    <a:lnTo>
                      <a:pt x="1878" y="1596"/>
                    </a:lnTo>
                    <a:lnTo>
                      <a:pt x="1878" y="1614"/>
                    </a:lnTo>
                    <a:lnTo>
                      <a:pt x="1914" y="1614"/>
                    </a:lnTo>
                    <a:lnTo>
                      <a:pt x="1920" y="1620"/>
                    </a:lnTo>
                    <a:lnTo>
                      <a:pt x="1926" y="1620"/>
                    </a:lnTo>
                    <a:lnTo>
                      <a:pt x="1926" y="1608"/>
                    </a:lnTo>
                    <a:lnTo>
                      <a:pt x="1932" y="1602"/>
                    </a:lnTo>
                    <a:lnTo>
                      <a:pt x="1932" y="1608"/>
                    </a:lnTo>
                    <a:lnTo>
                      <a:pt x="1956" y="1632"/>
                    </a:lnTo>
                    <a:lnTo>
                      <a:pt x="1962" y="1626"/>
                    </a:lnTo>
                    <a:lnTo>
                      <a:pt x="1968" y="1614"/>
                    </a:lnTo>
                    <a:lnTo>
                      <a:pt x="1968" y="1596"/>
                    </a:lnTo>
                    <a:lnTo>
                      <a:pt x="1962" y="1584"/>
                    </a:lnTo>
                    <a:lnTo>
                      <a:pt x="1980" y="1590"/>
                    </a:lnTo>
                    <a:lnTo>
                      <a:pt x="1992" y="1608"/>
                    </a:lnTo>
                    <a:lnTo>
                      <a:pt x="2004" y="1614"/>
                    </a:lnTo>
                    <a:lnTo>
                      <a:pt x="2004" y="1626"/>
                    </a:lnTo>
                    <a:lnTo>
                      <a:pt x="2010" y="1626"/>
                    </a:lnTo>
                    <a:lnTo>
                      <a:pt x="2016" y="1632"/>
                    </a:lnTo>
                    <a:lnTo>
                      <a:pt x="2028" y="1632"/>
                    </a:lnTo>
                    <a:lnTo>
                      <a:pt x="2034" y="1626"/>
                    </a:lnTo>
                    <a:lnTo>
                      <a:pt x="2034" y="1620"/>
                    </a:lnTo>
                    <a:lnTo>
                      <a:pt x="2028" y="1608"/>
                    </a:lnTo>
                    <a:lnTo>
                      <a:pt x="2022" y="1602"/>
                    </a:lnTo>
                    <a:lnTo>
                      <a:pt x="2010" y="1596"/>
                    </a:lnTo>
                    <a:lnTo>
                      <a:pt x="2004" y="1590"/>
                    </a:lnTo>
                    <a:lnTo>
                      <a:pt x="1998" y="1578"/>
                    </a:lnTo>
                    <a:lnTo>
                      <a:pt x="2010" y="1578"/>
                    </a:lnTo>
                    <a:lnTo>
                      <a:pt x="2022" y="1566"/>
                    </a:lnTo>
                    <a:lnTo>
                      <a:pt x="2022" y="1554"/>
                    </a:lnTo>
                    <a:lnTo>
                      <a:pt x="2016" y="1548"/>
                    </a:lnTo>
                    <a:lnTo>
                      <a:pt x="1968" y="1548"/>
                    </a:lnTo>
                    <a:lnTo>
                      <a:pt x="1962" y="1542"/>
                    </a:lnTo>
                    <a:lnTo>
                      <a:pt x="1962" y="1530"/>
                    </a:lnTo>
                    <a:lnTo>
                      <a:pt x="1968" y="1524"/>
                    </a:lnTo>
                    <a:lnTo>
                      <a:pt x="1986" y="1524"/>
                    </a:lnTo>
                    <a:lnTo>
                      <a:pt x="1998" y="1530"/>
                    </a:lnTo>
                    <a:lnTo>
                      <a:pt x="2004" y="1530"/>
                    </a:lnTo>
                    <a:lnTo>
                      <a:pt x="2016" y="1536"/>
                    </a:lnTo>
                    <a:lnTo>
                      <a:pt x="2028" y="1536"/>
                    </a:lnTo>
                    <a:lnTo>
                      <a:pt x="2064" y="1518"/>
                    </a:lnTo>
                    <a:lnTo>
                      <a:pt x="2070" y="1512"/>
                    </a:lnTo>
                    <a:lnTo>
                      <a:pt x="2082" y="1512"/>
                    </a:lnTo>
                    <a:lnTo>
                      <a:pt x="2082" y="1518"/>
                    </a:lnTo>
                    <a:lnTo>
                      <a:pt x="2106" y="1518"/>
                    </a:lnTo>
                    <a:lnTo>
                      <a:pt x="2118" y="1512"/>
                    </a:lnTo>
                    <a:lnTo>
                      <a:pt x="2124" y="1512"/>
                    </a:lnTo>
                    <a:lnTo>
                      <a:pt x="2130" y="1506"/>
                    </a:lnTo>
                    <a:lnTo>
                      <a:pt x="2130" y="1500"/>
                    </a:lnTo>
                    <a:lnTo>
                      <a:pt x="2136" y="1488"/>
                    </a:lnTo>
                    <a:lnTo>
                      <a:pt x="2136" y="1482"/>
                    </a:lnTo>
                    <a:lnTo>
                      <a:pt x="2142" y="1482"/>
                    </a:lnTo>
                    <a:lnTo>
                      <a:pt x="2142" y="1488"/>
                    </a:lnTo>
                    <a:lnTo>
                      <a:pt x="2148" y="1500"/>
                    </a:lnTo>
                    <a:lnTo>
                      <a:pt x="2148" y="1524"/>
                    </a:lnTo>
                    <a:lnTo>
                      <a:pt x="2154" y="1524"/>
                    </a:lnTo>
                    <a:lnTo>
                      <a:pt x="2160" y="1518"/>
                    </a:lnTo>
                    <a:lnTo>
                      <a:pt x="2172" y="1512"/>
                    </a:lnTo>
                    <a:lnTo>
                      <a:pt x="2190" y="1512"/>
                    </a:lnTo>
                    <a:lnTo>
                      <a:pt x="2202" y="1506"/>
                    </a:lnTo>
                    <a:lnTo>
                      <a:pt x="2214" y="1506"/>
                    </a:lnTo>
                    <a:lnTo>
                      <a:pt x="2226" y="1512"/>
                    </a:lnTo>
                    <a:lnTo>
                      <a:pt x="2232" y="1524"/>
                    </a:lnTo>
                    <a:lnTo>
                      <a:pt x="2232" y="1506"/>
                    </a:lnTo>
                    <a:lnTo>
                      <a:pt x="2244" y="1506"/>
                    </a:lnTo>
                    <a:lnTo>
                      <a:pt x="2256" y="1518"/>
                    </a:lnTo>
                    <a:lnTo>
                      <a:pt x="2256" y="1530"/>
                    </a:lnTo>
                    <a:lnTo>
                      <a:pt x="2286" y="1524"/>
                    </a:lnTo>
                    <a:lnTo>
                      <a:pt x="2280" y="1536"/>
                    </a:lnTo>
                    <a:lnTo>
                      <a:pt x="2280" y="1548"/>
                    </a:lnTo>
                    <a:lnTo>
                      <a:pt x="2286" y="1554"/>
                    </a:lnTo>
                    <a:lnTo>
                      <a:pt x="2286" y="1566"/>
                    </a:lnTo>
                    <a:lnTo>
                      <a:pt x="2298" y="1578"/>
                    </a:lnTo>
                    <a:lnTo>
                      <a:pt x="2310" y="1578"/>
                    </a:lnTo>
                    <a:lnTo>
                      <a:pt x="2328" y="1572"/>
                    </a:lnTo>
                    <a:lnTo>
                      <a:pt x="2352" y="1548"/>
                    </a:lnTo>
                    <a:lnTo>
                      <a:pt x="2370" y="1542"/>
                    </a:lnTo>
                    <a:lnTo>
                      <a:pt x="2382" y="1542"/>
                    </a:lnTo>
                    <a:lnTo>
                      <a:pt x="2394" y="1548"/>
                    </a:lnTo>
                    <a:lnTo>
                      <a:pt x="2400" y="1554"/>
                    </a:lnTo>
                    <a:lnTo>
                      <a:pt x="2418" y="1590"/>
                    </a:lnTo>
                    <a:lnTo>
                      <a:pt x="2418" y="1602"/>
                    </a:lnTo>
                    <a:lnTo>
                      <a:pt x="2424" y="1608"/>
                    </a:lnTo>
                    <a:lnTo>
                      <a:pt x="2436" y="1614"/>
                    </a:lnTo>
                    <a:lnTo>
                      <a:pt x="2466" y="1614"/>
                    </a:lnTo>
                    <a:lnTo>
                      <a:pt x="2460" y="1656"/>
                    </a:lnTo>
                    <a:lnTo>
                      <a:pt x="2460" y="1662"/>
                    </a:lnTo>
                    <a:lnTo>
                      <a:pt x="2454" y="1668"/>
                    </a:lnTo>
                    <a:lnTo>
                      <a:pt x="2436" y="1704"/>
                    </a:lnTo>
                    <a:lnTo>
                      <a:pt x="2436" y="1710"/>
                    </a:lnTo>
                    <a:lnTo>
                      <a:pt x="2448" y="1722"/>
                    </a:lnTo>
                    <a:lnTo>
                      <a:pt x="2454" y="1722"/>
                    </a:lnTo>
                    <a:lnTo>
                      <a:pt x="2460" y="1734"/>
                    </a:lnTo>
                    <a:lnTo>
                      <a:pt x="2436" y="1758"/>
                    </a:lnTo>
                    <a:lnTo>
                      <a:pt x="2454" y="1806"/>
                    </a:lnTo>
                    <a:lnTo>
                      <a:pt x="2472" y="1788"/>
                    </a:lnTo>
                    <a:lnTo>
                      <a:pt x="2478" y="1788"/>
                    </a:lnTo>
                    <a:lnTo>
                      <a:pt x="2478" y="1794"/>
                    </a:lnTo>
                    <a:lnTo>
                      <a:pt x="2472" y="1800"/>
                    </a:lnTo>
                    <a:lnTo>
                      <a:pt x="2466" y="1812"/>
                    </a:lnTo>
                    <a:lnTo>
                      <a:pt x="2466" y="1818"/>
                    </a:lnTo>
                    <a:lnTo>
                      <a:pt x="2460" y="1830"/>
                    </a:lnTo>
                    <a:lnTo>
                      <a:pt x="2478" y="1830"/>
                    </a:lnTo>
                    <a:lnTo>
                      <a:pt x="2478" y="1878"/>
                    </a:lnTo>
                    <a:lnTo>
                      <a:pt x="2496" y="1878"/>
                    </a:lnTo>
                    <a:lnTo>
                      <a:pt x="2502" y="1884"/>
                    </a:lnTo>
                    <a:lnTo>
                      <a:pt x="2508" y="1884"/>
                    </a:lnTo>
                    <a:lnTo>
                      <a:pt x="2508" y="1896"/>
                    </a:lnTo>
                    <a:lnTo>
                      <a:pt x="2502" y="1908"/>
                    </a:lnTo>
                    <a:lnTo>
                      <a:pt x="2502" y="1920"/>
                    </a:lnTo>
                    <a:lnTo>
                      <a:pt x="2526" y="1944"/>
                    </a:lnTo>
                    <a:lnTo>
                      <a:pt x="2532" y="1944"/>
                    </a:lnTo>
                    <a:lnTo>
                      <a:pt x="2538" y="1938"/>
                    </a:lnTo>
                    <a:lnTo>
                      <a:pt x="2550" y="1932"/>
                    </a:lnTo>
                    <a:lnTo>
                      <a:pt x="2556" y="1932"/>
                    </a:lnTo>
                    <a:lnTo>
                      <a:pt x="2562" y="1926"/>
                    </a:lnTo>
                    <a:lnTo>
                      <a:pt x="2568" y="1914"/>
                    </a:lnTo>
                    <a:lnTo>
                      <a:pt x="2568" y="1896"/>
                    </a:lnTo>
                    <a:lnTo>
                      <a:pt x="2586" y="1896"/>
                    </a:lnTo>
                    <a:lnTo>
                      <a:pt x="2586" y="1872"/>
                    </a:lnTo>
                    <a:lnTo>
                      <a:pt x="2604" y="1836"/>
                    </a:lnTo>
                    <a:lnTo>
                      <a:pt x="2604" y="1818"/>
                    </a:lnTo>
                    <a:lnTo>
                      <a:pt x="2610" y="1806"/>
                    </a:lnTo>
                    <a:lnTo>
                      <a:pt x="2610" y="1794"/>
                    </a:lnTo>
                    <a:lnTo>
                      <a:pt x="2604" y="1782"/>
                    </a:lnTo>
                    <a:lnTo>
                      <a:pt x="2604" y="1770"/>
                    </a:lnTo>
                    <a:lnTo>
                      <a:pt x="2598" y="1752"/>
                    </a:lnTo>
                    <a:lnTo>
                      <a:pt x="2592" y="1740"/>
                    </a:lnTo>
                    <a:lnTo>
                      <a:pt x="2586" y="1722"/>
                    </a:lnTo>
                    <a:lnTo>
                      <a:pt x="2586" y="1704"/>
                    </a:lnTo>
                    <a:lnTo>
                      <a:pt x="2592" y="1686"/>
                    </a:lnTo>
                    <a:lnTo>
                      <a:pt x="2598" y="1674"/>
                    </a:lnTo>
                    <a:lnTo>
                      <a:pt x="2598" y="1644"/>
                    </a:lnTo>
                    <a:lnTo>
                      <a:pt x="2592" y="1626"/>
                    </a:lnTo>
                    <a:lnTo>
                      <a:pt x="2586" y="1614"/>
                    </a:lnTo>
                    <a:lnTo>
                      <a:pt x="2580" y="1596"/>
                    </a:lnTo>
                    <a:lnTo>
                      <a:pt x="2574" y="1584"/>
                    </a:lnTo>
                    <a:lnTo>
                      <a:pt x="2574" y="1518"/>
                    </a:lnTo>
                    <a:lnTo>
                      <a:pt x="2580" y="1488"/>
                    </a:lnTo>
                    <a:lnTo>
                      <a:pt x="2586" y="1470"/>
                    </a:lnTo>
                    <a:lnTo>
                      <a:pt x="2598" y="1452"/>
                    </a:lnTo>
                    <a:lnTo>
                      <a:pt x="2604" y="1440"/>
                    </a:lnTo>
                    <a:lnTo>
                      <a:pt x="2610" y="1422"/>
                    </a:lnTo>
                    <a:lnTo>
                      <a:pt x="2616" y="1416"/>
                    </a:lnTo>
                    <a:lnTo>
                      <a:pt x="2616" y="1410"/>
                    </a:lnTo>
                    <a:lnTo>
                      <a:pt x="2628" y="1398"/>
                    </a:lnTo>
                    <a:lnTo>
                      <a:pt x="2652" y="1380"/>
                    </a:lnTo>
                    <a:lnTo>
                      <a:pt x="2658" y="1356"/>
                    </a:lnTo>
                    <a:lnTo>
                      <a:pt x="2670" y="1368"/>
                    </a:lnTo>
                    <a:lnTo>
                      <a:pt x="2676" y="1344"/>
                    </a:lnTo>
                    <a:lnTo>
                      <a:pt x="2730" y="1344"/>
                    </a:lnTo>
                    <a:lnTo>
                      <a:pt x="2730" y="1314"/>
                    </a:lnTo>
                    <a:lnTo>
                      <a:pt x="2748" y="1320"/>
                    </a:lnTo>
                    <a:lnTo>
                      <a:pt x="2754" y="1308"/>
                    </a:lnTo>
                    <a:lnTo>
                      <a:pt x="2772" y="1308"/>
                    </a:lnTo>
                    <a:lnTo>
                      <a:pt x="2796" y="1278"/>
                    </a:lnTo>
                    <a:lnTo>
                      <a:pt x="2796" y="1272"/>
                    </a:lnTo>
                    <a:lnTo>
                      <a:pt x="2802" y="1266"/>
                    </a:lnTo>
                    <a:lnTo>
                      <a:pt x="2814" y="1242"/>
                    </a:lnTo>
                    <a:lnTo>
                      <a:pt x="2832" y="1236"/>
                    </a:lnTo>
                    <a:lnTo>
                      <a:pt x="2862" y="1236"/>
                    </a:lnTo>
                    <a:lnTo>
                      <a:pt x="2874" y="1242"/>
                    </a:lnTo>
                    <a:lnTo>
                      <a:pt x="2886" y="1242"/>
                    </a:lnTo>
                    <a:lnTo>
                      <a:pt x="2892" y="1236"/>
                    </a:lnTo>
                    <a:lnTo>
                      <a:pt x="2904" y="1212"/>
                    </a:lnTo>
                    <a:lnTo>
                      <a:pt x="2910" y="1206"/>
                    </a:lnTo>
                    <a:lnTo>
                      <a:pt x="2916" y="1194"/>
                    </a:lnTo>
                    <a:lnTo>
                      <a:pt x="2928" y="1200"/>
                    </a:lnTo>
                    <a:lnTo>
                      <a:pt x="2934" y="1176"/>
                    </a:lnTo>
                    <a:lnTo>
                      <a:pt x="3018" y="1170"/>
                    </a:lnTo>
                    <a:lnTo>
                      <a:pt x="3024" y="1146"/>
                    </a:lnTo>
                    <a:lnTo>
                      <a:pt x="2982" y="1152"/>
                    </a:lnTo>
                    <a:lnTo>
                      <a:pt x="2988" y="1146"/>
                    </a:lnTo>
                    <a:lnTo>
                      <a:pt x="3000" y="1140"/>
                    </a:lnTo>
                    <a:lnTo>
                      <a:pt x="3006" y="1140"/>
                    </a:lnTo>
                    <a:lnTo>
                      <a:pt x="3006" y="1134"/>
                    </a:lnTo>
                    <a:lnTo>
                      <a:pt x="3000" y="1128"/>
                    </a:lnTo>
                    <a:lnTo>
                      <a:pt x="2994" y="1116"/>
                    </a:lnTo>
                    <a:lnTo>
                      <a:pt x="2988" y="1110"/>
                    </a:lnTo>
                    <a:lnTo>
                      <a:pt x="3024" y="1104"/>
                    </a:lnTo>
                    <a:lnTo>
                      <a:pt x="3048" y="1116"/>
                    </a:lnTo>
                    <a:lnTo>
                      <a:pt x="3078" y="1080"/>
                    </a:lnTo>
                    <a:lnTo>
                      <a:pt x="3024" y="1074"/>
                    </a:lnTo>
                    <a:lnTo>
                      <a:pt x="3024" y="1050"/>
                    </a:lnTo>
                    <a:lnTo>
                      <a:pt x="3036" y="1062"/>
                    </a:lnTo>
                    <a:lnTo>
                      <a:pt x="3078" y="1050"/>
                    </a:lnTo>
                    <a:lnTo>
                      <a:pt x="3084" y="990"/>
                    </a:lnTo>
                    <a:lnTo>
                      <a:pt x="3054" y="1002"/>
                    </a:lnTo>
                    <a:lnTo>
                      <a:pt x="3048" y="972"/>
                    </a:lnTo>
                    <a:lnTo>
                      <a:pt x="3024" y="960"/>
                    </a:lnTo>
                    <a:lnTo>
                      <a:pt x="3072" y="978"/>
                    </a:lnTo>
                    <a:lnTo>
                      <a:pt x="3078" y="972"/>
                    </a:lnTo>
                    <a:lnTo>
                      <a:pt x="3060" y="954"/>
                    </a:lnTo>
                    <a:lnTo>
                      <a:pt x="3090" y="954"/>
                    </a:lnTo>
                    <a:lnTo>
                      <a:pt x="3084" y="948"/>
                    </a:lnTo>
                    <a:lnTo>
                      <a:pt x="3078" y="936"/>
                    </a:lnTo>
                    <a:lnTo>
                      <a:pt x="3060" y="918"/>
                    </a:lnTo>
                    <a:lnTo>
                      <a:pt x="3054" y="906"/>
                    </a:lnTo>
                    <a:lnTo>
                      <a:pt x="3054" y="894"/>
                    </a:lnTo>
                    <a:lnTo>
                      <a:pt x="3060" y="888"/>
                    </a:lnTo>
                    <a:lnTo>
                      <a:pt x="3042" y="870"/>
                    </a:lnTo>
                    <a:lnTo>
                      <a:pt x="3042" y="864"/>
                    </a:lnTo>
                    <a:lnTo>
                      <a:pt x="3048" y="864"/>
                    </a:lnTo>
                    <a:lnTo>
                      <a:pt x="3066" y="846"/>
                    </a:lnTo>
                    <a:lnTo>
                      <a:pt x="3072" y="846"/>
                    </a:lnTo>
                    <a:lnTo>
                      <a:pt x="3066" y="870"/>
                    </a:lnTo>
                    <a:lnTo>
                      <a:pt x="3096" y="894"/>
                    </a:lnTo>
                    <a:lnTo>
                      <a:pt x="3096" y="888"/>
                    </a:lnTo>
                    <a:lnTo>
                      <a:pt x="3102" y="882"/>
                    </a:lnTo>
                    <a:lnTo>
                      <a:pt x="3102" y="864"/>
                    </a:lnTo>
                    <a:lnTo>
                      <a:pt x="3108" y="852"/>
                    </a:lnTo>
                    <a:lnTo>
                      <a:pt x="3108" y="834"/>
                    </a:lnTo>
                    <a:lnTo>
                      <a:pt x="3114" y="822"/>
                    </a:lnTo>
                    <a:lnTo>
                      <a:pt x="3144" y="792"/>
                    </a:lnTo>
                    <a:lnTo>
                      <a:pt x="3156" y="786"/>
                    </a:lnTo>
                    <a:lnTo>
                      <a:pt x="3162" y="786"/>
                    </a:lnTo>
                    <a:lnTo>
                      <a:pt x="3162" y="792"/>
                    </a:lnTo>
                    <a:lnTo>
                      <a:pt x="3150" y="816"/>
                    </a:lnTo>
                    <a:lnTo>
                      <a:pt x="3132" y="834"/>
                    </a:lnTo>
                    <a:lnTo>
                      <a:pt x="3126" y="846"/>
                    </a:lnTo>
                    <a:lnTo>
                      <a:pt x="3120" y="882"/>
                    </a:lnTo>
                    <a:lnTo>
                      <a:pt x="3138" y="882"/>
                    </a:lnTo>
                    <a:lnTo>
                      <a:pt x="3138" y="894"/>
                    </a:lnTo>
                    <a:lnTo>
                      <a:pt x="3132" y="906"/>
                    </a:lnTo>
                    <a:lnTo>
                      <a:pt x="3132" y="918"/>
                    </a:lnTo>
                    <a:lnTo>
                      <a:pt x="3114" y="936"/>
                    </a:lnTo>
                    <a:lnTo>
                      <a:pt x="3102" y="960"/>
                    </a:lnTo>
                    <a:lnTo>
                      <a:pt x="3102" y="978"/>
                    </a:lnTo>
                    <a:lnTo>
                      <a:pt x="3126" y="954"/>
                    </a:lnTo>
                    <a:lnTo>
                      <a:pt x="3132" y="942"/>
                    </a:lnTo>
                    <a:lnTo>
                      <a:pt x="3144" y="930"/>
                    </a:lnTo>
                    <a:lnTo>
                      <a:pt x="3168" y="918"/>
                    </a:lnTo>
                    <a:lnTo>
                      <a:pt x="3180" y="906"/>
                    </a:lnTo>
                    <a:lnTo>
                      <a:pt x="3192" y="882"/>
                    </a:lnTo>
                    <a:lnTo>
                      <a:pt x="3192" y="798"/>
                    </a:lnTo>
                    <a:lnTo>
                      <a:pt x="3198" y="780"/>
                    </a:lnTo>
                    <a:lnTo>
                      <a:pt x="3198" y="768"/>
                    </a:lnTo>
                    <a:lnTo>
                      <a:pt x="3204" y="756"/>
                    </a:lnTo>
                    <a:lnTo>
                      <a:pt x="3210" y="756"/>
                    </a:lnTo>
                    <a:lnTo>
                      <a:pt x="3210" y="768"/>
                    </a:lnTo>
                    <a:lnTo>
                      <a:pt x="3204" y="780"/>
                    </a:lnTo>
                    <a:lnTo>
                      <a:pt x="3204" y="798"/>
                    </a:lnTo>
                    <a:lnTo>
                      <a:pt x="3210" y="798"/>
                    </a:lnTo>
                    <a:lnTo>
                      <a:pt x="3216" y="804"/>
                    </a:lnTo>
                    <a:lnTo>
                      <a:pt x="3216" y="840"/>
                    </a:lnTo>
                    <a:lnTo>
                      <a:pt x="3234" y="822"/>
                    </a:lnTo>
                    <a:lnTo>
                      <a:pt x="3240" y="810"/>
                    </a:lnTo>
                    <a:lnTo>
                      <a:pt x="3288" y="762"/>
                    </a:lnTo>
                    <a:lnTo>
                      <a:pt x="3300" y="756"/>
                    </a:lnTo>
                    <a:lnTo>
                      <a:pt x="3324" y="732"/>
                    </a:lnTo>
                    <a:lnTo>
                      <a:pt x="3324" y="726"/>
                    </a:lnTo>
                    <a:lnTo>
                      <a:pt x="3318" y="720"/>
                    </a:lnTo>
                    <a:lnTo>
                      <a:pt x="3312" y="720"/>
                    </a:lnTo>
                    <a:lnTo>
                      <a:pt x="3306" y="714"/>
                    </a:lnTo>
                    <a:lnTo>
                      <a:pt x="3306" y="702"/>
                    </a:lnTo>
                    <a:lnTo>
                      <a:pt x="3312" y="696"/>
                    </a:lnTo>
                    <a:lnTo>
                      <a:pt x="3324" y="696"/>
                    </a:lnTo>
                    <a:lnTo>
                      <a:pt x="3330" y="702"/>
                    </a:lnTo>
                    <a:lnTo>
                      <a:pt x="3360" y="702"/>
                    </a:lnTo>
                    <a:lnTo>
                      <a:pt x="3390" y="696"/>
                    </a:lnTo>
                    <a:lnTo>
                      <a:pt x="3450" y="672"/>
                    </a:lnTo>
                    <a:lnTo>
                      <a:pt x="3462" y="666"/>
                    </a:lnTo>
                    <a:lnTo>
                      <a:pt x="3444" y="660"/>
                    </a:lnTo>
                    <a:lnTo>
                      <a:pt x="3438" y="660"/>
                    </a:lnTo>
                    <a:lnTo>
                      <a:pt x="3432" y="666"/>
                    </a:lnTo>
                    <a:lnTo>
                      <a:pt x="3414" y="672"/>
                    </a:lnTo>
                    <a:lnTo>
                      <a:pt x="3402" y="672"/>
                    </a:lnTo>
                    <a:lnTo>
                      <a:pt x="3390" y="678"/>
                    </a:lnTo>
                    <a:lnTo>
                      <a:pt x="3372" y="678"/>
                    </a:lnTo>
                    <a:lnTo>
                      <a:pt x="3360" y="684"/>
                    </a:lnTo>
                    <a:lnTo>
                      <a:pt x="3348" y="684"/>
                    </a:lnTo>
                    <a:lnTo>
                      <a:pt x="3342" y="678"/>
                    </a:lnTo>
                    <a:lnTo>
                      <a:pt x="3342" y="672"/>
                    </a:lnTo>
                    <a:lnTo>
                      <a:pt x="3348" y="666"/>
                    </a:lnTo>
                    <a:lnTo>
                      <a:pt x="3354" y="654"/>
                    </a:lnTo>
                    <a:lnTo>
                      <a:pt x="3366" y="654"/>
                    </a:lnTo>
                    <a:lnTo>
                      <a:pt x="3378" y="648"/>
                    </a:lnTo>
                    <a:lnTo>
                      <a:pt x="3402" y="648"/>
                    </a:lnTo>
                    <a:lnTo>
                      <a:pt x="3492" y="642"/>
                    </a:lnTo>
                    <a:lnTo>
                      <a:pt x="3534" y="606"/>
                    </a:lnTo>
                    <a:lnTo>
                      <a:pt x="3546" y="618"/>
                    </a:lnTo>
                    <a:lnTo>
                      <a:pt x="3570" y="606"/>
                    </a:lnTo>
                    <a:lnTo>
                      <a:pt x="3570" y="642"/>
                    </a:lnTo>
                    <a:lnTo>
                      <a:pt x="3600" y="618"/>
                    </a:lnTo>
                    <a:lnTo>
                      <a:pt x="3624" y="612"/>
                    </a:lnTo>
                    <a:lnTo>
                      <a:pt x="3630" y="582"/>
                    </a:lnTo>
                    <a:lnTo>
                      <a:pt x="3618" y="570"/>
                    </a:lnTo>
                    <a:lnTo>
                      <a:pt x="3612" y="600"/>
                    </a:lnTo>
                    <a:lnTo>
                      <a:pt x="3588" y="600"/>
                    </a:lnTo>
                    <a:lnTo>
                      <a:pt x="3588" y="576"/>
                    </a:lnTo>
                    <a:lnTo>
                      <a:pt x="3570" y="552"/>
                    </a:lnTo>
                    <a:lnTo>
                      <a:pt x="3594" y="540"/>
                    </a:lnTo>
                    <a:lnTo>
                      <a:pt x="3600" y="504"/>
                    </a:lnTo>
                    <a:lnTo>
                      <a:pt x="3612" y="498"/>
                    </a:lnTo>
                    <a:lnTo>
                      <a:pt x="3618" y="486"/>
                    </a:lnTo>
                    <a:lnTo>
                      <a:pt x="3630" y="480"/>
                    </a:lnTo>
                    <a:lnTo>
                      <a:pt x="3636" y="474"/>
                    </a:lnTo>
                    <a:lnTo>
                      <a:pt x="3648" y="468"/>
                    </a:lnTo>
                    <a:lnTo>
                      <a:pt x="3654" y="456"/>
                    </a:lnTo>
                    <a:lnTo>
                      <a:pt x="3654" y="450"/>
                    </a:lnTo>
                    <a:lnTo>
                      <a:pt x="3660" y="444"/>
                    </a:lnTo>
                    <a:lnTo>
                      <a:pt x="3660" y="438"/>
                    </a:lnTo>
                    <a:lnTo>
                      <a:pt x="3690" y="444"/>
                    </a:lnTo>
                    <a:lnTo>
                      <a:pt x="3702" y="426"/>
                    </a:lnTo>
                    <a:lnTo>
                      <a:pt x="3708" y="432"/>
                    </a:lnTo>
                    <a:lnTo>
                      <a:pt x="3720" y="432"/>
                    </a:lnTo>
                    <a:lnTo>
                      <a:pt x="3726" y="426"/>
                    </a:lnTo>
                    <a:lnTo>
                      <a:pt x="3738" y="420"/>
                    </a:lnTo>
                    <a:lnTo>
                      <a:pt x="3744" y="408"/>
                    </a:lnTo>
                    <a:lnTo>
                      <a:pt x="3756" y="402"/>
                    </a:lnTo>
                    <a:lnTo>
                      <a:pt x="3774" y="384"/>
                    </a:lnTo>
                    <a:lnTo>
                      <a:pt x="3774" y="414"/>
                    </a:lnTo>
                    <a:lnTo>
                      <a:pt x="3786" y="408"/>
                    </a:lnTo>
                    <a:lnTo>
                      <a:pt x="3792" y="402"/>
                    </a:lnTo>
                    <a:lnTo>
                      <a:pt x="3828" y="384"/>
                    </a:lnTo>
                    <a:lnTo>
                      <a:pt x="3834" y="378"/>
                    </a:lnTo>
                    <a:lnTo>
                      <a:pt x="3846" y="378"/>
                    </a:lnTo>
                    <a:lnTo>
                      <a:pt x="3858" y="372"/>
                    </a:lnTo>
                    <a:lnTo>
                      <a:pt x="3876" y="372"/>
                    </a:lnTo>
                    <a:lnTo>
                      <a:pt x="3888" y="366"/>
                    </a:lnTo>
                    <a:lnTo>
                      <a:pt x="3900" y="366"/>
                    </a:lnTo>
                    <a:lnTo>
                      <a:pt x="3900" y="330"/>
                    </a:lnTo>
                    <a:lnTo>
                      <a:pt x="3876" y="330"/>
                    </a:lnTo>
                    <a:lnTo>
                      <a:pt x="3876" y="324"/>
                    </a:lnTo>
                    <a:lnTo>
                      <a:pt x="3882" y="312"/>
                    </a:lnTo>
                    <a:lnTo>
                      <a:pt x="3894" y="300"/>
                    </a:lnTo>
                    <a:lnTo>
                      <a:pt x="3888" y="294"/>
                    </a:lnTo>
                    <a:lnTo>
                      <a:pt x="3882" y="294"/>
                    </a:lnTo>
                    <a:lnTo>
                      <a:pt x="3876" y="288"/>
                    </a:lnTo>
                    <a:lnTo>
                      <a:pt x="3876" y="276"/>
                    </a:lnTo>
                    <a:lnTo>
                      <a:pt x="3888" y="252"/>
                    </a:lnTo>
                    <a:lnTo>
                      <a:pt x="3900" y="222"/>
                    </a:lnTo>
                    <a:lnTo>
                      <a:pt x="3912" y="198"/>
                    </a:lnTo>
                    <a:lnTo>
                      <a:pt x="3918" y="174"/>
                    </a:lnTo>
                    <a:lnTo>
                      <a:pt x="3918" y="168"/>
                    </a:lnTo>
                    <a:lnTo>
                      <a:pt x="3912" y="162"/>
                    </a:lnTo>
                    <a:lnTo>
                      <a:pt x="3876" y="162"/>
                    </a:lnTo>
                    <a:lnTo>
                      <a:pt x="3864" y="168"/>
                    </a:lnTo>
                    <a:lnTo>
                      <a:pt x="3858" y="168"/>
                    </a:lnTo>
                    <a:close/>
                    <a:moveTo>
                      <a:pt x="2718" y="366"/>
                    </a:moveTo>
                    <a:lnTo>
                      <a:pt x="2712" y="366"/>
                    </a:lnTo>
                    <a:lnTo>
                      <a:pt x="2712" y="354"/>
                    </a:lnTo>
                    <a:lnTo>
                      <a:pt x="2718" y="348"/>
                    </a:lnTo>
                    <a:lnTo>
                      <a:pt x="2718" y="336"/>
                    </a:lnTo>
                    <a:lnTo>
                      <a:pt x="2712" y="336"/>
                    </a:lnTo>
                    <a:lnTo>
                      <a:pt x="2700" y="342"/>
                    </a:lnTo>
                    <a:lnTo>
                      <a:pt x="2694" y="348"/>
                    </a:lnTo>
                    <a:lnTo>
                      <a:pt x="2682" y="354"/>
                    </a:lnTo>
                    <a:lnTo>
                      <a:pt x="2676" y="372"/>
                    </a:lnTo>
                    <a:lnTo>
                      <a:pt x="2664" y="366"/>
                    </a:lnTo>
                    <a:lnTo>
                      <a:pt x="2664" y="378"/>
                    </a:lnTo>
                    <a:lnTo>
                      <a:pt x="2652" y="402"/>
                    </a:lnTo>
                    <a:lnTo>
                      <a:pt x="2628" y="414"/>
                    </a:lnTo>
                    <a:lnTo>
                      <a:pt x="2628" y="426"/>
                    </a:lnTo>
                    <a:lnTo>
                      <a:pt x="2634" y="432"/>
                    </a:lnTo>
                    <a:lnTo>
                      <a:pt x="2628" y="432"/>
                    </a:lnTo>
                    <a:lnTo>
                      <a:pt x="2598" y="462"/>
                    </a:lnTo>
                    <a:lnTo>
                      <a:pt x="2598" y="468"/>
                    </a:lnTo>
                    <a:lnTo>
                      <a:pt x="2604" y="474"/>
                    </a:lnTo>
                    <a:lnTo>
                      <a:pt x="2610" y="474"/>
                    </a:lnTo>
                    <a:lnTo>
                      <a:pt x="2616" y="480"/>
                    </a:lnTo>
                    <a:lnTo>
                      <a:pt x="2616" y="492"/>
                    </a:lnTo>
                    <a:lnTo>
                      <a:pt x="2610" y="498"/>
                    </a:lnTo>
                    <a:lnTo>
                      <a:pt x="2604" y="498"/>
                    </a:lnTo>
                    <a:lnTo>
                      <a:pt x="2604" y="510"/>
                    </a:lnTo>
                    <a:lnTo>
                      <a:pt x="2592" y="534"/>
                    </a:lnTo>
                    <a:lnTo>
                      <a:pt x="2580" y="552"/>
                    </a:lnTo>
                    <a:lnTo>
                      <a:pt x="2550" y="582"/>
                    </a:lnTo>
                    <a:lnTo>
                      <a:pt x="2478" y="618"/>
                    </a:lnTo>
                    <a:lnTo>
                      <a:pt x="2484" y="588"/>
                    </a:lnTo>
                    <a:lnTo>
                      <a:pt x="2478" y="582"/>
                    </a:lnTo>
                    <a:lnTo>
                      <a:pt x="2478" y="576"/>
                    </a:lnTo>
                    <a:lnTo>
                      <a:pt x="2472" y="570"/>
                    </a:lnTo>
                    <a:lnTo>
                      <a:pt x="2472" y="564"/>
                    </a:lnTo>
                    <a:lnTo>
                      <a:pt x="2478" y="552"/>
                    </a:lnTo>
                    <a:lnTo>
                      <a:pt x="2496" y="534"/>
                    </a:lnTo>
                    <a:lnTo>
                      <a:pt x="2502" y="522"/>
                    </a:lnTo>
                    <a:lnTo>
                      <a:pt x="2502" y="516"/>
                    </a:lnTo>
                    <a:lnTo>
                      <a:pt x="2496" y="510"/>
                    </a:lnTo>
                    <a:lnTo>
                      <a:pt x="2496" y="492"/>
                    </a:lnTo>
                    <a:lnTo>
                      <a:pt x="2502" y="480"/>
                    </a:lnTo>
                    <a:lnTo>
                      <a:pt x="2508" y="474"/>
                    </a:lnTo>
                    <a:lnTo>
                      <a:pt x="2514" y="462"/>
                    </a:lnTo>
                    <a:lnTo>
                      <a:pt x="2526" y="456"/>
                    </a:lnTo>
                    <a:lnTo>
                      <a:pt x="2532" y="450"/>
                    </a:lnTo>
                    <a:lnTo>
                      <a:pt x="2532" y="432"/>
                    </a:lnTo>
                    <a:lnTo>
                      <a:pt x="2538" y="432"/>
                    </a:lnTo>
                    <a:lnTo>
                      <a:pt x="2622" y="348"/>
                    </a:lnTo>
                    <a:lnTo>
                      <a:pt x="2592" y="354"/>
                    </a:lnTo>
                    <a:lnTo>
                      <a:pt x="2580" y="360"/>
                    </a:lnTo>
                    <a:lnTo>
                      <a:pt x="2574" y="366"/>
                    </a:lnTo>
                    <a:lnTo>
                      <a:pt x="2562" y="372"/>
                    </a:lnTo>
                    <a:lnTo>
                      <a:pt x="2556" y="378"/>
                    </a:lnTo>
                    <a:lnTo>
                      <a:pt x="2550" y="378"/>
                    </a:lnTo>
                    <a:lnTo>
                      <a:pt x="2550" y="372"/>
                    </a:lnTo>
                    <a:lnTo>
                      <a:pt x="2556" y="366"/>
                    </a:lnTo>
                    <a:lnTo>
                      <a:pt x="2568" y="360"/>
                    </a:lnTo>
                    <a:lnTo>
                      <a:pt x="2592" y="336"/>
                    </a:lnTo>
                    <a:lnTo>
                      <a:pt x="2604" y="330"/>
                    </a:lnTo>
                    <a:lnTo>
                      <a:pt x="2658" y="276"/>
                    </a:lnTo>
                    <a:lnTo>
                      <a:pt x="2670" y="288"/>
                    </a:lnTo>
                    <a:lnTo>
                      <a:pt x="2682" y="276"/>
                    </a:lnTo>
                    <a:lnTo>
                      <a:pt x="2682" y="288"/>
                    </a:lnTo>
                    <a:lnTo>
                      <a:pt x="2694" y="288"/>
                    </a:lnTo>
                    <a:lnTo>
                      <a:pt x="2700" y="282"/>
                    </a:lnTo>
                    <a:lnTo>
                      <a:pt x="2700" y="270"/>
                    </a:lnTo>
                    <a:lnTo>
                      <a:pt x="2724" y="276"/>
                    </a:lnTo>
                    <a:lnTo>
                      <a:pt x="2736" y="270"/>
                    </a:lnTo>
                    <a:lnTo>
                      <a:pt x="2742" y="270"/>
                    </a:lnTo>
                    <a:lnTo>
                      <a:pt x="2754" y="264"/>
                    </a:lnTo>
                    <a:lnTo>
                      <a:pt x="2772" y="264"/>
                    </a:lnTo>
                    <a:lnTo>
                      <a:pt x="2784" y="270"/>
                    </a:lnTo>
                    <a:lnTo>
                      <a:pt x="2790" y="276"/>
                    </a:lnTo>
                    <a:lnTo>
                      <a:pt x="2796" y="288"/>
                    </a:lnTo>
                    <a:lnTo>
                      <a:pt x="2772" y="294"/>
                    </a:lnTo>
                    <a:lnTo>
                      <a:pt x="2772" y="318"/>
                    </a:lnTo>
                    <a:lnTo>
                      <a:pt x="2742" y="318"/>
                    </a:lnTo>
                    <a:lnTo>
                      <a:pt x="2736" y="324"/>
                    </a:lnTo>
                    <a:lnTo>
                      <a:pt x="2736" y="360"/>
                    </a:lnTo>
                    <a:lnTo>
                      <a:pt x="2730" y="366"/>
                    </a:lnTo>
                    <a:lnTo>
                      <a:pt x="2718" y="36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73" name="Puerto Rico"/>
              <p:cNvSpPr>
                <a:spLocks/>
              </p:cNvSpPr>
              <p:nvPr/>
            </p:nvSpPr>
            <p:spPr bwMode="auto">
              <a:xfrm>
                <a:off x="1451" y="1931"/>
                <a:ext cx="35" cy="15"/>
              </a:xfrm>
              <a:custGeom>
                <a:avLst/>
                <a:gdLst>
                  <a:gd name="T0" fmla="*/ 2147483647 w 138"/>
                  <a:gd name="T1" fmla="*/ 2147483647 h 60"/>
                  <a:gd name="T2" fmla="*/ 2147483647 w 138"/>
                  <a:gd name="T3" fmla="*/ 2147483647 h 60"/>
                  <a:gd name="T4" fmla="*/ 2147483647 w 138"/>
                  <a:gd name="T5" fmla="*/ 0 h 60"/>
                  <a:gd name="T6" fmla="*/ 2147483647 w 138"/>
                  <a:gd name="T7" fmla="*/ 0 h 60"/>
                  <a:gd name="T8" fmla="*/ 2147483647 w 138"/>
                  <a:gd name="T9" fmla="*/ 2147483647 h 60"/>
                  <a:gd name="T10" fmla="*/ 0 w 138"/>
                  <a:gd name="T11" fmla="*/ 2147483647 h 60"/>
                  <a:gd name="T12" fmla="*/ 0 w 138"/>
                  <a:gd name="T13" fmla="*/ 2147483647 h 60"/>
                  <a:gd name="T14" fmla="*/ 2147483647 w 138"/>
                  <a:gd name="T15" fmla="*/ 2147483647 h 60"/>
                  <a:gd name="T16" fmla="*/ 2147483647 w 138"/>
                  <a:gd name="T17" fmla="*/ 2147483647 h 60"/>
                  <a:gd name="T18" fmla="*/ 2147483647 w 138"/>
                  <a:gd name="T19" fmla="*/ 2147483647 h 60"/>
                  <a:gd name="T20" fmla="*/ 2147483647 w 138"/>
                  <a:gd name="T21" fmla="*/ 2147483647 h 60"/>
                  <a:gd name="T22" fmla="*/ 2147483647 w 138"/>
                  <a:gd name="T23" fmla="*/ 2147483647 h 60"/>
                  <a:gd name="T24" fmla="*/ 2147483647 w 138"/>
                  <a:gd name="T25" fmla="*/ 2147483647 h 60"/>
                  <a:gd name="T26" fmla="*/ 2147483647 w 138"/>
                  <a:gd name="T27" fmla="*/ 2147483647 h 60"/>
                  <a:gd name="T28" fmla="*/ 2147483647 w 138"/>
                  <a:gd name="T29" fmla="*/ 2147483647 h 60"/>
                  <a:gd name="T30" fmla="*/ 2147483647 w 138"/>
                  <a:gd name="T31" fmla="*/ 2147483647 h 60"/>
                  <a:gd name="T32" fmla="*/ 2147483647 w 138"/>
                  <a:gd name="T33" fmla="*/ 2147483647 h 60"/>
                  <a:gd name="T34" fmla="*/ 2147483647 w 138"/>
                  <a:gd name="T35" fmla="*/ 2147483647 h 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8"/>
                  <a:gd name="T55" fmla="*/ 0 h 60"/>
                  <a:gd name="T56" fmla="*/ 138 w 138"/>
                  <a:gd name="T57" fmla="*/ 60 h 6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8" h="60">
                    <a:moveTo>
                      <a:pt x="84" y="12"/>
                    </a:moveTo>
                    <a:lnTo>
                      <a:pt x="72" y="12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36" y="60"/>
                    </a:lnTo>
                    <a:lnTo>
                      <a:pt x="48" y="48"/>
                    </a:lnTo>
                    <a:lnTo>
                      <a:pt x="102" y="48"/>
                    </a:lnTo>
                    <a:lnTo>
                      <a:pt x="120" y="36"/>
                    </a:lnTo>
                    <a:lnTo>
                      <a:pt x="132" y="30"/>
                    </a:lnTo>
                    <a:lnTo>
                      <a:pt x="138" y="18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114" y="6"/>
                    </a:lnTo>
                    <a:lnTo>
                      <a:pt x="102" y="12"/>
                    </a:lnTo>
                    <a:lnTo>
                      <a:pt x="84" y="1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74" name="Panama"/>
              <p:cNvSpPr>
                <a:spLocks/>
              </p:cNvSpPr>
              <p:nvPr/>
            </p:nvSpPr>
            <p:spPr bwMode="auto">
              <a:xfrm>
                <a:off x="1147" y="2112"/>
                <a:ext cx="104" cy="50"/>
              </a:xfrm>
              <a:custGeom>
                <a:avLst/>
                <a:gdLst>
                  <a:gd name="T0" fmla="*/ 2147483647 w 408"/>
                  <a:gd name="T1" fmla="*/ 2147483647 h 198"/>
                  <a:gd name="T2" fmla="*/ 2147483647 w 408"/>
                  <a:gd name="T3" fmla="*/ 2147483647 h 198"/>
                  <a:gd name="T4" fmla="*/ 2147483647 w 408"/>
                  <a:gd name="T5" fmla="*/ 2147483647 h 198"/>
                  <a:gd name="T6" fmla="*/ 2147483647 w 408"/>
                  <a:gd name="T7" fmla="*/ 2147483647 h 198"/>
                  <a:gd name="T8" fmla="*/ 2147483647 w 408"/>
                  <a:gd name="T9" fmla="*/ 2147483647 h 198"/>
                  <a:gd name="T10" fmla="*/ 2147483647 w 408"/>
                  <a:gd name="T11" fmla="*/ 2147483647 h 198"/>
                  <a:gd name="T12" fmla="*/ 2147483647 w 408"/>
                  <a:gd name="T13" fmla="*/ 2147483647 h 198"/>
                  <a:gd name="T14" fmla="*/ 2147483647 w 408"/>
                  <a:gd name="T15" fmla="*/ 2147483647 h 198"/>
                  <a:gd name="T16" fmla="*/ 2147483647 w 408"/>
                  <a:gd name="T17" fmla="*/ 2147483647 h 198"/>
                  <a:gd name="T18" fmla="*/ 2147483647 w 408"/>
                  <a:gd name="T19" fmla="*/ 2147483647 h 198"/>
                  <a:gd name="T20" fmla="*/ 2147483647 w 408"/>
                  <a:gd name="T21" fmla="*/ 2147483647 h 198"/>
                  <a:gd name="T22" fmla="*/ 2147483647 w 408"/>
                  <a:gd name="T23" fmla="*/ 2147483647 h 198"/>
                  <a:gd name="T24" fmla="*/ 2147483647 w 408"/>
                  <a:gd name="T25" fmla="*/ 2147483647 h 198"/>
                  <a:gd name="T26" fmla="*/ 2147483647 w 408"/>
                  <a:gd name="T27" fmla="*/ 2147483647 h 198"/>
                  <a:gd name="T28" fmla="*/ 2147483647 w 408"/>
                  <a:gd name="T29" fmla="*/ 2147483647 h 198"/>
                  <a:gd name="T30" fmla="*/ 2147483647 w 408"/>
                  <a:gd name="T31" fmla="*/ 2147483647 h 198"/>
                  <a:gd name="T32" fmla="*/ 2147483647 w 408"/>
                  <a:gd name="T33" fmla="*/ 0 h 198"/>
                  <a:gd name="T34" fmla="*/ 2147483647 w 408"/>
                  <a:gd name="T35" fmla="*/ 2147483647 h 198"/>
                  <a:gd name="T36" fmla="*/ 2147483647 w 408"/>
                  <a:gd name="T37" fmla="*/ 2147483647 h 198"/>
                  <a:gd name="T38" fmla="*/ 2147483647 w 408"/>
                  <a:gd name="T39" fmla="*/ 2147483647 h 198"/>
                  <a:gd name="T40" fmla="*/ 2147483647 w 408"/>
                  <a:gd name="T41" fmla="*/ 2147483647 h 198"/>
                  <a:gd name="T42" fmla="*/ 2147483647 w 408"/>
                  <a:gd name="T43" fmla="*/ 2147483647 h 198"/>
                  <a:gd name="T44" fmla="*/ 2147483647 w 408"/>
                  <a:gd name="T45" fmla="*/ 2147483647 h 198"/>
                  <a:gd name="T46" fmla="*/ 2147483647 w 408"/>
                  <a:gd name="T47" fmla="*/ 2147483647 h 198"/>
                  <a:gd name="T48" fmla="*/ 2147483647 w 408"/>
                  <a:gd name="T49" fmla="*/ 2147483647 h 198"/>
                  <a:gd name="T50" fmla="*/ 2147483647 w 408"/>
                  <a:gd name="T51" fmla="*/ 2147483647 h 198"/>
                  <a:gd name="T52" fmla="*/ 2147483647 w 408"/>
                  <a:gd name="T53" fmla="*/ 2147483647 h 198"/>
                  <a:gd name="T54" fmla="*/ 2147483647 w 408"/>
                  <a:gd name="T55" fmla="*/ 2147483647 h 198"/>
                  <a:gd name="T56" fmla="*/ 0 w 408"/>
                  <a:gd name="T57" fmla="*/ 2147483647 h 198"/>
                  <a:gd name="T58" fmla="*/ 2147483647 w 408"/>
                  <a:gd name="T59" fmla="*/ 2147483647 h 198"/>
                  <a:gd name="T60" fmla="*/ 2147483647 w 408"/>
                  <a:gd name="T61" fmla="*/ 2147483647 h 198"/>
                  <a:gd name="T62" fmla="*/ 2147483647 w 408"/>
                  <a:gd name="T63" fmla="*/ 2147483647 h 198"/>
                  <a:gd name="T64" fmla="*/ 0 w 408"/>
                  <a:gd name="T65" fmla="*/ 2147483647 h 198"/>
                  <a:gd name="T66" fmla="*/ 2147483647 w 408"/>
                  <a:gd name="T67" fmla="*/ 2147483647 h 198"/>
                  <a:gd name="T68" fmla="*/ 2147483647 w 408"/>
                  <a:gd name="T69" fmla="*/ 2147483647 h 198"/>
                  <a:gd name="T70" fmla="*/ 2147483647 w 408"/>
                  <a:gd name="T71" fmla="*/ 2147483647 h 198"/>
                  <a:gd name="T72" fmla="*/ 2147483647 w 408"/>
                  <a:gd name="T73" fmla="*/ 2147483647 h 198"/>
                  <a:gd name="T74" fmla="*/ 2147483647 w 408"/>
                  <a:gd name="T75" fmla="*/ 2147483647 h 198"/>
                  <a:gd name="T76" fmla="*/ 2147483647 w 408"/>
                  <a:gd name="T77" fmla="*/ 2147483647 h 198"/>
                  <a:gd name="T78" fmla="*/ 2147483647 w 408"/>
                  <a:gd name="T79" fmla="*/ 2147483647 h 198"/>
                  <a:gd name="T80" fmla="*/ 2147483647 w 408"/>
                  <a:gd name="T81" fmla="*/ 2147483647 h 198"/>
                  <a:gd name="T82" fmla="*/ 2147483647 w 408"/>
                  <a:gd name="T83" fmla="*/ 2147483647 h 198"/>
                  <a:gd name="T84" fmla="*/ 2147483647 w 408"/>
                  <a:gd name="T85" fmla="*/ 2147483647 h 198"/>
                  <a:gd name="T86" fmla="*/ 2147483647 w 408"/>
                  <a:gd name="T87" fmla="*/ 2147483647 h 198"/>
                  <a:gd name="T88" fmla="*/ 2147483647 w 408"/>
                  <a:gd name="T89" fmla="*/ 2147483647 h 198"/>
                  <a:gd name="T90" fmla="*/ 2147483647 w 408"/>
                  <a:gd name="T91" fmla="*/ 2147483647 h 198"/>
                  <a:gd name="T92" fmla="*/ 2147483647 w 408"/>
                  <a:gd name="T93" fmla="*/ 2147483647 h 198"/>
                  <a:gd name="T94" fmla="*/ 2147483647 w 408"/>
                  <a:gd name="T95" fmla="*/ 2147483647 h 198"/>
                  <a:gd name="T96" fmla="*/ 2147483647 w 408"/>
                  <a:gd name="T97" fmla="*/ 2147483647 h 198"/>
                  <a:gd name="T98" fmla="*/ 2147483647 w 408"/>
                  <a:gd name="T99" fmla="*/ 2147483647 h 198"/>
                  <a:gd name="T100" fmla="*/ 2147483647 w 408"/>
                  <a:gd name="T101" fmla="*/ 2147483647 h 1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08"/>
                  <a:gd name="T154" fmla="*/ 0 h 198"/>
                  <a:gd name="T155" fmla="*/ 408 w 408"/>
                  <a:gd name="T156" fmla="*/ 198 h 19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08" h="198">
                    <a:moveTo>
                      <a:pt x="306" y="66"/>
                    </a:moveTo>
                    <a:lnTo>
                      <a:pt x="318" y="78"/>
                    </a:lnTo>
                    <a:lnTo>
                      <a:pt x="324" y="90"/>
                    </a:lnTo>
                    <a:lnTo>
                      <a:pt x="330" y="96"/>
                    </a:lnTo>
                    <a:lnTo>
                      <a:pt x="342" y="90"/>
                    </a:lnTo>
                    <a:lnTo>
                      <a:pt x="372" y="120"/>
                    </a:lnTo>
                    <a:lnTo>
                      <a:pt x="342" y="102"/>
                    </a:lnTo>
                    <a:lnTo>
                      <a:pt x="342" y="120"/>
                    </a:lnTo>
                    <a:lnTo>
                      <a:pt x="336" y="132"/>
                    </a:lnTo>
                    <a:lnTo>
                      <a:pt x="336" y="162"/>
                    </a:lnTo>
                    <a:lnTo>
                      <a:pt x="342" y="168"/>
                    </a:lnTo>
                    <a:lnTo>
                      <a:pt x="348" y="180"/>
                    </a:lnTo>
                    <a:lnTo>
                      <a:pt x="354" y="186"/>
                    </a:lnTo>
                    <a:lnTo>
                      <a:pt x="360" y="186"/>
                    </a:lnTo>
                    <a:lnTo>
                      <a:pt x="372" y="156"/>
                    </a:lnTo>
                    <a:lnTo>
                      <a:pt x="378" y="162"/>
                    </a:lnTo>
                    <a:lnTo>
                      <a:pt x="390" y="168"/>
                    </a:lnTo>
                    <a:lnTo>
                      <a:pt x="396" y="162"/>
                    </a:lnTo>
                    <a:lnTo>
                      <a:pt x="408" y="138"/>
                    </a:lnTo>
                    <a:lnTo>
                      <a:pt x="408" y="126"/>
                    </a:lnTo>
                    <a:lnTo>
                      <a:pt x="396" y="120"/>
                    </a:lnTo>
                    <a:lnTo>
                      <a:pt x="390" y="108"/>
                    </a:lnTo>
                    <a:lnTo>
                      <a:pt x="390" y="90"/>
                    </a:lnTo>
                    <a:lnTo>
                      <a:pt x="396" y="84"/>
                    </a:lnTo>
                    <a:lnTo>
                      <a:pt x="372" y="66"/>
                    </a:lnTo>
                    <a:lnTo>
                      <a:pt x="372" y="60"/>
                    </a:lnTo>
                    <a:lnTo>
                      <a:pt x="366" y="54"/>
                    </a:lnTo>
                    <a:lnTo>
                      <a:pt x="366" y="42"/>
                    </a:lnTo>
                    <a:lnTo>
                      <a:pt x="360" y="30"/>
                    </a:lnTo>
                    <a:lnTo>
                      <a:pt x="348" y="24"/>
                    </a:lnTo>
                    <a:lnTo>
                      <a:pt x="330" y="18"/>
                    </a:lnTo>
                    <a:lnTo>
                      <a:pt x="288" y="18"/>
                    </a:lnTo>
                    <a:lnTo>
                      <a:pt x="282" y="0"/>
                    </a:lnTo>
                    <a:lnTo>
                      <a:pt x="246" y="0"/>
                    </a:lnTo>
                    <a:lnTo>
                      <a:pt x="234" y="6"/>
                    </a:lnTo>
                    <a:lnTo>
                      <a:pt x="228" y="12"/>
                    </a:lnTo>
                    <a:lnTo>
                      <a:pt x="222" y="24"/>
                    </a:lnTo>
                    <a:lnTo>
                      <a:pt x="210" y="36"/>
                    </a:lnTo>
                    <a:lnTo>
                      <a:pt x="204" y="36"/>
                    </a:lnTo>
                    <a:lnTo>
                      <a:pt x="198" y="30"/>
                    </a:lnTo>
                    <a:lnTo>
                      <a:pt x="192" y="30"/>
                    </a:lnTo>
                    <a:lnTo>
                      <a:pt x="168" y="42"/>
                    </a:lnTo>
                    <a:lnTo>
                      <a:pt x="144" y="66"/>
                    </a:lnTo>
                    <a:lnTo>
                      <a:pt x="132" y="72"/>
                    </a:lnTo>
                    <a:lnTo>
                      <a:pt x="120" y="72"/>
                    </a:lnTo>
                    <a:lnTo>
                      <a:pt x="114" y="66"/>
                    </a:lnTo>
                    <a:lnTo>
                      <a:pt x="102" y="60"/>
                    </a:lnTo>
                    <a:lnTo>
                      <a:pt x="90" y="42"/>
                    </a:lnTo>
                    <a:lnTo>
                      <a:pt x="78" y="54"/>
                    </a:lnTo>
                    <a:lnTo>
                      <a:pt x="60" y="54"/>
                    </a:lnTo>
                    <a:lnTo>
                      <a:pt x="48" y="42"/>
                    </a:lnTo>
                    <a:lnTo>
                      <a:pt x="48" y="18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12" y="72"/>
                    </a:lnTo>
                    <a:lnTo>
                      <a:pt x="6" y="72"/>
                    </a:lnTo>
                    <a:lnTo>
                      <a:pt x="6" y="96"/>
                    </a:lnTo>
                    <a:lnTo>
                      <a:pt x="0" y="102"/>
                    </a:lnTo>
                    <a:lnTo>
                      <a:pt x="6" y="108"/>
                    </a:lnTo>
                    <a:lnTo>
                      <a:pt x="48" y="102"/>
                    </a:lnTo>
                    <a:lnTo>
                      <a:pt x="60" y="120"/>
                    </a:lnTo>
                    <a:lnTo>
                      <a:pt x="90" y="114"/>
                    </a:lnTo>
                    <a:lnTo>
                      <a:pt x="90" y="126"/>
                    </a:lnTo>
                    <a:lnTo>
                      <a:pt x="84" y="132"/>
                    </a:lnTo>
                    <a:lnTo>
                      <a:pt x="84" y="150"/>
                    </a:lnTo>
                    <a:lnTo>
                      <a:pt x="90" y="156"/>
                    </a:lnTo>
                    <a:lnTo>
                      <a:pt x="108" y="156"/>
                    </a:lnTo>
                    <a:lnTo>
                      <a:pt x="114" y="150"/>
                    </a:lnTo>
                    <a:lnTo>
                      <a:pt x="120" y="150"/>
                    </a:lnTo>
                    <a:lnTo>
                      <a:pt x="120" y="132"/>
                    </a:lnTo>
                    <a:lnTo>
                      <a:pt x="138" y="126"/>
                    </a:lnTo>
                    <a:lnTo>
                      <a:pt x="138" y="150"/>
                    </a:lnTo>
                    <a:lnTo>
                      <a:pt x="144" y="168"/>
                    </a:lnTo>
                    <a:lnTo>
                      <a:pt x="144" y="180"/>
                    </a:lnTo>
                    <a:lnTo>
                      <a:pt x="150" y="192"/>
                    </a:lnTo>
                    <a:lnTo>
                      <a:pt x="156" y="198"/>
                    </a:lnTo>
                    <a:lnTo>
                      <a:pt x="162" y="198"/>
                    </a:lnTo>
                    <a:lnTo>
                      <a:pt x="180" y="192"/>
                    </a:lnTo>
                    <a:lnTo>
                      <a:pt x="198" y="174"/>
                    </a:lnTo>
                    <a:lnTo>
                      <a:pt x="204" y="174"/>
                    </a:lnTo>
                    <a:lnTo>
                      <a:pt x="198" y="168"/>
                    </a:lnTo>
                    <a:lnTo>
                      <a:pt x="186" y="162"/>
                    </a:lnTo>
                    <a:lnTo>
                      <a:pt x="180" y="150"/>
                    </a:lnTo>
                    <a:lnTo>
                      <a:pt x="174" y="144"/>
                    </a:lnTo>
                    <a:lnTo>
                      <a:pt x="168" y="132"/>
                    </a:lnTo>
                    <a:lnTo>
                      <a:pt x="162" y="126"/>
                    </a:lnTo>
                    <a:lnTo>
                      <a:pt x="186" y="102"/>
                    </a:lnTo>
                    <a:lnTo>
                      <a:pt x="222" y="84"/>
                    </a:lnTo>
                    <a:lnTo>
                      <a:pt x="228" y="72"/>
                    </a:lnTo>
                    <a:lnTo>
                      <a:pt x="246" y="54"/>
                    </a:lnTo>
                    <a:lnTo>
                      <a:pt x="258" y="48"/>
                    </a:lnTo>
                    <a:lnTo>
                      <a:pt x="276" y="54"/>
                    </a:lnTo>
                    <a:lnTo>
                      <a:pt x="288" y="60"/>
                    </a:lnTo>
                    <a:lnTo>
                      <a:pt x="306" y="6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75" name="Nicaragua"/>
              <p:cNvSpPr>
                <a:spLocks/>
              </p:cNvSpPr>
              <p:nvPr/>
            </p:nvSpPr>
            <p:spPr bwMode="auto">
              <a:xfrm>
                <a:off x="1070" y="2004"/>
                <a:ext cx="83" cy="85"/>
              </a:xfrm>
              <a:custGeom>
                <a:avLst/>
                <a:gdLst>
                  <a:gd name="T0" fmla="*/ 2147483647 w 324"/>
                  <a:gd name="T1" fmla="*/ 2147483647 h 330"/>
                  <a:gd name="T2" fmla="*/ 2147483647 w 324"/>
                  <a:gd name="T3" fmla="*/ 0 h 330"/>
                  <a:gd name="T4" fmla="*/ 2147483647 w 324"/>
                  <a:gd name="T5" fmla="*/ 2147483647 h 330"/>
                  <a:gd name="T6" fmla="*/ 2147483647 w 324"/>
                  <a:gd name="T7" fmla="*/ 2147483647 h 330"/>
                  <a:gd name="T8" fmla="*/ 2147483647 w 324"/>
                  <a:gd name="T9" fmla="*/ 0 h 330"/>
                  <a:gd name="T10" fmla="*/ 2147483647 w 324"/>
                  <a:gd name="T11" fmla="*/ 2147483647 h 330"/>
                  <a:gd name="T12" fmla="*/ 2147483647 w 324"/>
                  <a:gd name="T13" fmla="*/ 2147483647 h 330"/>
                  <a:gd name="T14" fmla="*/ 2147483647 w 324"/>
                  <a:gd name="T15" fmla="*/ 2147483647 h 330"/>
                  <a:gd name="T16" fmla="*/ 2147483647 w 324"/>
                  <a:gd name="T17" fmla="*/ 2147483647 h 330"/>
                  <a:gd name="T18" fmla="*/ 2147483647 w 324"/>
                  <a:gd name="T19" fmla="*/ 2147483647 h 330"/>
                  <a:gd name="T20" fmla="*/ 2147483647 w 324"/>
                  <a:gd name="T21" fmla="*/ 2147483647 h 330"/>
                  <a:gd name="T22" fmla="*/ 2147483647 w 324"/>
                  <a:gd name="T23" fmla="*/ 2147483647 h 330"/>
                  <a:gd name="T24" fmla="*/ 2147483647 w 324"/>
                  <a:gd name="T25" fmla="*/ 2147483647 h 330"/>
                  <a:gd name="T26" fmla="*/ 2147483647 w 324"/>
                  <a:gd name="T27" fmla="*/ 2147483647 h 330"/>
                  <a:gd name="T28" fmla="*/ 2147483647 w 324"/>
                  <a:gd name="T29" fmla="*/ 2147483647 h 330"/>
                  <a:gd name="T30" fmla="*/ 2147483647 w 324"/>
                  <a:gd name="T31" fmla="*/ 2147483647 h 330"/>
                  <a:gd name="T32" fmla="*/ 2147483647 w 324"/>
                  <a:gd name="T33" fmla="*/ 2147483647 h 330"/>
                  <a:gd name="T34" fmla="*/ 2147483647 w 324"/>
                  <a:gd name="T35" fmla="*/ 2147483647 h 330"/>
                  <a:gd name="T36" fmla="*/ 2147483647 w 324"/>
                  <a:gd name="T37" fmla="*/ 2147483647 h 330"/>
                  <a:gd name="T38" fmla="*/ 2147483647 w 324"/>
                  <a:gd name="T39" fmla="*/ 2147483647 h 330"/>
                  <a:gd name="T40" fmla="*/ 2147483647 w 324"/>
                  <a:gd name="T41" fmla="*/ 2147483647 h 330"/>
                  <a:gd name="T42" fmla="*/ 2147483647 w 324"/>
                  <a:gd name="T43" fmla="*/ 2147483647 h 330"/>
                  <a:gd name="T44" fmla="*/ 2147483647 w 324"/>
                  <a:gd name="T45" fmla="*/ 2147483647 h 330"/>
                  <a:gd name="T46" fmla="*/ 2147483647 w 324"/>
                  <a:gd name="T47" fmla="*/ 2147483647 h 330"/>
                  <a:gd name="T48" fmla="*/ 2147483647 w 324"/>
                  <a:gd name="T49" fmla="*/ 2147483647 h 330"/>
                  <a:gd name="T50" fmla="*/ 2147483647 w 324"/>
                  <a:gd name="T51" fmla="*/ 2147483647 h 330"/>
                  <a:gd name="T52" fmla="*/ 2147483647 w 324"/>
                  <a:gd name="T53" fmla="*/ 2147483647 h 330"/>
                  <a:gd name="T54" fmla="*/ 2147483647 w 324"/>
                  <a:gd name="T55" fmla="*/ 2147483647 h 330"/>
                  <a:gd name="T56" fmla="*/ 2147483647 w 324"/>
                  <a:gd name="T57" fmla="*/ 2147483647 h 330"/>
                  <a:gd name="T58" fmla="*/ 2147483647 w 324"/>
                  <a:gd name="T59" fmla="*/ 2147483647 h 330"/>
                  <a:gd name="T60" fmla="*/ 2147483647 w 324"/>
                  <a:gd name="T61" fmla="*/ 2147483647 h 330"/>
                  <a:gd name="T62" fmla="*/ 2147483647 w 324"/>
                  <a:gd name="T63" fmla="*/ 2147483647 h 330"/>
                  <a:gd name="T64" fmla="*/ 2147483647 w 324"/>
                  <a:gd name="T65" fmla="*/ 2147483647 h 330"/>
                  <a:gd name="T66" fmla="*/ 2147483647 w 324"/>
                  <a:gd name="T67" fmla="*/ 2147483647 h 330"/>
                  <a:gd name="T68" fmla="*/ 2147483647 w 324"/>
                  <a:gd name="T69" fmla="*/ 2147483647 h 330"/>
                  <a:gd name="T70" fmla="*/ 2147483647 w 324"/>
                  <a:gd name="T71" fmla="*/ 2147483647 h 330"/>
                  <a:gd name="T72" fmla="*/ 2147483647 w 324"/>
                  <a:gd name="T73" fmla="*/ 2147483647 h 330"/>
                  <a:gd name="T74" fmla="*/ 2147483647 w 324"/>
                  <a:gd name="T75" fmla="*/ 2147483647 h 330"/>
                  <a:gd name="T76" fmla="*/ 2147483647 w 324"/>
                  <a:gd name="T77" fmla="*/ 2147483647 h 330"/>
                  <a:gd name="T78" fmla="*/ 2147483647 w 324"/>
                  <a:gd name="T79" fmla="*/ 2147483647 h 330"/>
                  <a:gd name="T80" fmla="*/ 2147483647 w 324"/>
                  <a:gd name="T81" fmla="*/ 2147483647 h 3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24"/>
                  <a:gd name="T124" fmla="*/ 0 h 330"/>
                  <a:gd name="T125" fmla="*/ 324 w 324"/>
                  <a:gd name="T126" fmla="*/ 330 h 33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24" h="330">
                    <a:moveTo>
                      <a:pt x="324" y="18"/>
                    </a:moveTo>
                    <a:lnTo>
                      <a:pt x="318" y="12"/>
                    </a:lnTo>
                    <a:lnTo>
                      <a:pt x="318" y="6"/>
                    </a:lnTo>
                    <a:lnTo>
                      <a:pt x="312" y="0"/>
                    </a:lnTo>
                    <a:lnTo>
                      <a:pt x="264" y="0"/>
                    </a:lnTo>
                    <a:lnTo>
                      <a:pt x="264" y="6"/>
                    </a:lnTo>
                    <a:lnTo>
                      <a:pt x="252" y="18"/>
                    </a:lnTo>
                    <a:lnTo>
                      <a:pt x="240" y="18"/>
                    </a:lnTo>
                    <a:lnTo>
                      <a:pt x="222" y="0"/>
                    </a:lnTo>
                    <a:lnTo>
                      <a:pt x="210" y="0"/>
                    </a:lnTo>
                    <a:lnTo>
                      <a:pt x="198" y="12"/>
                    </a:lnTo>
                    <a:lnTo>
                      <a:pt x="198" y="30"/>
                    </a:lnTo>
                    <a:lnTo>
                      <a:pt x="180" y="30"/>
                    </a:lnTo>
                    <a:lnTo>
                      <a:pt x="168" y="54"/>
                    </a:lnTo>
                    <a:lnTo>
                      <a:pt x="144" y="78"/>
                    </a:lnTo>
                    <a:lnTo>
                      <a:pt x="126" y="78"/>
                    </a:lnTo>
                    <a:lnTo>
                      <a:pt x="120" y="72"/>
                    </a:lnTo>
                    <a:lnTo>
                      <a:pt x="120" y="66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96" y="84"/>
                    </a:lnTo>
                    <a:lnTo>
                      <a:pt x="60" y="84"/>
                    </a:lnTo>
                    <a:lnTo>
                      <a:pt x="54" y="90"/>
                    </a:lnTo>
                    <a:lnTo>
                      <a:pt x="54" y="102"/>
                    </a:lnTo>
                    <a:lnTo>
                      <a:pt x="60" y="108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48" y="126"/>
                    </a:lnTo>
                    <a:lnTo>
                      <a:pt x="48" y="144"/>
                    </a:lnTo>
                    <a:lnTo>
                      <a:pt x="36" y="150"/>
                    </a:lnTo>
                    <a:lnTo>
                      <a:pt x="0" y="150"/>
                    </a:lnTo>
                    <a:lnTo>
                      <a:pt x="48" y="204"/>
                    </a:lnTo>
                    <a:lnTo>
                      <a:pt x="48" y="210"/>
                    </a:lnTo>
                    <a:lnTo>
                      <a:pt x="54" y="216"/>
                    </a:lnTo>
                    <a:lnTo>
                      <a:pt x="54" y="228"/>
                    </a:lnTo>
                    <a:lnTo>
                      <a:pt x="66" y="252"/>
                    </a:lnTo>
                    <a:lnTo>
                      <a:pt x="72" y="258"/>
                    </a:lnTo>
                    <a:lnTo>
                      <a:pt x="96" y="270"/>
                    </a:lnTo>
                    <a:lnTo>
                      <a:pt x="108" y="282"/>
                    </a:lnTo>
                    <a:lnTo>
                      <a:pt x="114" y="294"/>
                    </a:lnTo>
                    <a:lnTo>
                      <a:pt x="138" y="294"/>
                    </a:lnTo>
                    <a:lnTo>
                      <a:pt x="132" y="294"/>
                    </a:lnTo>
                    <a:lnTo>
                      <a:pt x="120" y="282"/>
                    </a:lnTo>
                    <a:lnTo>
                      <a:pt x="120" y="276"/>
                    </a:lnTo>
                    <a:lnTo>
                      <a:pt x="126" y="270"/>
                    </a:lnTo>
                    <a:lnTo>
                      <a:pt x="138" y="270"/>
                    </a:lnTo>
                    <a:lnTo>
                      <a:pt x="138" y="264"/>
                    </a:lnTo>
                    <a:lnTo>
                      <a:pt x="132" y="258"/>
                    </a:lnTo>
                    <a:lnTo>
                      <a:pt x="126" y="258"/>
                    </a:lnTo>
                    <a:lnTo>
                      <a:pt x="120" y="264"/>
                    </a:lnTo>
                    <a:lnTo>
                      <a:pt x="114" y="264"/>
                    </a:lnTo>
                    <a:lnTo>
                      <a:pt x="114" y="222"/>
                    </a:lnTo>
                    <a:lnTo>
                      <a:pt x="120" y="222"/>
                    </a:lnTo>
                    <a:lnTo>
                      <a:pt x="132" y="228"/>
                    </a:lnTo>
                    <a:lnTo>
                      <a:pt x="144" y="240"/>
                    </a:lnTo>
                    <a:lnTo>
                      <a:pt x="156" y="246"/>
                    </a:lnTo>
                    <a:lnTo>
                      <a:pt x="180" y="270"/>
                    </a:lnTo>
                    <a:lnTo>
                      <a:pt x="192" y="306"/>
                    </a:lnTo>
                    <a:lnTo>
                      <a:pt x="210" y="306"/>
                    </a:lnTo>
                    <a:lnTo>
                      <a:pt x="216" y="312"/>
                    </a:lnTo>
                    <a:lnTo>
                      <a:pt x="222" y="312"/>
                    </a:lnTo>
                    <a:lnTo>
                      <a:pt x="222" y="318"/>
                    </a:lnTo>
                    <a:lnTo>
                      <a:pt x="234" y="330"/>
                    </a:lnTo>
                    <a:lnTo>
                      <a:pt x="270" y="330"/>
                    </a:lnTo>
                    <a:lnTo>
                      <a:pt x="270" y="324"/>
                    </a:lnTo>
                    <a:lnTo>
                      <a:pt x="258" y="312"/>
                    </a:lnTo>
                    <a:lnTo>
                      <a:pt x="252" y="300"/>
                    </a:lnTo>
                    <a:lnTo>
                      <a:pt x="252" y="276"/>
                    </a:lnTo>
                    <a:lnTo>
                      <a:pt x="264" y="264"/>
                    </a:lnTo>
                    <a:lnTo>
                      <a:pt x="270" y="264"/>
                    </a:lnTo>
                    <a:lnTo>
                      <a:pt x="270" y="246"/>
                    </a:lnTo>
                    <a:lnTo>
                      <a:pt x="264" y="234"/>
                    </a:lnTo>
                    <a:lnTo>
                      <a:pt x="264" y="222"/>
                    </a:lnTo>
                    <a:lnTo>
                      <a:pt x="270" y="174"/>
                    </a:lnTo>
                    <a:lnTo>
                      <a:pt x="282" y="192"/>
                    </a:lnTo>
                    <a:lnTo>
                      <a:pt x="288" y="108"/>
                    </a:lnTo>
                    <a:lnTo>
                      <a:pt x="288" y="102"/>
                    </a:lnTo>
                    <a:lnTo>
                      <a:pt x="294" y="96"/>
                    </a:lnTo>
                    <a:lnTo>
                      <a:pt x="306" y="72"/>
                    </a:lnTo>
                    <a:lnTo>
                      <a:pt x="312" y="66"/>
                    </a:lnTo>
                    <a:lnTo>
                      <a:pt x="324" y="42"/>
                    </a:lnTo>
                    <a:lnTo>
                      <a:pt x="324" y="1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76" name="Newfoundland"/>
              <p:cNvSpPr>
                <a:spLocks/>
              </p:cNvSpPr>
              <p:nvPr/>
            </p:nvSpPr>
            <p:spPr bwMode="auto">
              <a:xfrm>
                <a:off x="1722" y="1254"/>
                <a:ext cx="109" cy="98"/>
              </a:xfrm>
              <a:custGeom>
                <a:avLst/>
                <a:gdLst>
                  <a:gd name="T0" fmla="*/ 2147483647 w 426"/>
                  <a:gd name="T1" fmla="*/ 2147483647 h 384"/>
                  <a:gd name="T2" fmla="*/ 2147483647 w 426"/>
                  <a:gd name="T3" fmla="*/ 2147483647 h 384"/>
                  <a:gd name="T4" fmla="*/ 2147483647 w 426"/>
                  <a:gd name="T5" fmla="*/ 0 h 384"/>
                  <a:gd name="T6" fmla="*/ 2147483647 w 426"/>
                  <a:gd name="T7" fmla="*/ 2147483647 h 384"/>
                  <a:gd name="T8" fmla="*/ 2147483647 w 426"/>
                  <a:gd name="T9" fmla="*/ 2147483647 h 384"/>
                  <a:gd name="T10" fmla="*/ 2147483647 w 426"/>
                  <a:gd name="T11" fmla="*/ 2147483647 h 384"/>
                  <a:gd name="T12" fmla="*/ 2147483647 w 426"/>
                  <a:gd name="T13" fmla="*/ 2147483647 h 384"/>
                  <a:gd name="T14" fmla="*/ 2147483647 w 426"/>
                  <a:gd name="T15" fmla="*/ 2147483647 h 384"/>
                  <a:gd name="T16" fmla="*/ 2147483647 w 426"/>
                  <a:gd name="T17" fmla="*/ 2147483647 h 384"/>
                  <a:gd name="T18" fmla="*/ 2147483647 w 426"/>
                  <a:gd name="T19" fmla="*/ 2147483647 h 384"/>
                  <a:gd name="T20" fmla="*/ 2147483647 w 426"/>
                  <a:gd name="T21" fmla="*/ 2147483647 h 384"/>
                  <a:gd name="T22" fmla="*/ 2147483647 w 426"/>
                  <a:gd name="T23" fmla="*/ 2147483647 h 384"/>
                  <a:gd name="T24" fmla="*/ 2147483647 w 426"/>
                  <a:gd name="T25" fmla="*/ 2147483647 h 384"/>
                  <a:gd name="T26" fmla="*/ 2147483647 w 426"/>
                  <a:gd name="T27" fmla="*/ 2147483647 h 384"/>
                  <a:gd name="T28" fmla="*/ 2147483647 w 426"/>
                  <a:gd name="T29" fmla="*/ 2147483647 h 384"/>
                  <a:gd name="T30" fmla="*/ 2147483647 w 426"/>
                  <a:gd name="T31" fmla="*/ 2147483647 h 384"/>
                  <a:gd name="T32" fmla="*/ 2147483647 w 426"/>
                  <a:gd name="T33" fmla="*/ 2147483647 h 384"/>
                  <a:gd name="T34" fmla="*/ 2147483647 w 426"/>
                  <a:gd name="T35" fmla="*/ 2147483647 h 384"/>
                  <a:gd name="T36" fmla="*/ 2147483647 w 426"/>
                  <a:gd name="T37" fmla="*/ 2147483647 h 384"/>
                  <a:gd name="T38" fmla="*/ 2147483647 w 426"/>
                  <a:gd name="T39" fmla="*/ 2147483647 h 384"/>
                  <a:gd name="T40" fmla="*/ 2147483647 w 426"/>
                  <a:gd name="T41" fmla="*/ 2147483647 h 384"/>
                  <a:gd name="T42" fmla="*/ 2147483647 w 426"/>
                  <a:gd name="T43" fmla="*/ 2147483647 h 384"/>
                  <a:gd name="T44" fmla="*/ 2147483647 w 426"/>
                  <a:gd name="T45" fmla="*/ 2147483647 h 384"/>
                  <a:gd name="T46" fmla="*/ 2147483647 w 426"/>
                  <a:gd name="T47" fmla="*/ 2147483647 h 384"/>
                  <a:gd name="T48" fmla="*/ 2147483647 w 426"/>
                  <a:gd name="T49" fmla="*/ 2147483647 h 384"/>
                  <a:gd name="T50" fmla="*/ 2147483647 w 426"/>
                  <a:gd name="T51" fmla="*/ 2147483647 h 384"/>
                  <a:gd name="T52" fmla="*/ 2147483647 w 426"/>
                  <a:gd name="T53" fmla="*/ 2147483647 h 384"/>
                  <a:gd name="T54" fmla="*/ 2147483647 w 426"/>
                  <a:gd name="T55" fmla="*/ 2147483647 h 384"/>
                  <a:gd name="T56" fmla="*/ 2147483647 w 426"/>
                  <a:gd name="T57" fmla="*/ 2147483647 h 384"/>
                  <a:gd name="T58" fmla="*/ 2147483647 w 426"/>
                  <a:gd name="T59" fmla="*/ 2147483647 h 384"/>
                  <a:gd name="T60" fmla="*/ 2147483647 w 426"/>
                  <a:gd name="T61" fmla="*/ 2147483647 h 384"/>
                  <a:gd name="T62" fmla="*/ 2147483647 w 426"/>
                  <a:gd name="T63" fmla="*/ 2147483647 h 384"/>
                  <a:gd name="T64" fmla="*/ 2147483647 w 426"/>
                  <a:gd name="T65" fmla="*/ 2147483647 h 384"/>
                  <a:gd name="T66" fmla="*/ 2147483647 w 426"/>
                  <a:gd name="T67" fmla="*/ 2147483647 h 384"/>
                  <a:gd name="T68" fmla="*/ 2147483647 w 426"/>
                  <a:gd name="T69" fmla="*/ 2147483647 h 384"/>
                  <a:gd name="T70" fmla="*/ 2147483647 w 426"/>
                  <a:gd name="T71" fmla="*/ 2147483647 h 384"/>
                  <a:gd name="T72" fmla="*/ 2147483647 w 426"/>
                  <a:gd name="T73" fmla="*/ 2147483647 h 384"/>
                  <a:gd name="T74" fmla="*/ 2147483647 w 426"/>
                  <a:gd name="T75" fmla="*/ 2147483647 h 384"/>
                  <a:gd name="T76" fmla="*/ 2147483647 w 426"/>
                  <a:gd name="T77" fmla="*/ 2147483647 h 384"/>
                  <a:gd name="T78" fmla="*/ 2147483647 w 426"/>
                  <a:gd name="T79" fmla="*/ 2147483647 h 384"/>
                  <a:gd name="T80" fmla="*/ 2147483647 w 426"/>
                  <a:gd name="T81" fmla="*/ 2147483647 h 384"/>
                  <a:gd name="T82" fmla="*/ 2147483647 w 426"/>
                  <a:gd name="T83" fmla="*/ 2147483647 h 3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26"/>
                  <a:gd name="T127" fmla="*/ 0 h 384"/>
                  <a:gd name="T128" fmla="*/ 426 w 426"/>
                  <a:gd name="T129" fmla="*/ 384 h 3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26" h="384">
                    <a:moveTo>
                      <a:pt x="258" y="18"/>
                    </a:moveTo>
                    <a:lnTo>
                      <a:pt x="270" y="12"/>
                    </a:lnTo>
                    <a:lnTo>
                      <a:pt x="276" y="12"/>
                    </a:lnTo>
                    <a:lnTo>
                      <a:pt x="294" y="6"/>
                    </a:lnTo>
                    <a:lnTo>
                      <a:pt x="306" y="0"/>
                    </a:lnTo>
                    <a:lnTo>
                      <a:pt x="330" y="0"/>
                    </a:lnTo>
                    <a:lnTo>
                      <a:pt x="342" y="6"/>
                    </a:lnTo>
                    <a:lnTo>
                      <a:pt x="342" y="18"/>
                    </a:lnTo>
                    <a:lnTo>
                      <a:pt x="336" y="24"/>
                    </a:lnTo>
                    <a:lnTo>
                      <a:pt x="312" y="42"/>
                    </a:lnTo>
                    <a:lnTo>
                      <a:pt x="312" y="48"/>
                    </a:lnTo>
                    <a:lnTo>
                      <a:pt x="306" y="54"/>
                    </a:lnTo>
                    <a:lnTo>
                      <a:pt x="300" y="72"/>
                    </a:lnTo>
                    <a:lnTo>
                      <a:pt x="276" y="96"/>
                    </a:lnTo>
                    <a:lnTo>
                      <a:pt x="258" y="102"/>
                    </a:lnTo>
                    <a:lnTo>
                      <a:pt x="246" y="102"/>
                    </a:lnTo>
                    <a:lnTo>
                      <a:pt x="210" y="150"/>
                    </a:lnTo>
                    <a:lnTo>
                      <a:pt x="210" y="174"/>
                    </a:lnTo>
                    <a:lnTo>
                      <a:pt x="234" y="156"/>
                    </a:lnTo>
                    <a:lnTo>
                      <a:pt x="264" y="108"/>
                    </a:lnTo>
                    <a:lnTo>
                      <a:pt x="282" y="126"/>
                    </a:lnTo>
                    <a:lnTo>
                      <a:pt x="306" y="138"/>
                    </a:lnTo>
                    <a:lnTo>
                      <a:pt x="294" y="168"/>
                    </a:lnTo>
                    <a:lnTo>
                      <a:pt x="324" y="168"/>
                    </a:lnTo>
                    <a:lnTo>
                      <a:pt x="330" y="192"/>
                    </a:lnTo>
                    <a:lnTo>
                      <a:pt x="384" y="162"/>
                    </a:lnTo>
                    <a:lnTo>
                      <a:pt x="402" y="174"/>
                    </a:lnTo>
                    <a:lnTo>
                      <a:pt x="396" y="180"/>
                    </a:lnTo>
                    <a:lnTo>
                      <a:pt x="390" y="192"/>
                    </a:lnTo>
                    <a:lnTo>
                      <a:pt x="378" y="204"/>
                    </a:lnTo>
                    <a:lnTo>
                      <a:pt x="372" y="204"/>
                    </a:lnTo>
                    <a:lnTo>
                      <a:pt x="384" y="204"/>
                    </a:lnTo>
                    <a:lnTo>
                      <a:pt x="396" y="210"/>
                    </a:lnTo>
                    <a:lnTo>
                      <a:pt x="408" y="210"/>
                    </a:lnTo>
                    <a:lnTo>
                      <a:pt x="408" y="216"/>
                    </a:lnTo>
                    <a:lnTo>
                      <a:pt x="396" y="240"/>
                    </a:lnTo>
                    <a:lnTo>
                      <a:pt x="384" y="252"/>
                    </a:lnTo>
                    <a:lnTo>
                      <a:pt x="378" y="264"/>
                    </a:lnTo>
                    <a:lnTo>
                      <a:pt x="366" y="276"/>
                    </a:lnTo>
                    <a:lnTo>
                      <a:pt x="360" y="288"/>
                    </a:lnTo>
                    <a:lnTo>
                      <a:pt x="354" y="294"/>
                    </a:lnTo>
                    <a:lnTo>
                      <a:pt x="390" y="294"/>
                    </a:lnTo>
                    <a:lnTo>
                      <a:pt x="354" y="312"/>
                    </a:lnTo>
                    <a:lnTo>
                      <a:pt x="384" y="312"/>
                    </a:lnTo>
                    <a:lnTo>
                      <a:pt x="420" y="300"/>
                    </a:lnTo>
                    <a:lnTo>
                      <a:pt x="426" y="324"/>
                    </a:lnTo>
                    <a:lnTo>
                      <a:pt x="360" y="384"/>
                    </a:lnTo>
                    <a:lnTo>
                      <a:pt x="318" y="378"/>
                    </a:lnTo>
                    <a:lnTo>
                      <a:pt x="336" y="354"/>
                    </a:lnTo>
                    <a:lnTo>
                      <a:pt x="306" y="360"/>
                    </a:lnTo>
                    <a:lnTo>
                      <a:pt x="300" y="348"/>
                    </a:lnTo>
                    <a:lnTo>
                      <a:pt x="228" y="360"/>
                    </a:lnTo>
                    <a:lnTo>
                      <a:pt x="192" y="354"/>
                    </a:lnTo>
                    <a:lnTo>
                      <a:pt x="186" y="348"/>
                    </a:lnTo>
                    <a:lnTo>
                      <a:pt x="228" y="336"/>
                    </a:lnTo>
                    <a:lnTo>
                      <a:pt x="234" y="330"/>
                    </a:lnTo>
                    <a:lnTo>
                      <a:pt x="234" y="324"/>
                    </a:lnTo>
                    <a:lnTo>
                      <a:pt x="228" y="324"/>
                    </a:lnTo>
                    <a:lnTo>
                      <a:pt x="222" y="318"/>
                    </a:lnTo>
                    <a:lnTo>
                      <a:pt x="198" y="318"/>
                    </a:lnTo>
                    <a:lnTo>
                      <a:pt x="162" y="312"/>
                    </a:lnTo>
                    <a:lnTo>
                      <a:pt x="126" y="300"/>
                    </a:lnTo>
                    <a:lnTo>
                      <a:pt x="96" y="294"/>
                    </a:lnTo>
                    <a:lnTo>
                      <a:pt x="78" y="294"/>
                    </a:lnTo>
                    <a:lnTo>
                      <a:pt x="72" y="300"/>
                    </a:lnTo>
                    <a:lnTo>
                      <a:pt x="48" y="300"/>
                    </a:lnTo>
                    <a:lnTo>
                      <a:pt x="36" y="306"/>
                    </a:lnTo>
                    <a:lnTo>
                      <a:pt x="24" y="306"/>
                    </a:lnTo>
                    <a:lnTo>
                      <a:pt x="12" y="300"/>
                    </a:lnTo>
                    <a:lnTo>
                      <a:pt x="6" y="294"/>
                    </a:lnTo>
                    <a:lnTo>
                      <a:pt x="18" y="282"/>
                    </a:lnTo>
                    <a:lnTo>
                      <a:pt x="24" y="282"/>
                    </a:lnTo>
                    <a:lnTo>
                      <a:pt x="30" y="276"/>
                    </a:lnTo>
                    <a:lnTo>
                      <a:pt x="42" y="276"/>
                    </a:lnTo>
                    <a:lnTo>
                      <a:pt x="30" y="276"/>
                    </a:lnTo>
                    <a:lnTo>
                      <a:pt x="12" y="270"/>
                    </a:lnTo>
                    <a:lnTo>
                      <a:pt x="0" y="258"/>
                    </a:lnTo>
                    <a:lnTo>
                      <a:pt x="6" y="252"/>
                    </a:lnTo>
                    <a:lnTo>
                      <a:pt x="18" y="252"/>
                    </a:lnTo>
                    <a:lnTo>
                      <a:pt x="54" y="234"/>
                    </a:lnTo>
                    <a:lnTo>
                      <a:pt x="60" y="228"/>
                    </a:lnTo>
                    <a:lnTo>
                      <a:pt x="66" y="228"/>
                    </a:lnTo>
                    <a:lnTo>
                      <a:pt x="204" y="90"/>
                    </a:lnTo>
                    <a:lnTo>
                      <a:pt x="258" y="1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77" name="Mexico"/>
              <p:cNvSpPr>
                <a:spLocks/>
              </p:cNvSpPr>
              <p:nvPr/>
            </p:nvSpPr>
            <p:spPr bwMode="auto">
              <a:xfrm>
                <a:off x="631" y="1637"/>
                <a:ext cx="476" cy="373"/>
              </a:xfrm>
              <a:custGeom>
                <a:avLst/>
                <a:gdLst>
                  <a:gd name="T0" fmla="*/ 2147483647 w 1860"/>
                  <a:gd name="T1" fmla="*/ 2147483647 h 1458"/>
                  <a:gd name="T2" fmla="*/ 2147483647 w 1860"/>
                  <a:gd name="T3" fmla="*/ 2147483647 h 1458"/>
                  <a:gd name="T4" fmla="*/ 2147483647 w 1860"/>
                  <a:gd name="T5" fmla="*/ 2147483647 h 1458"/>
                  <a:gd name="T6" fmla="*/ 2147483647 w 1860"/>
                  <a:gd name="T7" fmla="*/ 2147483647 h 1458"/>
                  <a:gd name="T8" fmla="*/ 2147483647 w 1860"/>
                  <a:gd name="T9" fmla="*/ 2147483647 h 1458"/>
                  <a:gd name="T10" fmla="*/ 2147483647 w 1860"/>
                  <a:gd name="T11" fmla="*/ 2147483647 h 1458"/>
                  <a:gd name="T12" fmla="*/ 2147483647 w 1860"/>
                  <a:gd name="T13" fmla="*/ 2147483647 h 1458"/>
                  <a:gd name="T14" fmla="*/ 2147483647 w 1860"/>
                  <a:gd name="T15" fmla="*/ 2147483647 h 1458"/>
                  <a:gd name="T16" fmla="*/ 2147483647 w 1860"/>
                  <a:gd name="T17" fmla="*/ 2147483647 h 1458"/>
                  <a:gd name="T18" fmla="*/ 2147483647 w 1860"/>
                  <a:gd name="T19" fmla="*/ 2147483647 h 1458"/>
                  <a:gd name="T20" fmla="*/ 2147483647 w 1860"/>
                  <a:gd name="T21" fmla="*/ 2147483647 h 1458"/>
                  <a:gd name="T22" fmla="*/ 2147483647 w 1860"/>
                  <a:gd name="T23" fmla="*/ 2147483647 h 1458"/>
                  <a:gd name="T24" fmla="*/ 2147483647 w 1860"/>
                  <a:gd name="T25" fmla="*/ 2147483647 h 1458"/>
                  <a:gd name="T26" fmla="*/ 2147483647 w 1860"/>
                  <a:gd name="T27" fmla="*/ 2147483647 h 1458"/>
                  <a:gd name="T28" fmla="*/ 2147483647 w 1860"/>
                  <a:gd name="T29" fmla="*/ 2147483647 h 1458"/>
                  <a:gd name="T30" fmla="*/ 2147483647 w 1860"/>
                  <a:gd name="T31" fmla="*/ 2147483647 h 1458"/>
                  <a:gd name="T32" fmla="*/ 2147483647 w 1860"/>
                  <a:gd name="T33" fmla="*/ 2147483647 h 1458"/>
                  <a:gd name="T34" fmla="*/ 2147483647 w 1860"/>
                  <a:gd name="T35" fmla="*/ 2147483647 h 1458"/>
                  <a:gd name="T36" fmla="*/ 2147483647 w 1860"/>
                  <a:gd name="T37" fmla="*/ 2147483647 h 1458"/>
                  <a:gd name="T38" fmla="*/ 2147483647 w 1860"/>
                  <a:gd name="T39" fmla="*/ 2147483647 h 1458"/>
                  <a:gd name="T40" fmla="*/ 2147483647 w 1860"/>
                  <a:gd name="T41" fmla="*/ 2147483647 h 1458"/>
                  <a:gd name="T42" fmla="*/ 2147483647 w 1860"/>
                  <a:gd name="T43" fmla="*/ 2147483647 h 1458"/>
                  <a:gd name="T44" fmla="*/ 2147483647 w 1860"/>
                  <a:gd name="T45" fmla="*/ 2147483647 h 1458"/>
                  <a:gd name="T46" fmla="*/ 2147483647 w 1860"/>
                  <a:gd name="T47" fmla="*/ 2147483647 h 1458"/>
                  <a:gd name="T48" fmla="*/ 2147483647 w 1860"/>
                  <a:gd name="T49" fmla="*/ 2147483647 h 1458"/>
                  <a:gd name="T50" fmla="*/ 2147483647 w 1860"/>
                  <a:gd name="T51" fmla="*/ 2147483647 h 1458"/>
                  <a:gd name="T52" fmla="*/ 2147483647 w 1860"/>
                  <a:gd name="T53" fmla="*/ 2147483647 h 1458"/>
                  <a:gd name="T54" fmla="*/ 2147483647 w 1860"/>
                  <a:gd name="T55" fmla="*/ 2147483647 h 1458"/>
                  <a:gd name="T56" fmla="*/ 0 w 1860"/>
                  <a:gd name="T57" fmla="*/ 2147483647 h 1458"/>
                  <a:gd name="T58" fmla="*/ 2147483647 w 1860"/>
                  <a:gd name="T59" fmla="*/ 2147483647 h 1458"/>
                  <a:gd name="T60" fmla="*/ 2147483647 w 1860"/>
                  <a:gd name="T61" fmla="*/ 2147483647 h 1458"/>
                  <a:gd name="T62" fmla="*/ 2147483647 w 1860"/>
                  <a:gd name="T63" fmla="*/ 2147483647 h 1458"/>
                  <a:gd name="T64" fmla="*/ 2147483647 w 1860"/>
                  <a:gd name="T65" fmla="*/ 2147483647 h 1458"/>
                  <a:gd name="T66" fmla="*/ 2147483647 w 1860"/>
                  <a:gd name="T67" fmla="*/ 2147483647 h 1458"/>
                  <a:gd name="T68" fmla="*/ 2147483647 w 1860"/>
                  <a:gd name="T69" fmla="*/ 2147483647 h 1458"/>
                  <a:gd name="T70" fmla="*/ 2147483647 w 1860"/>
                  <a:gd name="T71" fmla="*/ 2147483647 h 1458"/>
                  <a:gd name="T72" fmla="*/ 2147483647 w 1860"/>
                  <a:gd name="T73" fmla="*/ 2147483647 h 1458"/>
                  <a:gd name="T74" fmla="*/ 2147483647 w 1860"/>
                  <a:gd name="T75" fmla="*/ 2147483647 h 1458"/>
                  <a:gd name="T76" fmla="*/ 2147483647 w 1860"/>
                  <a:gd name="T77" fmla="*/ 2147483647 h 1458"/>
                  <a:gd name="T78" fmla="*/ 2147483647 w 1860"/>
                  <a:gd name="T79" fmla="*/ 2147483647 h 1458"/>
                  <a:gd name="T80" fmla="*/ 2147483647 w 1860"/>
                  <a:gd name="T81" fmla="*/ 2147483647 h 1458"/>
                  <a:gd name="T82" fmla="*/ 2147483647 w 1860"/>
                  <a:gd name="T83" fmla="*/ 2147483647 h 1458"/>
                  <a:gd name="T84" fmla="*/ 2147483647 w 1860"/>
                  <a:gd name="T85" fmla="*/ 2147483647 h 1458"/>
                  <a:gd name="T86" fmla="*/ 2147483647 w 1860"/>
                  <a:gd name="T87" fmla="*/ 2147483647 h 1458"/>
                  <a:gd name="T88" fmla="*/ 2147483647 w 1860"/>
                  <a:gd name="T89" fmla="*/ 2147483647 h 1458"/>
                  <a:gd name="T90" fmla="*/ 2147483647 w 1860"/>
                  <a:gd name="T91" fmla="*/ 2147483647 h 1458"/>
                  <a:gd name="T92" fmla="*/ 2147483647 w 1860"/>
                  <a:gd name="T93" fmla="*/ 2147483647 h 1458"/>
                  <a:gd name="T94" fmla="*/ 2147483647 w 1860"/>
                  <a:gd name="T95" fmla="*/ 2147483647 h 1458"/>
                  <a:gd name="T96" fmla="*/ 2147483647 w 1860"/>
                  <a:gd name="T97" fmla="*/ 2147483647 h 1458"/>
                  <a:gd name="T98" fmla="*/ 2147483647 w 1860"/>
                  <a:gd name="T99" fmla="*/ 2147483647 h 1458"/>
                  <a:gd name="T100" fmla="*/ 2147483647 w 1860"/>
                  <a:gd name="T101" fmla="*/ 2147483647 h 1458"/>
                  <a:gd name="T102" fmla="*/ 2147483647 w 1860"/>
                  <a:gd name="T103" fmla="*/ 2147483647 h 1458"/>
                  <a:gd name="T104" fmla="*/ 2147483647 w 1860"/>
                  <a:gd name="T105" fmla="*/ 2147483647 h 1458"/>
                  <a:gd name="T106" fmla="*/ 2147483647 w 1860"/>
                  <a:gd name="T107" fmla="*/ 2147483647 h 1458"/>
                  <a:gd name="T108" fmla="*/ 2147483647 w 1860"/>
                  <a:gd name="T109" fmla="*/ 2147483647 h 1458"/>
                  <a:gd name="T110" fmla="*/ 2147483647 w 1860"/>
                  <a:gd name="T111" fmla="*/ 2147483647 h 1458"/>
                  <a:gd name="T112" fmla="*/ 2147483647 w 1860"/>
                  <a:gd name="T113" fmla="*/ 2147483647 h 1458"/>
                  <a:gd name="T114" fmla="*/ 2147483647 w 1860"/>
                  <a:gd name="T115" fmla="*/ 2147483647 h 1458"/>
                  <a:gd name="T116" fmla="*/ 2147483647 w 1860"/>
                  <a:gd name="T117" fmla="*/ 2147483647 h 1458"/>
                  <a:gd name="T118" fmla="*/ 2147483647 w 1860"/>
                  <a:gd name="T119" fmla="*/ 2147483647 h 1458"/>
                  <a:gd name="T120" fmla="*/ 2147483647 w 1860"/>
                  <a:gd name="T121" fmla="*/ 2147483647 h 145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60"/>
                  <a:gd name="T184" fmla="*/ 0 h 1458"/>
                  <a:gd name="T185" fmla="*/ 1860 w 1860"/>
                  <a:gd name="T186" fmla="*/ 1458 h 145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60" h="1458">
                    <a:moveTo>
                      <a:pt x="1422" y="1440"/>
                    </a:moveTo>
                    <a:lnTo>
                      <a:pt x="1422" y="1380"/>
                    </a:lnTo>
                    <a:lnTo>
                      <a:pt x="1452" y="1332"/>
                    </a:lnTo>
                    <a:lnTo>
                      <a:pt x="1542" y="1338"/>
                    </a:lnTo>
                    <a:lnTo>
                      <a:pt x="1542" y="1320"/>
                    </a:lnTo>
                    <a:lnTo>
                      <a:pt x="1548" y="1320"/>
                    </a:lnTo>
                    <a:lnTo>
                      <a:pt x="1554" y="1314"/>
                    </a:lnTo>
                    <a:lnTo>
                      <a:pt x="1554" y="1302"/>
                    </a:lnTo>
                    <a:lnTo>
                      <a:pt x="1536" y="1302"/>
                    </a:lnTo>
                    <a:lnTo>
                      <a:pt x="1530" y="1278"/>
                    </a:lnTo>
                    <a:lnTo>
                      <a:pt x="1524" y="1278"/>
                    </a:lnTo>
                    <a:lnTo>
                      <a:pt x="1512" y="1272"/>
                    </a:lnTo>
                    <a:lnTo>
                      <a:pt x="1506" y="1272"/>
                    </a:lnTo>
                    <a:lnTo>
                      <a:pt x="1500" y="1266"/>
                    </a:lnTo>
                    <a:lnTo>
                      <a:pt x="1494" y="1254"/>
                    </a:lnTo>
                    <a:lnTo>
                      <a:pt x="1494" y="1248"/>
                    </a:lnTo>
                    <a:lnTo>
                      <a:pt x="1482" y="1242"/>
                    </a:lnTo>
                    <a:lnTo>
                      <a:pt x="1506" y="1242"/>
                    </a:lnTo>
                    <a:lnTo>
                      <a:pt x="1518" y="1236"/>
                    </a:lnTo>
                    <a:lnTo>
                      <a:pt x="1524" y="1236"/>
                    </a:lnTo>
                    <a:lnTo>
                      <a:pt x="1524" y="1212"/>
                    </a:lnTo>
                    <a:lnTo>
                      <a:pt x="1518" y="1200"/>
                    </a:lnTo>
                    <a:lnTo>
                      <a:pt x="1518" y="1188"/>
                    </a:lnTo>
                    <a:lnTo>
                      <a:pt x="1650" y="1194"/>
                    </a:lnTo>
                    <a:lnTo>
                      <a:pt x="1656" y="1182"/>
                    </a:lnTo>
                    <a:lnTo>
                      <a:pt x="1656" y="1176"/>
                    </a:lnTo>
                    <a:lnTo>
                      <a:pt x="1662" y="1176"/>
                    </a:lnTo>
                    <a:lnTo>
                      <a:pt x="1668" y="1182"/>
                    </a:lnTo>
                    <a:lnTo>
                      <a:pt x="1668" y="1188"/>
                    </a:lnTo>
                    <a:lnTo>
                      <a:pt x="1674" y="1188"/>
                    </a:lnTo>
                    <a:lnTo>
                      <a:pt x="1680" y="1182"/>
                    </a:lnTo>
                    <a:lnTo>
                      <a:pt x="1692" y="1176"/>
                    </a:lnTo>
                    <a:lnTo>
                      <a:pt x="1698" y="1164"/>
                    </a:lnTo>
                    <a:lnTo>
                      <a:pt x="1698" y="1152"/>
                    </a:lnTo>
                    <a:lnTo>
                      <a:pt x="1704" y="1146"/>
                    </a:lnTo>
                    <a:lnTo>
                      <a:pt x="1704" y="1140"/>
                    </a:lnTo>
                    <a:lnTo>
                      <a:pt x="1710" y="1152"/>
                    </a:lnTo>
                    <a:lnTo>
                      <a:pt x="1746" y="1116"/>
                    </a:lnTo>
                    <a:lnTo>
                      <a:pt x="1746" y="1122"/>
                    </a:lnTo>
                    <a:lnTo>
                      <a:pt x="1740" y="1128"/>
                    </a:lnTo>
                    <a:lnTo>
                      <a:pt x="1740" y="1146"/>
                    </a:lnTo>
                    <a:lnTo>
                      <a:pt x="1746" y="1152"/>
                    </a:lnTo>
                    <a:lnTo>
                      <a:pt x="1758" y="1152"/>
                    </a:lnTo>
                    <a:lnTo>
                      <a:pt x="1782" y="1086"/>
                    </a:lnTo>
                    <a:lnTo>
                      <a:pt x="1770" y="1074"/>
                    </a:lnTo>
                    <a:lnTo>
                      <a:pt x="1794" y="1068"/>
                    </a:lnTo>
                    <a:lnTo>
                      <a:pt x="1794" y="1056"/>
                    </a:lnTo>
                    <a:lnTo>
                      <a:pt x="1776" y="1050"/>
                    </a:lnTo>
                    <a:lnTo>
                      <a:pt x="1794" y="1032"/>
                    </a:lnTo>
                    <a:lnTo>
                      <a:pt x="1800" y="1008"/>
                    </a:lnTo>
                    <a:lnTo>
                      <a:pt x="1806" y="996"/>
                    </a:lnTo>
                    <a:lnTo>
                      <a:pt x="1818" y="990"/>
                    </a:lnTo>
                    <a:lnTo>
                      <a:pt x="1824" y="978"/>
                    </a:lnTo>
                    <a:lnTo>
                      <a:pt x="1836" y="966"/>
                    </a:lnTo>
                    <a:lnTo>
                      <a:pt x="1842" y="954"/>
                    </a:lnTo>
                    <a:lnTo>
                      <a:pt x="1848" y="948"/>
                    </a:lnTo>
                    <a:lnTo>
                      <a:pt x="1854" y="936"/>
                    </a:lnTo>
                    <a:lnTo>
                      <a:pt x="1854" y="930"/>
                    </a:lnTo>
                    <a:lnTo>
                      <a:pt x="1860" y="918"/>
                    </a:lnTo>
                    <a:lnTo>
                      <a:pt x="1860" y="900"/>
                    </a:lnTo>
                    <a:lnTo>
                      <a:pt x="1854" y="894"/>
                    </a:lnTo>
                    <a:lnTo>
                      <a:pt x="1818" y="894"/>
                    </a:lnTo>
                    <a:lnTo>
                      <a:pt x="1812" y="900"/>
                    </a:lnTo>
                    <a:lnTo>
                      <a:pt x="1800" y="900"/>
                    </a:lnTo>
                    <a:lnTo>
                      <a:pt x="1794" y="894"/>
                    </a:lnTo>
                    <a:lnTo>
                      <a:pt x="1782" y="894"/>
                    </a:lnTo>
                    <a:lnTo>
                      <a:pt x="1770" y="888"/>
                    </a:lnTo>
                    <a:lnTo>
                      <a:pt x="1746" y="888"/>
                    </a:lnTo>
                    <a:lnTo>
                      <a:pt x="1734" y="894"/>
                    </a:lnTo>
                    <a:lnTo>
                      <a:pt x="1716" y="900"/>
                    </a:lnTo>
                    <a:lnTo>
                      <a:pt x="1698" y="900"/>
                    </a:lnTo>
                    <a:lnTo>
                      <a:pt x="1686" y="906"/>
                    </a:lnTo>
                    <a:lnTo>
                      <a:pt x="1668" y="906"/>
                    </a:lnTo>
                    <a:lnTo>
                      <a:pt x="1656" y="912"/>
                    </a:lnTo>
                    <a:lnTo>
                      <a:pt x="1626" y="912"/>
                    </a:lnTo>
                    <a:lnTo>
                      <a:pt x="1614" y="918"/>
                    </a:lnTo>
                    <a:lnTo>
                      <a:pt x="1608" y="924"/>
                    </a:lnTo>
                    <a:lnTo>
                      <a:pt x="1596" y="948"/>
                    </a:lnTo>
                    <a:lnTo>
                      <a:pt x="1590" y="966"/>
                    </a:lnTo>
                    <a:lnTo>
                      <a:pt x="1590" y="1026"/>
                    </a:lnTo>
                    <a:lnTo>
                      <a:pt x="1572" y="1032"/>
                    </a:lnTo>
                    <a:lnTo>
                      <a:pt x="1572" y="1062"/>
                    </a:lnTo>
                    <a:lnTo>
                      <a:pt x="1566" y="1074"/>
                    </a:lnTo>
                    <a:lnTo>
                      <a:pt x="1542" y="1086"/>
                    </a:lnTo>
                    <a:lnTo>
                      <a:pt x="1524" y="1098"/>
                    </a:lnTo>
                    <a:lnTo>
                      <a:pt x="1512" y="1110"/>
                    </a:lnTo>
                    <a:lnTo>
                      <a:pt x="1512" y="1122"/>
                    </a:lnTo>
                    <a:lnTo>
                      <a:pt x="1506" y="1128"/>
                    </a:lnTo>
                    <a:lnTo>
                      <a:pt x="1506" y="1140"/>
                    </a:lnTo>
                    <a:lnTo>
                      <a:pt x="1500" y="1146"/>
                    </a:lnTo>
                    <a:lnTo>
                      <a:pt x="1488" y="1146"/>
                    </a:lnTo>
                    <a:lnTo>
                      <a:pt x="1476" y="1134"/>
                    </a:lnTo>
                    <a:lnTo>
                      <a:pt x="1476" y="1128"/>
                    </a:lnTo>
                    <a:lnTo>
                      <a:pt x="1470" y="1122"/>
                    </a:lnTo>
                    <a:lnTo>
                      <a:pt x="1440" y="1122"/>
                    </a:lnTo>
                    <a:lnTo>
                      <a:pt x="1416" y="1128"/>
                    </a:lnTo>
                    <a:lnTo>
                      <a:pt x="1392" y="1140"/>
                    </a:lnTo>
                    <a:lnTo>
                      <a:pt x="1356" y="1140"/>
                    </a:lnTo>
                    <a:lnTo>
                      <a:pt x="1338" y="1146"/>
                    </a:lnTo>
                    <a:lnTo>
                      <a:pt x="1290" y="1170"/>
                    </a:lnTo>
                    <a:lnTo>
                      <a:pt x="1284" y="1170"/>
                    </a:lnTo>
                    <a:lnTo>
                      <a:pt x="1272" y="1158"/>
                    </a:lnTo>
                    <a:lnTo>
                      <a:pt x="1266" y="1146"/>
                    </a:lnTo>
                    <a:lnTo>
                      <a:pt x="1266" y="1140"/>
                    </a:lnTo>
                    <a:lnTo>
                      <a:pt x="1260" y="1128"/>
                    </a:lnTo>
                    <a:lnTo>
                      <a:pt x="1242" y="1128"/>
                    </a:lnTo>
                    <a:lnTo>
                      <a:pt x="1224" y="1122"/>
                    </a:lnTo>
                    <a:lnTo>
                      <a:pt x="1194" y="1122"/>
                    </a:lnTo>
                    <a:lnTo>
                      <a:pt x="1194" y="1104"/>
                    </a:lnTo>
                    <a:lnTo>
                      <a:pt x="1188" y="1092"/>
                    </a:lnTo>
                    <a:lnTo>
                      <a:pt x="1176" y="1080"/>
                    </a:lnTo>
                    <a:lnTo>
                      <a:pt x="1170" y="1068"/>
                    </a:lnTo>
                    <a:lnTo>
                      <a:pt x="1164" y="1062"/>
                    </a:lnTo>
                    <a:lnTo>
                      <a:pt x="1164" y="1026"/>
                    </a:lnTo>
                    <a:lnTo>
                      <a:pt x="1128" y="966"/>
                    </a:lnTo>
                    <a:lnTo>
                      <a:pt x="1122" y="924"/>
                    </a:lnTo>
                    <a:lnTo>
                      <a:pt x="1110" y="894"/>
                    </a:lnTo>
                    <a:lnTo>
                      <a:pt x="1104" y="804"/>
                    </a:lnTo>
                    <a:lnTo>
                      <a:pt x="1110" y="798"/>
                    </a:lnTo>
                    <a:lnTo>
                      <a:pt x="1122" y="774"/>
                    </a:lnTo>
                    <a:lnTo>
                      <a:pt x="1128" y="768"/>
                    </a:lnTo>
                    <a:lnTo>
                      <a:pt x="1128" y="654"/>
                    </a:lnTo>
                    <a:lnTo>
                      <a:pt x="1152" y="648"/>
                    </a:lnTo>
                    <a:lnTo>
                      <a:pt x="1152" y="612"/>
                    </a:lnTo>
                    <a:lnTo>
                      <a:pt x="1158" y="600"/>
                    </a:lnTo>
                    <a:lnTo>
                      <a:pt x="1158" y="594"/>
                    </a:lnTo>
                    <a:lnTo>
                      <a:pt x="1164" y="588"/>
                    </a:lnTo>
                    <a:lnTo>
                      <a:pt x="1176" y="588"/>
                    </a:lnTo>
                    <a:lnTo>
                      <a:pt x="1182" y="594"/>
                    </a:lnTo>
                    <a:lnTo>
                      <a:pt x="1188" y="594"/>
                    </a:lnTo>
                    <a:lnTo>
                      <a:pt x="1188" y="588"/>
                    </a:lnTo>
                    <a:lnTo>
                      <a:pt x="1194" y="576"/>
                    </a:lnTo>
                    <a:lnTo>
                      <a:pt x="1194" y="564"/>
                    </a:lnTo>
                    <a:lnTo>
                      <a:pt x="1200" y="558"/>
                    </a:lnTo>
                    <a:lnTo>
                      <a:pt x="1206" y="546"/>
                    </a:lnTo>
                    <a:lnTo>
                      <a:pt x="1206" y="540"/>
                    </a:lnTo>
                    <a:lnTo>
                      <a:pt x="1206" y="546"/>
                    </a:lnTo>
                    <a:lnTo>
                      <a:pt x="1182" y="546"/>
                    </a:lnTo>
                    <a:lnTo>
                      <a:pt x="1176" y="534"/>
                    </a:lnTo>
                    <a:lnTo>
                      <a:pt x="1176" y="528"/>
                    </a:lnTo>
                    <a:lnTo>
                      <a:pt x="1134" y="528"/>
                    </a:lnTo>
                    <a:lnTo>
                      <a:pt x="1122" y="516"/>
                    </a:lnTo>
                    <a:lnTo>
                      <a:pt x="1110" y="516"/>
                    </a:lnTo>
                    <a:lnTo>
                      <a:pt x="1092" y="510"/>
                    </a:lnTo>
                    <a:lnTo>
                      <a:pt x="1080" y="498"/>
                    </a:lnTo>
                    <a:lnTo>
                      <a:pt x="1080" y="468"/>
                    </a:lnTo>
                    <a:lnTo>
                      <a:pt x="1068" y="456"/>
                    </a:lnTo>
                    <a:lnTo>
                      <a:pt x="1068" y="420"/>
                    </a:lnTo>
                    <a:lnTo>
                      <a:pt x="1074" y="420"/>
                    </a:lnTo>
                    <a:lnTo>
                      <a:pt x="1080" y="414"/>
                    </a:lnTo>
                    <a:lnTo>
                      <a:pt x="1080" y="408"/>
                    </a:lnTo>
                    <a:lnTo>
                      <a:pt x="1068" y="396"/>
                    </a:lnTo>
                    <a:lnTo>
                      <a:pt x="1056" y="390"/>
                    </a:lnTo>
                    <a:lnTo>
                      <a:pt x="1050" y="384"/>
                    </a:lnTo>
                    <a:lnTo>
                      <a:pt x="1050" y="360"/>
                    </a:lnTo>
                    <a:lnTo>
                      <a:pt x="1038" y="354"/>
                    </a:lnTo>
                    <a:lnTo>
                      <a:pt x="1032" y="342"/>
                    </a:lnTo>
                    <a:lnTo>
                      <a:pt x="1032" y="330"/>
                    </a:lnTo>
                    <a:lnTo>
                      <a:pt x="1038" y="318"/>
                    </a:lnTo>
                    <a:lnTo>
                      <a:pt x="1038" y="294"/>
                    </a:lnTo>
                    <a:lnTo>
                      <a:pt x="1026" y="282"/>
                    </a:lnTo>
                    <a:lnTo>
                      <a:pt x="1020" y="270"/>
                    </a:lnTo>
                    <a:lnTo>
                      <a:pt x="1008" y="258"/>
                    </a:lnTo>
                    <a:lnTo>
                      <a:pt x="1002" y="246"/>
                    </a:lnTo>
                    <a:lnTo>
                      <a:pt x="996" y="240"/>
                    </a:lnTo>
                    <a:lnTo>
                      <a:pt x="990" y="228"/>
                    </a:lnTo>
                    <a:lnTo>
                      <a:pt x="948" y="228"/>
                    </a:lnTo>
                    <a:lnTo>
                      <a:pt x="930" y="222"/>
                    </a:lnTo>
                    <a:lnTo>
                      <a:pt x="930" y="228"/>
                    </a:lnTo>
                    <a:lnTo>
                      <a:pt x="912" y="228"/>
                    </a:lnTo>
                    <a:lnTo>
                      <a:pt x="900" y="240"/>
                    </a:lnTo>
                    <a:lnTo>
                      <a:pt x="888" y="264"/>
                    </a:lnTo>
                    <a:lnTo>
                      <a:pt x="876" y="276"/>
                    </a:lnTo>
                    <a:lnTo>
                      <a:pt x="852" y="288"/>
                    </a:lnTo>
                    <a:lnTo>
                      <a:pt x="840" y="288"/>
                    </a:lnTo>
                    <a:lnTo>
                      <a:pt x="822" y="276"/>
                    </a:lnTo>
                    <a:lnTo>
                      <a:pt x="810" y="270"/>
                    </a:lnTo>
                    <a:lnTo>
                      <a:pt x="780" y="240"/>
                    </a:lnTo>
                    <a:lnTo>
                      <a:pt x="780" y="228"/>
                    </a:lnTo>
                    <a:lnTo>
                      <a:pt x="786" y="216"/>
                    </a:lnTo>
                    <a:lnTo>
                      <a:pt x="786" y="174"/>
                    </a:lnTo>
                    <a:lnTo>
                      <a:pt x="780" y="162"/>
                    </a:lnTo>
                    <a:lnTo>
                      <a:pt x="768" y="150"/>
                    </a:lnTo>
                    <a:lnTo>
                      <a:pt x="756" y="144"/>
                    </a:lnTo>
                    <a:lnTo>
                      <a:pt x="744" y="144"/>
                    </a:lnTo>
                    <a:lnTo>
                      <a:pt x="738" y="114"/>
                    </a:lnTo>
                    <a:lnTo>
                      <a:pt x="708" y="102"/>
                    </a:lnTo>
                    <a:lnTo>
                      <a:pt x="708" y="78"/>
                    </a:lnTo>
                    <a:lnTo>
                      <a:pt x="696" y="66"/>
                    </a:lnTo>
                    <a:lnTo>
                      <a:pt x="582" y="66"/>
                    </a:lnTo>
                    <a:lnTo>
                      <a:pt x="576" y="72"/>
                    </a:lnTo>
                    <a:lnTo>
                      <a:pt x="576" y="90"/>
                    </a:lnTo>
                    <a:lnTo>
                      <a:pt x="570" y="102"/>
                    </a:lnTo>
                    <a:lnTo>
                      <a:pt x="570" y="108"/>
                    </a:lnTo>
                    <a:lnTo>
                      <a:pt x="366" y="108"/>
                    </a:lnTo>
                    <a:lnTo>
                      <a:pt x="156" y="12"/>
                    </a:lnTo>
                    <a:lnTo>
                      <a:pt x="150" y="12"/>
                    </a:lnTo>
                    <a:lnTo>
                      <a:pt x="150" y="6"/>
                    </a:lnTo>
                    <a:lnTo>
                      <a:pt x="156" y="0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2" y="66"/>
                    </a:lnTo>
                    <a:lnTo>
                      <a:pt x="18" y="78"/>
                    </a:lnTo>
                    <a:lnTo>
                      <a:pt x="0" y="90"/>
                    </a:lnTo>
                    <a:lnTo>
                      <a:pt x="12" y="114"/>
                    </a:lnTo>
                    <a:lnTo>
                      <a:pt x="6" y="126"/>
                    </a:lnTo>
                    <a:lnTo>
                      <a:pt x="24" y="144"/>
                    </a:lnTo>
                    <a:lnTo>
                      <a:pt x="6" y="174"/>
                    </a:lnTo>
                    <a:lnTo>
                      <a:pt x="18" y="180"/>
                    </a:lnTo>
                    <a:lnTo>
                      <a:pt x="18" y="210"/>
                    </a:lnTo>
                    <a:lnTo>
                      <a:pt x="24" y="228"/>
                    </a:lnTo>
                    <a:lnTo>
                      <a:pt x="24" y="240"/>
                    </a:lnTo>
                    <a:lnTo>
                      <a:pt x="30" y="252"/>
                    </a:lnTo>
                    <a:lnTo>
                      <a:pt x="42" y="264"/>
                    </a:lnTo>
                    <a:lnTo>
                      <a:pt x="60" y="264"/>
                    </a:lnTo>
                    <a:lnTo>
                      <a:pt x="60" y="270"/>
                    </a:lnTo>
                    <a:lnTo>
                      <a:pt x="66" y="276"/>
                    </a:lnTo>
                    <a:lnTo>
                      <a:pt x="72" y="288"/>
                    </a:lnTo>
                    <a:lnTo>
                      <a:pt x="84" y="300"/>
                    </a:lnTo>
                    <a:lnTo>
                      <a:pt x="90" y="318"/>
                    </a:lnTo>
                    <a:lnTo>
                      <a:pt x="96" y="330"/>
                    </a:lnTo>
                    <a:lnTo>
                      <a:pt x="96" y="342"/>
                    </a:lnTo>
                    <a:lnTo>
                      <a:pt x="78" y="378"/>
                    </a:lnTo>
                    <a:lnTo>
                      <a:pt x="72" y="384"/>
                    </a:lnTo>
                    <a:lnTo>
                      <a:pt x="72" y="390"/>
                    </a:lnTo>
                    <a:lnTo>
                      <a:pt x="84" y="396"/>
                    </a:lnTo>
                    <a:lnTo>
                      <a:pt x="72" y="414"/>
                    </a:lnTo>
                    <a:lnTo>
                      <a:pt x="60" y="396"/>
                    </a:lnTo>
                    <a:lnTo>
                      <a:pt x="12" y="390"/>
                    </a:lnTo>
                    <a:lnTo>
                      <a:pt x="36" y="414"/>
                    </a:lnTo>
                    <a:lnTo>
                      <a:pt x="42" y="438"/>
                    </a:lnTo>
                    <a:lnTo>
                      <a:pt x="66" y="444"/>
                    </a:lnTo>
                    <a:lnTo>
                      <a:pt x="78" y="456"/>
                    </a:lnTo>
                    <a:lnTo>
                      <a:pt x="84" y="468"/>
                    </a:lnTo>
                    <a:lnTo>
                      <a:pt x="90" y="474"/>
                    </a:lnTo>
                    <a:lnTo>
                      <a:pt x="96" y="474"/>
                    </a:lnTo>
                    <a:lnTo>
                      <a:pt x="102" y="468"/>
                    </a:lnTo>
                    <a:lnTo>
                      <a:pt x="108" y="468"/>
                    </a:lnTo>
                    <a:lnTo>
                      <a:pt x="120" y="462"/>
                    </a:lnTo>
                    <a:lnTo>
                      <a:pt x="126" y="456"/>
                    </a:lnTo>
                    <a:lnTo>
                      <a:pt x="126" y="480"/>
                    </a:lnTo>
                    <a:lnTo>
                      <a:pt x="144" y="516"/>
                    </a:lnTo>
                    <a:lnTo>
                      <a:pt x="156" y="528"/>
                    </a:lnTo>
                    <a:lnTo>
                      <a:pt x="168" y="552"/>
                    </a:lnTo>
                    <a:lnTo>
                      <a:pt x="168" y="564"/>
                    </a:lnTo>
                    <a:lnTo>
                      <a:pt x="156" y="588"/>
                    </a:lnTo>
                    <a:lnTo>
                      <a:pt x="150" y="606"/>
                    </a:lnTo>
                    <a:lnTo>
                      <a:pt x="150" y="618"/>
                    </a:lnTo>
                    <a:lnTo>
                      <a:pt x="180" y="648"/>
                    </a:lnTo>
                    <a:lnTo>
                      <a:pt x="192" y="666"/>
                    </a:lnTo>
                    <a:lnTo>
                      <a:pt x="222" y="696"/>
                    </a:lnTo>
                    <a:lnTo>
                      <a:pt x="234" y="714"/>
                    </a:lnTo>
                    <a:lnTo>
                      <a:pt x="264" y="744"/>
                    </a:lnTo>
                    <a:lnTo>
                      <a:pt x="258" y="750"/>
                    </a:lnTo>
                    <a:lnTo>
                      <a:pt x="258" y="762"/>
                    </a:lnTo>
                    <a:lnTo>
                      <a:pt x="252" y="768"/>
                    </a:lnTo>
                    <a:lnTo>
                      <a:pt x="252" y="780"/>
                    </a:lnTo>
                    <a:lnTo>
                      <a:pt x="258" y="786"/>
                    </a:lnTo>
                    <a:lnTo>
                      <a:pt x="276" y="786"/>
                    </a:lnTo>
                    <a:lnTo>
                      <a:pt x="288" y="780"/>
                    </a:lnTo>
                    <a:lnTo>
                      <a:pt x="294" y="768"/>
                    </a:lnTo>
                    <a:lnTo>
                      <a:pt x="306" y="762"/>
                    </a:lnTo>
                    <a:lnTo>
                      <a:pt x="312" y="756"/>
                    </a:lnTo>
                    <a:lnTo>
                      <a:pt x="306" y="738"/>
                    </a:lnTo>
                    <a:lnTo>
                      <a:pt x="306" y="732"/>
                    </a:lnTo>
                    <a:lnTo>
                      <a:pt x="300" y="726"/>
                    </a:lnTo>
                    <a:lnTo>
                      <a:pt x="300" y="708"/>
                    </a:lnTo>
                    <a:lnTo>
                      <a:pt x="288" y="684"/>
                    </a:lnTo>
                    <a:lnTo>
                      <a:pt x="282" y="678"/>
                    </a:lnTo>
                    <a:lnTo>
                      <a:pt x="258" y="678"/>
                    </a:lnTo>
                    <a:lnTo>
                      <a:pt x="240" y="648"/>
                    </a:lnTo>
                    <a:lnTo>
                      <a:pt x="240" y="576"/>
                    </a:lnTo>
                    <a:lnTo>
                      <a:pt x="222" y="546"/>
                    </a:lnTo>
                    <a:lnTo>
                      <a:pt x="228" y="534"/>
                    </a:lnTo>
                    <a:lnTo>
                      <a:pt x="228" y="528"/>
                    </a:lnTo>
                    <a:lnTo>
                      <a:pt x="234" y="516"/>
                    </a:lnTo>
                    <a:lnTo>
                      <a:pt x="234" y="492"/>
                    </a:lnTo>
                    <a:lnTo>
                      <a:pt x="228" y="486"/>
                    </a:lnTo>
                    <a:lnTo>
                      <a:pt x="216" y="480"/>
                    </a:lnTo>
                    <a:lnTo>
                      <a:pt x="210" y="474"/>
                    </a:lnTo>
                    <a:lnTo>
                      <a:pt x="198" y="474"/>
                    </a:lnTo>
                    <a:lnTo>
                      <a:pt x="198" y="432"/>
                    </a:lnTo>
                    <a:lnTo>
                      <a:pt x="168" y="396"/>
                    </a:lnTo>
                    <a:lnTo>
                      <a:pt x="174" y="336"/>
                    </a:lnTo>
                    <a:lnTo>
                      <a:pt x="168" y="330"/>
                    </a:lnTo>
                    <a:lnTo>
                      <a:pt x="162" y="318"/>
                    </a:lnTo>
                    <a:lnTo>
                      <a:pt x="144" y="300"/>
                    </a:lnTo>
                    <a:lnTo>
                      <a:pt x="138" y="288"/>
                    </a:lnTo>
                    <a:lnTo>
                      <a:pt x="138" y="276"/>
                    </a:lnTo>
                    <a:lnTo>
                      <a:pt x="132" y="264"/>
                    </a:lnTo>
                    <a:lnTo>
                      <a:pt x="132" y="246"/>
                    </a:lnTo>
                    <a:lnTo>
                      <a:pt x="126" y="240"/>
                    </a:lnTo>
                    <a:lnTo>
                      <a:pt x="120" y="228"/>
                    </a:lnTo>
                    <a:lnTo>
                      <a:pt x="108" y="216"/>
                    </a:lnTo>
                    <a:lnTo>
                      <a:pt x="102" y="204"/>
                    </a:lnTo>
                    <a:lnTo>
                      <a:pt x="96" y="198"/>
                    </a:lnTo>
                    <a:lnTo>
                      <a:pt x="96" y="192"/>
                    </a:lnTo>
                    <a:lnTo>
                      <a:pt x="102" y="186"/>
                    </a:lnTo>
                    <a:lnTo>
                      <a:pt x="114" y="162"/>
                    </a:lnTo>
                    <a:lnTo>
                      <a:pt x="114" y="114"/>
                    </a:lnTo>
                    <a:lnTo>
                      <a:pt x="120" y="108"/>
                    </a:lnTo>
                    <a:lnTo>
                      <a:pt x="126" y="96"/>
                    </a:lnTo>
                    <a:lnTo>
                      <a:pt x="126" y="60"/>
                    </a:lnTo>
                    <a:lnTo>
                      <a:pt x="132" y="66"/>
                    </a:lnTo>
                    <a:lnTo>
                      <a:pt x="144" y="72"/>
                    </a:lnTo>
                    <a:lnTo>
                      <a:pt x="150" y="84"/>
                    </a:lnTo>
                    <a:lnTo>
                      <a:pt x="162" y="90"/>
                    </a:lnTo>
                    <a:lnTo>
                      <a:pt x="180" y="90"/>
                    </a:lnTo>
                    <a:lnTo>
                      <a:pt x="186" y="84"/>
                    </a:lnTo>
                    <a:lnTo>
                      <a:pt x="198" y="84"/>
                    </a:lnTo>
                    <a:lnTo>
                      <a:pt x="198" y="102"/>
                    </a:lnTo>
                    <a:lnTo>
                      <a:pt x="204" y="108"/>
                    </a:lnTo>
                    <a:lnTo>
                      <a:pt x="216" y="114"/>
                    </a:lnTo>
                    <a:lnTo>
                      <a:pt x="234" y="114"/>
                    </a:lnTo>
                    <a:lnTo>
                      <a:pt x="234" y="120"/>
                    </a:lnTo>
                    <a:lnTo>
                      <a:pt x="228" y="126"/>
                    </a:lnTo>
                    <a:lnTo>
                      <a:pt x="228" y="186"/>
                    </a:lnTo>
                    <a:lnTo>
                      <a:pt x="240" y="258"/>
                    </a:lnTo>
                    <a:lnTo>
                      <a:pt x="240" y="270"/>
                    </a:lnTo>
                    <a:lnTo>
                      <a:pt x="246" y="282"/>
                    </a:lnTo>
                    <a:lnTo>
                      <a:pt x="252" y="306"/>
                    </a:lnTo>
                    <a:lnTo>
                      <a:pt x="264" y="342"/>
                    </a:lnTo>
                    <a:lnTo>
                      <a:pt x="276" y="372"/>
                    </a:lnTo>
                    <a:lnTo>
                      <a:pt x="282" y="384"/>
                    </a:lnTo>
                    <a:lnTo>
                      <a:pt x="324" y="384"/>
                    </a:lnTo>
                    <a:lnTo>
                      <a:pt x="318" y="390"/>
                    </a:lnTo>
                    <a:lnTo>
                      <a:pt x="306" y="414"/>
                    </a:lnTo>
                    <a:lnTo>
                      <a:pt x="318" y="438"/>
                    </a:lnTo>
                    <a:lnTo>
                      <a:pt x="330" y="444"/>
                    </a:lnTo>
                    <a:lnTo>
                      <a:pt x="336" y="450"/>
                    </a:lnTo>
                    <a:lnTo>
                      <a:pt x="348" y="450"/>
                    </a:lnTo>
                    <a:lnTo>
                      <a:pt x="354" y="474"/>
                    </a:lnTo>
                    <a:lnTo>
                      <a:pt x="384" y="474"/>
                    </a:lnTo>
                    <a:lnTo>
                      <a:pt x="390" y="516"/>
                    </a:lnTo>
                    <a:lnTo>
                      <a:pt x="384" y="516"/>
                    </a:lnTo>
                    <a:lnTo>
                      <a:pt x="378" y="522"/>
                    </a:lnTo>
                    <a:lnTo>
                      <a:pt x="366" y="528"/>
                    </a:lnTo>
                    <a:lnTo>
                      <a:pt x="360" y="534"/>
                    </a:lnTo>
                    <a:lnTo>
                      <a:pt x="354" y="546"/>
                    </a:lnTo>
                    <a:lnTo>
                      <a:pt x="354" y="558"/>
                    </a:lnTo>
                    <a:lnTo>
                      <a:pt x="360" y="564"/>
                    </a:lnTo>
                    <a:lnTo>
                      <a:pt x="372" y="570"/>
                    </a:lnTo>
                    <a:lnTo>
                      <a:pt x="384" y="558"/>
                    </a:lnTo>
                    <a:lnTo>
                      <a:pt x="384" y="564"/>
                    </a:lnTo>
                    <a:lnTo>
                      <a:pt x="396" y="576"/>
                    </a:lnTo>
                    <a:lnTo>
                      <a:pt x="396" y="588"/>
                    </a:lnTo>
                    <a:lnTo>
                      <a:pt x="402" y="594"/>
                    </a:lnTo>
                    <a:lnTo>
                      <a:pt x="414" y="594"/>
                    </a:lnTo>
                    <a:lnTo>
                      <a:pt x="426" y="600"/>
                    </a:lnTo>
                    <a:lnTo>
                      <a:pt x="432" y="600"/>
                    </a:lnTo>
                    <a:lnTo>
                      <a:pt x="438" y="606"/>
                    </a:lnTo>
                    <a:lnTo>
                      <a:pt x="438" y="624"/>
                    </a:lnTo>
                    <a:lnTo>
                      <a:pt x="432" y="630"/>
                    </a:lnTo>
                    <a:lnTo>
                      <a:pt x="432" y="636"/>
                    </a:lnTo>
                    <a:lnTo>
                      <a:pt x="426" y="648"/>
                    </a:lnTo>
                    <a:lnTo>
                      <a:pt x="426" y="654"/>
                    </a:lnTo>
                    <a:lnTo>
                      <a:pt x="468" y="654"/>
                    </a:lnTo>
                    <a:lnTo>
                      <a:pt x="468" y="684"/>
                    </a:lnTo>
                    <a:lnTo>
                      <a:pt x="504" y="720"/>
                    </a:lnTo>
                    <a:lnTo>
                      <a:pt x="510" y="732"/>
                    </a:lnTo>
                    <a:lnTo>
                      <a:pt x="528" y="750"/>
                    </a:lnTo>
                    <a:lnTo>
                      <a:pt x="534" y="768"/>
                    </a:lnTo>
                    <a:lnTo>
                      <a:pt x="546" y="780"/>
                    </a:lnTo>
                    <a:lnTo>
                      <a:pt x="552" y="798"/>
                    </a:lnTo>
                    <a:lnTo>
                      <a:pt x="558" y="810"/>
                    </a:lnTo>
                    <a:lnTo>
                      <a:pt x="558" y="870"/>
                    </a:lnTo>
                    <a:lnTo>
                      <a:pt x="564" y="882"/>
                    </a:lnTo>
                    <a:lnTo>
                      <a:pt x="576" y="894"/>
                    </a:lnTo>
                    <a:lnTo>
                      <a:pt x="576" y="906"/>
                    </a:lnTo>
                    <a:lnTo>
                      <a:pt x="570" y="918"/>
                    </a:lnTo>
                    <a:lnTo>
                      <a:pt x="552" y="936"/>
                    </a:lnTo>
                    <a:lnTo>
                      <a:pt x="546" y="948"/>
                    </a:lnTo>
                    <a:lnTo>
                      <a:pt x="546" y="954"/>
                    </a:lnTo>
                    <a:lnTo>
                      <a:pt x="552" y="960"/>
                    </a:lnTo>
                    <a:lnTo>
                      <a:pt x="564" y="966"/>
                    </a:lnTo>
                    <a:lnTo>
                      <a:pt x="540" y="966"/>
                    </a:lnTo>
                    <a:lnTo>
                      <a:pt x="528" y="972"/>
                    </a:lnTo>
                    <a:lnTo>
                      <a:pt x="528" y="1038"/>
                    </a:lnTo>
                    <a:lnTo>
                      <a:pt x="534" y="1056"/>
                    </a:lnTo>
                    <a:lnTo>
                      <a:pt x="540" y="1062"/>
                    </a:lnTo>
                    <a:lnTo>
                      <a:pt x="546" y="1074"/>
                    </a:lnTo>
                    <a:lnTo>
                      <a:pt x="558" y="1074"/>
                    </a:lnTo>
                    <a:lnTo>
                      <a:pt x="576" y="1080"/>
                    </a:lnTo>
                    <a:lnTo>
                      <a:pt x="600" y="1080"/>
                    </a:lnTo>
                    <a:lnTo>
                      <a:pt x="612" y="1086"/>
                    </a:lnTo>
                    <a:lnTo>
                      <a:pt x="636" y="1110"/>
                    </a:lnTo>
                    <a:lnTo>
                      <a:pt x="642" y="1122"/>
                    </a:lnTo>
                    <a:lnTo>
                      <a:pt x="648" y="1140"/>
                    </a:lnTo>
                    <a:lnTo>
                      <a:pt x="654" y="1152"/>
                    </a:lnTo>
                    <a:lnTo>
                      <a:pt x="666" y="1164"/>
                    </a:lnTo>
                    <a:lnTo>
                      <a:pt x="678" y="1170"/>
                    </a:lnTo>
                    <a:lnTo>
                      <a:pt x="732" y="1170"/>
                    </a:lnTo>
                    <a:lnTo>
                      <a:pt x="750" y="1176"/>
                    </a:lnTo>
                    <a:lnTo>
                      <a:pt x="762" y="1182"/>
                    </a:lnTo>
                    <a:lnTo>
                      <a:pt x="768" y="1188"/>
                    </a:lnTo>
                    <a:lnTo>
                      <a:pt x="774" y="1200"/>
                    </a:lnTo>
                    <a:lnTo>
                      <a:pt x="786" y="1218"/>
                    </a:lnTo>
                    <a:lnTo>
                      <a:pt x="810" y="1242"/>
                    </a:lnTo>
                    <a:lnTo>
                      <a:pt x="834" y="1254"/>
                    </a:lnTo>
                    <a:lnTo>
                      <a:pt x="870" y="1266"/>
                    </a:lnTo>
                    <a:lnTo>
                      <a:pt x="912" y="1272"/>
                    </a:lnTo>
                    <a:lnTo>
                      <a:pt x="942" y="1278"/>
                    </a:lnTo>
                    <a:lnTo>
                      <a:pt x="960" y="1290"/>
                    </a:lnTo>
                    <a:lnTo>
                      <a:pt x="966" y="1302"/>
                    </a:lnTo>
                    <a:lnTo>
                      <a:pt x="978" y="1314"/>
                    </a:lnTo>
                    <a:lnTo>
                      <a:pt x="990" y="1320"/>
                    </a:lnTo>
                    <a:lnTo>
                      <a:pt x="996" y="1320"/>
                    </a:lnTo>
                    <a:lnTo>
                      <a:pt x="1002" y="1326"/>
                    </a:lnTo>
                    <a:lnTo>
                      <a:pt x="1008" y="1338"/>
                    </a:lnTo>
                    <a:lnTo>
                      <a:pt x="1014" y="1344"/>
                    </a:lnTo>
                    <a:lnTo>
                      <a:pt x="1080" y="1344"/>
                    </a:lnTo>
                    <a:lnTo>
                      <a:pt x="1092" y="1356"/>
                    </a:lnTo>
                    <a:lnTo>
                      <a:pt x="1098" y="1368"/>
                    </a:lnTo>
                    <a:lnTo>
                      <a:pt x="1104" y="1374"/>
                    </a:lnTo>
                    <a:lnTo>
                      <a:pt x="1116" y="1374"/>
                    </a:lnTo>
                    <a:lnTo>
                      <a:pt x="1140" y="1362"/>
                    </a:lnTo>
                    <a:lnTo>
                      <a:pt x="1170" y="1350"/>
                    </a:lnTo>
                    <a:lnTo>
                      <a:pt x="1206" y="1332"/>
                    </a:lnTo>
                    <a:lnTo>
                      <a:pt x="1260" y="1314"/>
                    </a:lnTo>
                    <a:lnTo>
                      <a:pt x="1278" y="1326"/>
                    </a:lnTo>
                    <a:lnTo>
                      <a:pt x="1308" y="1350"/>
                    </a:lnTo>
                    <a:lnTo>
                      <a:pt x="1344" y="1374"/>
                    </a:lnTo>
                    <a:lnTo>
                      <a:pt x="1386" y="1416"/>
                    </a:lnTo>
                    <a:lnTo>
                      <a:pt x="1386" y="1428"/>
                    </a:lnTo>
                    <a:lnTo>
                      <a:pt x="1392" y="1446"/>
                    </a:lnTo>
                    <a:lnTo>
                      <a:pt x="1398" y="1458"/>
                    </a:lnTo>
                    <a:lnTo>
                      <a:pt x="1416" y="1458"/>
                    </a:lnTo>
                    <a:lnTo>
                      <a:pt x="1422" y="1452"/>
                    </a:lnTo>
                    <a:lnTo>
                      <a:pt x="1422" y="144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78" name="Jamaica"/>
              <p:cNvSpPr>
                <a:spLocks/>
              </p:cNvSpPr>
              <p:nvPr/>
            </p:nvSpPr>
            <p:spPr bwMode="auto">
              <a:xfrm>
                <a:off x="1246" y="1931"/>
                <a:ext cx="40" cy="13"/>
              </a:xfrm>
              <a:custGeom>
                <a:avLst/>
                <a:gdLst>
                  <a:gd name="T0" fmla="*/ 2147483647 w 156"/>
                  <a:gd name="T1" fmla="*/ 2147483647 h 54"/>
                  <a:gd name="T2" fmla="*/ 2147483647 w 156"/>
                  <a:gd name="T3" fmla="*/ 2147483647 h 54"/>
                  <a:gd name="T4" fmla="*/ 2147483647 w 156"/>
                  <a:gd name="T5" fmla="*/ 2147483647 h 54"/>
                  <a:gd name="T6" fmla="*/ 2147483647 w 156"/>
                  <a:gd name="T7" fmla="*/ 2147483647 h 54"/>
                  <a:gd name="T8" fmla="*/ 2147483647 w 156"/>
                  <a:gd name="T9" fmla="*/ 2147483647 h 54"/>
                  <a:gd name="T10" fmla="*/ 2147483647 w 156"/>
                  <a:gd name="T11" fmla="*/ 2147483647 h 54"/>
                  <a:gd name="T12" fmla="*/ 2147483647 w 156"/>
                  <a:gd name="T13" fmla="*/ 2147483647 h 54"/>
                  <a:gd name="T14" fmla="*/ 2147483647 w 156"/>
                  <a:gd name="T15" fmla="*/ 2147483647 h 54"/>
                  <a:gd name="T16" fmla="*/ 2147483647 w 156"/>
                  <a:gd name="T17" fmla="*/ 0 h 54"/>
                  <a:gd name="T18" fmla="*/ 2147483647 w 156"/>
                  <a:gd name="T19" fmla="*/ 0 h 54"/>
                  <a:gd name="T20" fmla="*/ 2147483647 w 156"/>
                  <a:gd name="T21" fmla="*/ 2147483647 h 54"/>
                  <a:gd name="T22" fmla="*/ 0 w 156"/>
                  <a:gd name="T23" fmla="*/ 2147483647 h 54"/>
                  <a:gd name="T24" fmla="*/ 2147483647 w 156"/>
                  <a:gd name="T25" fmla="*/ 2147483647 h 54"/>
                  <a:gd name="T26" fmla="*/ 2147483647 w 156"/>
                  <a:gd name="T27" fmla="*/ 2147483647 h 54"/>
                  <a:gd name="T28" fmla="*/ 2147483647 w 156"/>
                  <a:gd name="T29" fmla="*/ 2147483647 h 54"/>
                  <a:gd name="T30" fmla="*/ 2147483647 w 156"/>
                  <a:gd name="T31" fmla="*/ 2147483647 h 54"/>
                  <a:gd name="T32" fmla="*/ 2147483647 w 156"/>
                  <a:gd name="T33" fmla="*/ 2147483647 h 54"/>
                  <a:gd name="T34" fmla="*/ 2147483647 w 156"/>
                  <a:gd name="T35" fmla="*/ 2147483647 h 54"/>
                  <a:gd name="T36" fmla="*/ 2147483647 w 156"/>
                  <a:gd name="T37" fmla="*/ 2147483647 h 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6"/>
                  <a:gd name="T58" fmla="*/ 0 h 54"/>
                  <a:gd name="T59" fmla="*/ 156 w 156"/>
                  <a:gd name="T60" fmla="*/ 54 h 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6" h="54">
                    <a:moveTo>
                      <a:pt x="108" y="54"/>
                    </a:moveTo>
                    <a:lnTo>
                      <a:pt x="114" y="36"/>
                    </a:lnTo>
                    <a:lnTo>
                      <a:pt x="156" y="48"/>
                    </a:lnTo>
                    <a:lnTo>
                      <a:pt x="156" y="42"/>
                    </a:lnTo>
                    <a:lnTo>
                      <a:pt x="150" y="36"/>
                    </a:lnTo>
                    <a:lnTo>
                      <a:pt x="144" y="24"/>
                    </a:lnTo>
                    <a:lnTo>
                      <a:pt x="126" y="6"/>
                    </a:lnTo>
                    <a:lnTo>
                      <a:pt x="84" y="6"/>
                    </a:lnTo>
                    <a:lnTo>
                      <a:pt x="66" y="0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8" y="24"/>
                    </a:lnTo>
                    <a:lnTo>
                      <a:pt x="24" y="36"/>
                    </a:lnTo>
                    <a:lnTo>
                      <a:pt x="36" y="42"/>
                    </a:lnTo>
                    <a:lnTo>
                      <a:pt x="60" y="42"/>
                    </a:lnTo>
                    <a:lnTo>
                      <a:pt x="78" y="48"/>
                    </a:lnTo>
                    <a:lnTo>
                      <a:pt x="108" y="5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79" name="Honduras"/>
              <p:cNvSpPr>
                <a:spLocks/>
              </p:cNvSpPr>
              <p:nvPr/>
            </p:nvSpPr>
            <p:spPr bwMode="auto">
              <a:xfrm>
                <a:off x="1042" y="1980"/>
                <a:ext cx="114" cy="63"/>
              </a:xfrm>
              <a:custGeom>
                <a:avLst/>
                <a:gdLst>
                  <a:gd name="T0" fmla="*/ 2147483647 w 444"/>
                  <a:gd name="T1" fmla="*/ 2147483647 h 246"/>
                  <a:gd name="T2" fmla="*/ 2147483647 w 444"/>
                  <a:gd name="T3" fmla="*/ 2147483647 h 246"/>
                  <a:gd name="T4" fmla="*/ 2147483647 w 444"/>
                  <a:gd name="T5" fmla="*/ 2147483647 h 246"/>
                  <a:gd name="T6" fmla="*/ 2147483647 w 444"/>
                  <a:gd name="T7" fmla="*/ 2147483647 h 246"/>
                  <a:gd name="T8" fmla="*/ 2147483647 w 444"/>
                  <a:gd name="T9" fmla="*/ 2147483647 h 246"/>
                  <a:gd name="T10" fmla="*/ 2147483647 w 444"/>
                  <a:gd name="T11" fmla="*/ 2147483647 h 246"/>
                  <a:gd name="T12" fmla="*/ 2147483647 w 444"/>
                  <a:gd name="T13" fmla="*/ 2147483647 h 246"/>
                  <a:gd name="T14" fmla="*/ 2147483647 w 444"/>
                  <a:gd name="T15" fmla="*/ 2147483647 h 246"/>
                  <a:gd name="T16" fmla="*/ 2147483647 w 444"/>
                  <a:gd name="T17" fmla="*/ 2147483647 h 246"/>
                  <a:gd name="T18" fmla="*/ 2147483647 w 444"/>
                  <a:gd name="T19" fmla="*/ 2147483647 h 246"/>
                  <a:gd name="T20" fmla="*/ 2147483647 w 444"/>
                  <a:gd name="T21" fmla="*/ 2147483647 h 246"/>
                  <a:gd name="T22" fmla="*/ 2147483647 w 444"/>
                  <a:gd name="T23" fmla="*/ 2147483647 h 246"/>
                  <a:gd name="T24" fmla="*/ 2147483647 w 444"/>
                  <a:gd name="T25" fmla="*/ 2147483647 h 246"/>
                  <a:gd name="T26" fmla="*/ 2147483647 w 444"/>
                  <a:gd name="T27" fmla="*/ 2147483647 h 246"/>
                  <a:gd name="T28" fmla="*/ 2147483647 w 444"/>
                  <a:gd name="T29" fmla="*/ 2147483647 h 246"/>
                  <a:gd name="T30" fmla="*/ 2147483647 w 444"/>
                  <a:gd name="T31" fmla="*/ 2147483647 h 246"/>
                  <a:gd name="T32" fmla="*/ 2147483647 w 444"/>
                  <a:gd name="T33" fmla="*/ 2147483647 h 246"/>
                  <a:gd name="T34" fmla="*/ 2147483647 w 444"/>
                  <a:gd name="T35" fmla="*/ 2147483647 h 246"/>
                  <a:gd name="T36" fmla="*/ 2147483647 w 444"/>
                  <a:gd name="T37" fmla="*/ 2147483647 h 246"/>
                  <a:gd name="T38" fmla="*/ 2147483647 w 444"/>
                  <a:gd name="T39" fmla="*/ 0 h 246"/>
                  <a:gd name="T40" fmla="*/ 2147483647 w 444"/>
                  <a:gd name="T41" fmla="*/ 2147483647 h 246"/>
                  <a:gd name="T42" fmla="*/ 2147483647 w 444"/>
                  <a:gd name="T43" fmla="*/ 2147483647 h 246"/>
                  <a:gd name="T44" fmla="*/ 2147483647 w 444"/>
                  <a:gd name="T45" fmla="*/ 0 h 246"/>
                  <a:gd name="T46" fmla="*/ 2147483647 w 444"/>
                  <a:gd name="T47" fmla="*/ 2147483647 h 246"/>
                  <a:gd name="T48" fmla="*/ 2147483647 w 444"/>
                  <a:gd name="T49" fmla="*/ 2147483647 h 246"/>
                  <a:gd name="T50" fmla="*/ 2147483647 w 444"/>
                  <a:gd name="T51" fmla="*/ 2147483647 h 246"/>
                  <a:gd name="T52" fmla="*/ 2147483647 w 444"/>
                  <a:gd name="T53" fmla="*/ 2147483647 h 246"/>
                  <a:gd name="T54" fmla="*/ 2147483647 w 444"/>
                  <a:gd name="T55" fmla="*/ 2147483647 h 246"/>
                  <a:gd name="T56" fmla="*/ 2147483647 w 444"/>
                  <a:gd name="T57" fmla="*/ 2147483647 h 246"/>
                  <a:gd name="T58" fmla="*/ 2147483647 w 444"/>
                  <a:gd name="T59" fmla="*/ 2147483647 h 246"/>
                  <a:gd name="T60" fmla="*/ 2147483647 w 444"/>
                  <a:gd name="T61" fmla="*/ 0 h 246"/>
                  <a:gd name="T62" fmla="*/ 2147483647 w 444"/>
                  <a:gd name="T63" fmla="*/ 2147483647 h 246"/>
                  <a:gd name="T64" fmla="*/ 2147483647 w 444"/>
                  <a:gd name="T65" fmla="*/ 2147483647 h 246"/>
                  <a:gd name="T66" fmla="*/ 2147483647 w 444"/>
                  <a:gd name="T67" fmla="*/ 2147483647 h 246"/>
                  <a:gd name="T68" fmla="*/ 2147483647 w 444"/>
                  <a:gd name="T69" fmla="*/ 2147483647 h 246"/>
                  <a:gd name="T70" fmla="*/ 2147483647 w 444"/>
                  <a:gd name="T71" fmla="*/ 2147483647 h 246"/>
                  <a:gd name="T72" fmla="*/ 0 w 444"/>
                  <a:gd name="T73" fmla="*/ 2147483647 h 246"/>
                  <a:gd name="T74" fmla="*/ 2147483647 w 444"/>
                  <a:gd name="T75" fmla="*/ 2147483647 h 246"/>
                  <a:gd name="T76" fmla="*/ 2147483647 w 444"/>
                  <a:gd name="T77" fmla="*/ 2147483647 h 246"/>
                  <a:gd name="T78" fmla="*/ 2147483647 w 444"/>
                  <a:gd name="T79" fmla="*/ 2147483647 h 246"/>
                  <a:gd name="T80" fmla="*/ 2147483647 w 444"/>
                  <a:gd name="T81" fmla="*/ 2147483647 h 246"/>
                  <a:gd name="T82" fmla="*/ 2147483647 w 444"/>
                  <a:gd name="T83" fmla="*/ 2147483647 h 246"/>
                  <a:gd name="T84" fmla="*/ 2147483647 w 444"/>
                  <a:gd name="T85" fmla="*/ 2147483647 h 246"/>
                  <a:gd name="T86" fmla="*/ 2147483647 w 444"/>
                  <a:gd name="T87" fmla="*/ 2147483647 h 2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4"/>
                  <a:gd name="T133" fmla="*/ 0 h 246"/>
                  <a:gd name="T134" fmla="*/ 444 w 444"/>
                  <a:gd name="T135" fmla="*/ 246 h 2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4" h="246">
                    <a:moveTo>
                      <a:pt x="156" y="240"/>
                    </a:moveTo>
                    <a:lnTo>
                      <a:pt x="156" y="222"/>
                    </a:lnTo>
                    <a:lnTo>
                      <a:pt x="174" y="222"/>
                    </a:lnTo>
                    <a:lnTo>
                      <a:pt x="168" y="216"/>
                    </a:lnTo>
                    <a:lnTo>
                      <a:pt x="168" y="204"/>
                    </a:lnTo>
                    <a:lnTo>
                      <a:pt x="162" y="198"/>
                    </a:lnTo>
                    <a:lnTo>
                      <a:pt x="162" y="186"/>
                    </a:lnTo>
                    <a:lnTo>
                      <a:pt x="168" y="180"/>
                    </a:lnTo>
                    <a:lnTo>
                      <a:pt x="204" y="180"/>
                    </a:lnTo>
                    <a:lnTo>
                      <a:pt x="210" y="168"/>
                    </a:lnTo>
                    <a:lnTo>
                      <a:pt x="216" y="162"/>
                    </a:lnTo>
                    <a:lnTo>
                      <a:pt x="228" y="162"/>
                    </a:lnTo>
                    <a:lnTo>
                      <a:pt x="228" y="168"/>
                    </a:lnTo>
                    <a:lnTo>
                      <a:pt x="234" y="174"/>
                    </a:lnTo>
                    <a:lnTo>
                      <a:pt x="252" y="174"/>
                    </a:lnTo>
                    <a:lnTo>
                      <a:pt x="276" y="150"/>
                    </a:lnTo>
                    <a:lnTo>
                      <a:pt x="288" y="126"/>
                    </a:lnTo>
                    <a:lnTo>
                      <a:pt x="306" y="126"/>
                    </a:lnTo>
                    <a:lnTo>
                      <a:pt x="306" y="108"/>
                    </a:lnTo>
                    <a:lnTo>
                      <a:pt x="318" y="96"/>
                    </a:lnTo>
                    <a:lnTo>
                      <a:pt x="330" y="96"/>
                    </a:lnTo>
                    <a:lnTo>
                      <a:pt x="348" y="114"/>
                    </a:lnTo>
                    <a:lnTo>
                      <a:pt x="360" y="114"/>
                    </a:lnTo>
                    <a:lnTo>
                      <a:pt x="372" y="102"/>
                    </a:lnTo>
                    <a:lnTo>
                      <a:pt x="372" y="96"/>
                    </a:lnTo>
                    <a:lnTo>
                      <a:pt x="420" y="96"/>
                    </a:lnTo>
                    <a:lnTo>
                      <a:pt x="426" y="90"/>
                    </a:lnTo>
                    <a:lnTo>
                      <a:pt x="432" y="90"/>
                    </a:lnTo>
                    <a:lnTo>
                      <a:pt x="444" y="84"/>
                    </a:lnTo>
                    <a:lnTo>
                      <a:pt x="444" y="78"/>
                    </a:lnTo>
                    <a:lnTo>
                      <a:pt x="426" y="60"/>
                    </a:lnTo>
                    <a:lnTo>
                      <a:pt x="402" y="48"/>
                    </a:lnTo>
                    <a:lnTo>
                      <a:pt x="396" y="48"/>
                    </a:lnTo>
                    <a:lnTo>
                      <a:pt x="390" y="42"/>
                    </a:lnTo>
                    <a:lnTo>
                      <a:pt x="384" y="30"/>
                    </a:lnTo>
                    <a:lnTo>
                      <a:pt x="372" y="24"/>
                    </a:lnTo>
                    <a:lnTo>
                      <a:pt x="366" y="18"/>
                    </a:lnTo>
                    <a:lnTo>
                      <a:pt x="348" y="18"/>
                    </a:lnTo>
                    <a:lnTo>
                      <a:pt x="342" y="6"/>
                    </a:lnTo>
                    <a:lnTo>
                      <a:pt x="336" y="0"/>
                    </a:lnTo>
                    <a:lnTo>
                      <a:pt x="312" y="0"/>
                    </a:lnTo>
                    <a:lnTo>
                      <a:pt x="300" y="6"/>
                    </a:lnTo>
                    <a:lnTo>
                      <a:pt x="294" y="12"/>
                    </a:lnTo>
                    <a:lnTo>
                      <a:pt x="282" y="12"/>
                    </a:lnTo>
                    <a:lnTo>
                      <a:pt x="270" y="0"/>
                    </a:lnTo>
                    <a:lnTo>
                      <a:pt x="252" y="0"/>
                    </a:lnTo>
                    <a:lnTo>
                      <a:pt x="240" y="6"/>
                    </a:lnTo>
                    <a:lnTo>
                      <a:pt x="234" y="18"/>
                    </a:lnTo>
                    <a:lnTo>
                      <a:pt x="222" y="24"/>
                    </a:lnTo>
                    <a:lnTo>
                      <a:pt x="186" y="24"/>
                    </a:lnTo>
                    <a:lnTo>
                      <a:pt x="174" y="18"/>
                    </a:lnTo>
                    <a:lnTo>
                      <a:pt x="168" y="12"/>
                    </a:lnTo>
                    <a:lnTo>
                      <a:pt x="156" y="12"/>
                    </a:lnTo>
                    <a:lnTo>
                      <a:pt x="150" y="18"/>
                    </a:lnTo>
                    <a:lnTo>
                      <a:pt x="144" y="18"/>
                    </a:lnTo>
                    <a:lnTo>
                      <a:pt x="138" y="24"/>
                    </a:lnTo>
                    <a:lnTo>
                      <a:pt x="132" y="24"/>
                    </a:lnTo>
                    <a:lnTo>
                      <a:pt x="132" y="18"/>
                    </a:lnTo>
                    <a:lnTo>
                      <a:pt x="126" y="12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96" y="18"/>
                    </a:lnTo>
                    <a:lnTo>
                      <a:pt x="90" y="18"/>
                    </a:lnTo>
                    <a:lnTo>
                      <a:pt x="84" y="30"/>
                    </a:lnTo>
                    <a:lnTo>
                      <a:pt x="72" y="36"/>
                    </a:lnTo>
                    <a:lnTo>
                      <a:pt x="60" y="48"/>
                    </a:lnTo>
                    <a:lnTo>
                      <a:pt x="48" y="54"/>
                    </a:lnTo>
                    <a:lnTo>
                      <a:pt x="36" y="66"/>
                    </a:lnTo>
                    <a:lnTo>
                      <a:pt x="24" y="72"/>
                    </a:lnTo>
                    <a:lnTo>
                      <a:pt x="18" y="84"/>
                    </a:lnTo>
                    <a:lnTo>
                      <a:pt x="18" y="102"/>
                    </a:lnTo>
                    <a:lnTo>
                      <a:pt x="12" y="114"/>
                    </a:lnTo>
                    <a:lnTo>
                      <a:pt x="0" y="126"/>
                    </a:lnTo>
                    <a:lnTo>
                      <a:pt x="6" y="138"/>
                    </a:lnTo>
                    <a:lnTo>
                      <a:pt x="18" y="150"/>
                    </a:lnTo>
                    <a:lnTo>
                      <a:pt x="42" y="150"/>
                    </a:lnTo>
                    <a:lnTo>
                      <a:pt x="42" y="168"/>
                    </a:lnTo>
                    <a:lnTo>
                      <a:pt x="48" y="174"/>
                    </a:lnTo>
                    <a:lnTo>
                      <a:pt x="60" y="174"/>
                    </a:lnTo>
                    <a:lnTo>
                      <a:pt x="66" y="168"/>
                    </a:lnTo>
                    <a:lnTo>
                      <a:pt x="102" y="168"/>
                    </a:lnTo>
                    <a:lnTo>
                      <a:pt x="102" y="210"/>
                    </a:lnTo>
                    <a:lnTo>
                      <a:pt x="126" y="222"/>
                    </a:lnTo>
                    <a:lnTo>
                      <a:pt x="132" y="228"/>
                    </a:lnTo>
                    <a:lnTo>
                      <a:pt x="132" y="246"/>
                    </a:lnTo>
                    <a:lnTo>
                      <a:pt x="144" y="246"/>
                    </a:lnTo>
                    <a:lnTo>
                      <a:pt x="156" y="24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80" name="Haiti"/>
              <p:cNvSpPr>
                <a:spLocks/>
              </p:cNvSpPr>
              <p:nvPr/>
            </p:nvSpPr>
            <p:spPr bwMode="auto">
              <a:xfrm>
                <a:off x="1322" y="1900"/>
                <a:ext cx="50" cy="40"/>
              </a:xfrm>
              <a:custGeom>
                <a:avLst/>
                <a:gdLst>
                  <a:gd name="T0" fmla="*/ 2147483647 w 198"/>
                  <a:gd name="T1" fmla="*/ 2147483647 h 156"/>
                  <a:gd name="T2" fmla="*/ 2147483647 w 198"/>
                  <a:gd name="T3" fmla="*/ 2147483647 h 156"/>
                  <a:gd name="T4" fmla="*/ 2147483647 w 198"/>
                  <a:gd name="T5" fmla="*/ 2147483647 h 156"/>
                  <a:gd name="T6" fmla="*/ 2147483647 w 198"/>
                  <a:gd name="T7" fmla="*/ 2147483647 h 156"/>
                  <a:gd name="T8" fmla="*/ 2147483647 w 198"/>
                  <a:gd name="T9" fmla="*/ 2147483647 h 156"/>
                  <a:gd name="T10" fmla="*/ 2147483647 w 198"/>
                  <a:gd name="T11" fmla="*/ 2147483647 h 156"/>
                  <a:gd name="T12" fmla="*/ 2147483647 w 198"/>
                  <a:gd name="T13" fmla="*/ 2147483647 h 156"/>
                  <a:gd name="T14" fmla="*/ 2147483647 w 198"/>
                  <a:gd name="T15" fmla="*/ 2147483647 h 156"/>
                  <a:gd name="T16" fmla="*/ 2147483647 w 198"/>
                  <a:gd name="T17" fmla="*/ 2147483647 h 156"/>
                  <a:gd name="T18" fmla="*/ 2147483647 w 198"/>
                  <a:gd name="T19" fmla="*/ 2147483647 h 156"/>
                  <a:gd name="T20" fmla="*/ 2147483647 w 198"/>
                  <a:gd name="T21" fmla="*/ 2147483647 h 156"/>
                  <a:gd name="T22" fmla="*/ 2147483647 w 198"/>
                  <a:gd name="T23" fmla="*/ 2147483647 h 156"/>
                  <a:gd name="T24" fmla="*/ 2147483647 w 198"/>
                  <a:gd name="T25" fmla="*/ 2147483647 h 156"/>
                  <a:gd name="T26" fmla="*/ 2147483647 w 198"/>
                  <a:gd name="T27" fmla="*/ 2147483647 h 156"/>
                  <a:gd name="T28" fmla="*/ 2147483647 w 198"/>
                  <a:gd name="T29" fmla="*/ 2147483647 h 156"/>
                  <a:gd name="T30" fmla="*/ 2147483647 w 198"/>
                  <a:gd name="T31" fmla="*/ 2147483647 h 156"/>
                  <a:gd name="T32" fmla="*/ 2147483647 w 198"/>
                  <a:gd name="T33" fmla="*/ 2147483647 h 156"/>
                  <a:gd name="T34" fmla="*/ 2147483647 w 198"/>
                  <a:gd name="T35" fmla="*/ 0 h 156"/>
                  <a:gd name="T36" fmla="*/ 2147483647 w 198"/>
                  <a:gd name="T37" fmla="*/ 0 h 156"/>
                  <a:gd name="T38" fmla="*/ 2147483647 w 198"/>
                  <a:gd name="T39" fmla="*/ 2147483647 h 156"/>
                  <a:gd name="T40" fmla="*/ 2147483647 w 198"/>
                  <a:gd name="T41" fmla="*/ 2147483647 h 156"/>
                  <a:gd name="T42" fmla="*/ 2147483647 w 198"/>
                  <a:gd name="T43" fmla="*/ 2147483647 h 156"/>
                  <a:gd name="T44" fmla="*/ 2147483647 w 198"/>
                  <a:gd name="T45" fmla="*/ 2147483647 h 156"/>
                  <a:gd name="T46" fmla="*/ 2147483647 w 198"/>
                  <a:gd name="T47" fmla="*/ 2147483647 h 156"/>
                  <a:gd name="T48" fmla="*/ 2147483647 w 198"/>
                  <a:gd name="T49" fmla="*/ 2147483647 h 156"/>
                  <a:gd name="T50" fmla="*/ 2147483647 w 198"/>
                  <a:gd name="T51" fmla="*/ 2147483647 h 156"/>
                  <a:gd name="T52" fmla="*/ 2147483647 w 198"/>
                  <a:gd name="T53" fmla="*/ 2147483647 h 156"/>
                  <a:gd name="T54" fmla="*/ 2147483647 w 198"/>
                  <a:gd name="T55" fmla="*/ 2147483647 h 156"/>
                  <a:gd name="T56" fmla="*/ 2147483647 w 198"/>
                  <a:gd name="T57" fmla="*/ 2147483647 h 156"/>
                  <a:gd name="T58" fmla="*/ 2147483647 w 198"/>
                  <a:gd name="T59" fmla="*/ 2147483647 h 156"/>
                  <a:gd name="T60" fmla="*/ 2147483647 w 198"/>
                  <a:gd name="T61" fmla="*/ 2147483647 h 156"/>
                  <a:gd name="T62" fmla="*/ 2147483647 w 198"/>
                  <a:gd name="T63" fmla="*/ 2147483647 h 156"/>
                  <a:gd name="T64" fmla="*/ 2147483647 w 198"/>
                  <a:gd name="T65" fmla="*/ 2147483647 h 156"/>
                  <a:gd name="T66" fmla="*/ 2147483647 w 198"/>
                  <a:gd name="T67" fmla="*/ 2147483647 h 156"/>
                  <a:gd name="T68" fmla="*/ 2147483647 w 198"/>
                  <a:gd name="T69" fmla="*/ 2147483647 h 156"/>
                  <a:gd name="T70" fmla="*/ 2147483647 w 198"/>
                  <a:gd name="T71" fmla="*/ 2147483647 h 156"/>
                  <a:gd name="T72" fmla="*/ 2147483647 w 198"/>
                  <a:gd name="T73" fmla="*/ 2147483647 h 156"/>
                  <a:gd name="T74" fmla="*/ 2147483647 w 198"/>
                  <a:gd name="T75" fmla="*/ 2147483647 h 156"/>
                  <a:gd name="T76" fmla="*/ 2147483647 w 198"/>
                  <a:gd name="T77" fmla="*/ 2147483647 h 156"/>
                  <a:gd name="T78" fmla="*/ 2147483647 w 198"/>
                  <a:gd name="T79" fmla="*/ 2147483647 h 156"/>
                  <a:gd name="T80" fmla="*/ 2147483647 w 198"/>
                  <a:gd name="T81" fmla="*/ 2147483647 h 156"/>
                  <a:gd name="T82" fmla="*/ 0 w 198"/>
                  <a:gd name="T83" fmla="*/ 2147483647 h 156"/>
                  <a:gd name="T84" fmla="*/ 0 w 198"/>
                  <a:gd name="T85" fmla="*/ 2147483647 h 156"/>
                  <a:gd name="T86" fmla="*/ 2147483647 w 198"/>
                  <a:gd name="T87" fmla="*/ 2147483647 h 156"/>
                  <a:gd name="T88" fmla="*/ 2147483647 w 198"/>
                  <a:gd name="T89" fmla="*/ 2147483647 h 156"/>
                  <a:gd name="T90" fmla="*/ 2147483647 w 198"/>
                  <a:gd name="T91" fmla="*/ 2147483647 h 156"/>
                  <a:gd name="T92" fmla="*/ 2147483647 w 198"/>
                  <a:gd name="T93" fmla="*/ 2147483647 h 156"/>
                  <a:gd name="T94" fmla="*/ 2147483647 w 198"/>
                  <a:gd name="T95" fmla="*/ 2147483647 h 156"/>
                  <a:gd name="T96" fmla="*/ 2147483647 w 198"/>
                  <a:gd name="T97" fmla="*/ 2147483647 h 156"/>
                  <a:gd name="T98" fmla="*/ 2147483647 w 198"/>
                  <a:gd name="T99" fmla="*/ 2147483647 h 156"/>
                  <a:gd name="T100" fmla="*/ 2147483647 w 198"/>
                  <a:gd name="T101" fmla="*/ 2147483647 h 156"/>
                  <a:gd name="T102" fmla="*/ 2147483647 w 198"/>
                  <a:gd name="T103" fmla="*/ 2147483647 h 156"/>
                  <a:gd name="T104" fmla="*/ 2147483647 w 198"/>
                  <a:gd name="T105" fmla="*/ 2147483647 h 156"/>
                  <a:gd name="T106" fmla="*/ 2147483647 w 198"/>
                  <a:gd name="T107" fmla="*/ 2147483647 h 156"/>
                  <a:gd name="T108" fmla="*/ 2147483647 w 198"/>
                  <a:gd name="T109" fmla="*/ 2147483647 h 156"/>
                  <a:gd name="T110" fmla="*/ 2147483647 w 198"/>
                  <a:gd name="T111" fmla="*/ 2147483647 h 156"/>
                  <a:gd name="T112" fmla="*/ 2147483647 w 198"/>
                  <a:gd name="T113" fmla="*/ 2147483647 h 1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8"/>
                  <a:gd name="T172" fmla="*/ 0 h 156"/>
                  <a:gd name="T173" fmla="*/ 198 w 198"/>
                  <a:gd name="T174" fmla="*/ 156 h 1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8" h="156">
                    <a:moveTo>
                      <a:pt x="168" y="114"/>
                    </a:moveTo>
                    <a:lnTo>
                      <a:pt x="168" y="108"/>
                    </a:lnTo>
                    <a:lnTo>
                      <a:pt x="174" y="102"/>
                    </a:lnTo>
                    <a:lnTo>
                      <a:pt x="180" y="90"/>
                    </a:lnTo>
                    <a:lnTo>
                      <a:pt x="180" y="78"/>
                    </a:lnTo>
                    <a:lnTo>
                      <a:pt x="186" y="72"/>
                    </a:lnTo>
                    <a:lnTo>
                      <a:pt x="192" y="60"/>
                    </a:lnTo>
                    <a:lnTo>
                      <a:pt x="198" y="54"/>
                    </a:lnTo>
                    <a:lnTo>
                      <a:pt x="198" y="42"/>
                    </a:lnTo>
                    <a:lnTo>
                      <a:pt x="186" y="6"/>
                    </a:lnTo>
                    <a:lnTo>
                      <a:pt x="180" y="12"/>
                    </a:lnTo>
                    <a:lnTo>
                      <a:pt x="180" y="18"/>
                    </a:lnTo>
                    <a:lnTo>
                      <a:pt x="174" y="18"/>
                    </a:lnTo>
                    <a:lnTo>
                      <a:pt x="168" y="12"/>
                    </a:lnTo>
                    <a:lnTo>
                      <a:pt x="156" y="12"/>
                    </a:lnTo>
                    <a:lnTo>
                      <a:pt x="144" y="6"/>
                    </a:lnTo>
                    <a:lnTo>
                      <a:pt x="126" y="6"/>
                    </a:lnTo>
                    <a:lnTo>
                      <a:pt x="114" y="0"/>
                    </a:lnTo>
                    <a:lnTo>
                      <a:pt x="84" y="0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108" y="24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6" y="48"/>
                    </a:lnTo>
                    <a:lnTo>
                      <a:pt x="114" y="54"/>
                    </a:lnTo>
                    <a:lnTo>
                      <a:pt x="108" y="60"/>
                    </a:lnTo>
                    <a:lnTo>
                      <a:pt x="108" y="72"/>
                    </a:lnTo>
                    <a:lnTo>
                      <a:pt x="114" y="84"/>
                    </a:lnTo>
                    <a:lnTo>
                      <a:pt x="114" y="96"/>
                    </a:lnTo>
                    <a:lnTo>
                      <a:pt x="120" y="102"/>
                    </a:lnTo>
                    <a:lnTo>
                      <a:pt x="114" y="108"/>
                    </a:lnTo>
                    <a:lnTo>
                      <a:pt x="96" y="108"/>
                    </a:lnTo>
                    <a:lnTo>
                      <a:pt x="78" y="102"/>
                    </a:lnTo>
                    <a:lnTo>
                      <a:pt x="66" y="102"/>
                    </a:lnTo>
                    <a:lnTo>
                      <a:pt x="54" y="96"/>
                    </a:lnTo>
                    <a:lnTo>
                      <a:pt x="36" y="96"/>
                    </a:lnTo>
                    <a:lnTo>
                      <a:pt x="24" y="102"/>
                    </a:lnTo>
                    <a:lnTo>
                      <a:pt x="6" y="102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6" y="120"/>
                    </a:lnTo>
                    <a:lnTo>
                      <a:pt x="12" y="132"/>
                    </a:lnTo>
                    <a:lnTo>
                      <a:pt x="24" y="138"/>
                    </a:lnTo>
                    <a:lnTo>
                      <a:pt x="30" y="150"/>
                    </a:lnTo>
                    <a:lnTo>
                      <a:pt x="36" y="156"/>
                    </a:lnTo>
                    <a:lnTo>
                      <a:pt x="42" y="156"/>
                    </a:lnTo>
                    <a:lnTo>
                      <a:pt x="48" y="150"/>
                    </a:lnTo>
                    <a:lnTo>
                      <a:pt x="54" y="138"/>
                    </a:lnTo>
                    <a:lnTo>
                      <a:pt x="60" y="132"/>
                    </a:lnTo>
                    <a:lnTo>
                      <a:pt x="138" y="132"/>
                    </a:lnTo>
                    <a:lnTo>
                      <a:pt x="156" y="126"/>
                    </a:lnTo>
                    <a:lnTo>
                      <a:pt x="168" y="126"/>
                    </a:lnTo>
                    <a:lnTo>
                      <a:pt x="180" y="144"/>
                    </a:lnTo>
                    <a:lnTo>
                      <a:pt x="168" y="11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81" name="Guatemala"/>
              <p:cNvSpPr>
                <a:spLocks/>
              </p:cNvSpPr>
              <p:nvPr/>
            </p:nvSpPr>
            <p:spPr bwMode="auto">
              <a:xfrm>
                <a:off x="989" y="1941"/>
                <a:ext cx="76" cy="86"/>
              </a:xfrm>
              <a:custGeom>
                <a:avLst/>
                <a:gdLst>
                  <a:gd name="T0" fmla="*/ 2147483647 w 300"/>
                  <a:gd name="T1" fmla="*/ 2147483647 h 336"/>
                  <a:gd name="T2" fmla="*/ 2147483647 w 300"/>
                  <a:gd name="T3" fmla="*/ 2147483647 h 336"/>
                  <a:gd name="T4" fmla="*/ 2147483647 w 300"/>
                  <a:gd name="T5" fmla="*/ 2147483647 h 336"/>
                  <a:gd name="T6" fmla="*/ 2147483647 w 300"/>
                  <a:gd name="T7" fmla="*/ 2147483647 h 336"/>
                  <a:gd name="T8" fmla="*/ 2147483647 w 300"/>
                  <a:gd name="T9" fmla="*/ 2147483647 h 336"/>
                  <a:gd name="T10" fmla="*/ 2147483647 w 300"/>
                  <a:gd name="T11" fmla="*/ 0 h 336"/>
                  <a:gd name="T12" fmla="*/ 2147483647 w 300"/>
                  <a:gd name="T13" fmla="*/ 2147483647 h 336"/>
                  <a:gd name="T14" fmla="*/ 2147483647 w 300"/>
                  <a:gd name="T15" fmla="*/ 2147483647 h 336"/>
                  <a:gd name="T16" fmla="*/ 2147483647 w 300"/>
                  <a:gd name="T17" fmla="*/ 2147483647 h 336"/>
                  <a:gd name="T18" fmla="*/ 2147483647 w 300"/>
                  <a:gd name="T19" fmla="*/ 2147483647 h 336"/>
                  <a:gd name="T20" fmla="*/ 2147483647 w 300"/>
                  <a:gd name="T21" fmla="*/ 2147483647 h 336"/>
                  <a:gd name="T22" fmla="*/ 2147483647 w 300"/>
                  <a:gd name="T23" fmla="*/ 2147483647 h 336"/>
                  <a:gd name="T24" fmla="*/ 2147483647 w 300"/>
                  <a:gd name="T25" fmla="*/ 2147483647 h 336"/>
                  <a:gd name="T26" fmla="*/ 2147483647 w 300"/>
                  <a:gd name="T27" fmla="*/ 2147483647 h 336"/>
                  <a:gd name="T28" fmla="*/ 2147483647 w 300"/>
                  <a:gd name="T29" fmla="*/ 2147483647 h 336"/>
                  <a:gd name="T30" fmla="*/ 2147483647 w 300"/>
                  <a:gd name="T31" fmla="*/ 2147483647 h 336"/>
                  <a:gd name="T32" fmla="*/ 2147483647 w 300"/>
                  <a:gd name="T33" fmla="*/ 2147483647 h 336"/>
                  <a:gd name="T34" fmla="*/ 2147483647 w 300"/>
                  <a:gd name="T35" fmla="*/ 2147483647 h 336"/>
                  <a:gd name="T36" fmla="*/ 2147483647 w 300"/>
                  <a:gd name="T37" fmla="*/ 2147483647 h 336"/>
                  <a:gd name="T38" fmla="*/ 2147483647 w 300"/>
                  <a:gd name="T39" fmla="*/ 2147483647 h 336"/>
                  <a:gd name="T40" fmla="*/ 2147483647 w 300"/>
                  <a:gd name="T41" fmla="*/ 2147483647 h 336"/>
                  <a:gd name="T42" fmla="*/ 2147483647 w 300"/>
                  <a:gd name="T43" fmla="*/ 2147483647 h 336"/>
                  <a:gd name="T44" fmla="*/ 2147483647 w 300"/>
                  <a:gd name="T45" fmla="*/ 2147483647 h 336"/>
                  <a:gd name="T46" fmla="*/ 2147483647 w 300"/>
                  <a:gd name="T47" fmla="*/ 2147483647 h 336"/>
                  <a:gd name="T48" fmla="*/ 2147483647 w 300"/>
                  <a:gd name="T49" fmla="*/ 2147483647 h 336"/>
                  <a:gd name="T50" fmla="*/ 2147483647 w 300"/>
                  <a:gd name="T51" fmla="*/ 2147483647 h 336"/>
                  <a:gd name="T52" fmla="*/ 2147483647 w 300"/>
                  <a:gd name="T53" fmla="*/ 2147483647 h 336"/>
                  <a:gd name="T54" fmla="*/ 2147483647 w 300"/>
                  <a:gd name="T55" fmla="*/ 2147483647 h 336"/>
                  <a:gd name="T56" fmla="*/ 2147483647 w 300"/>
                  <a:gd name="T57" fmla="*/ 2147483647 h 336"/>
                  <a:gd name="T58" fmla="*/ 0 w 300"/>
                  <a:gd name="T59" fmla="*/ 2147483647 h 336"/>
                  <a:gd name="T60" fmla="*/ 2147483647 w 300"/>
                  <a:gd name="T61" fmla="*/ 2147483647 h 336"/>
                  <a:gd name="T62" fmla="*/ 2147483647 w 300"/>
                  <a:gd name="T63" fmla="*/ 2147483647 h 336"/>
                  <a:gd name="T64" fmla="*/ 2147483647 w 300"/>
                  <a:gd name="T65" fmla="*/ 2147483647 h 336"/>
                  <a:gd name="T66" fmla="*/ 2147483647 w 300"/>
                  <a:gd name="T67" fmla="*/ 2147483647 h 336"/>
                  <a:gd name="T68" fmla="*/ 2147483647 w 300"/>
                  <a:gd name="T69" fmla="*/ 2147483647 h 336"/>
                  <a:gd name="T70" fmla="*/ 2147483647 w 300"/>
                  <a:gd name="T71" fmla="*/ 2147483647 h 336"/>
                  <a:gd name="T72" fmla="*/ 2147483647 w 300"/>
                  <a:gd name="T73" fmla="*/ 2147483647 h 336"/>
                  <a:gd name="T74" fmla="*/ 2147483647 w 300"/>
                  <a:gd name="T75" fmla="*/ 2147483647 h 336"/>
                  <a:gd name="T76" fmla="*/ 2147483647 w 300"/>
                  <a:gd name="T77" fmla="*/ 2147483647 h 336"/>
                  <a:gd name="T78" fmla="*/ 2147483647 w 300"/>
                  <a:gd name="T79" fmla="*/ 2147483647 h 336"/>
                  <a:gd name="T80" fmla="*/ 2147483647 w 300"/>
                  <a:gd name="T81" fmla="*/ 2147483647 h 336"/>
                  <a:gd name="T82" fmla="*/ 2147483647 w 300"/>
                  <a:gd name="T83" fmla="*/ 2147483647 h 336"/>
                  <a:gd name="T84" fmla="*/ 2147483647 w 300"/>
                  <a:gd name="T85" fmla="*/ 2147483647 h 336"/>
                  <a:gd name="T86" fmla="*/ 2147483647 w 300"/>
                  <a:gd name="T87" fmla="*/ 2147483647 h 336"/>
                  <a:gd name="T88" fmla="*/ 2147483647 w 300"/>
                  <a:gd name="T89" fmla="*/ 2147483647 h 336"/>
                  <a:gd name="T90" fmla="*/ 2147483647 w 300"/>
                  <a:gd name="T91" fmla="*/ 2147483647 h 336"/>
                  <a:gd name="T92" fmla="*/ 2147483647 w 300"/>
                  <a:gd name="T93" fmla="*/ 2147483647 h 336"/>
                  <a:gd name="T94" fmla="*/ 2147483647 w 300"/>
                  <a:gd name="T95" fmla="*/ 2147483647 h 336"/>
                  <a:gd name="T96" fmla="*/ 2147483647 w 300"/>
                  <a:gd name="T97" fmla="*/ 2147483647 h 336"/>
                  <a:gd name="T98" fmla="*/ 2147483647 w 300"/>
                  <a:gd name="T99" fmla="*/ 2147483647 h 336"/>
                  <a:gd name="T100" fmla="*/ 2147483647 w 300"/>
                  <a:gd name="T101" fmla="*/ 2147483647 h 336"/>
                  <a:gd name="T102" fmla="*/ 2147483647 w 300"/>
                  <a:gd name="T103" fmla="*/ 2147483647 h 336"/>
                  <a:gd name="T104" fmla="*/ 2147483647 w 300"/>
                  <a:gd name="T105" fmla="*/ 2147483647 h 336"/>
                  <a:gd name="T106" fmla="*/ 2147483647 w 300"/>
                  <a:gd name="T107" fmla="*/ 2147483647 h 336"/>
                  <a:gd name="T108" fmla="*/ 2147483647 w 300"/>
                  <a:gd name="T109" fmla="*/ 2147483647 h 336"/>
                  <a:gd name="T110" fmla="*/ 2147483647 w 300"/>
                  <a:gd name="T111" fmla="*/ 2147483647 h 336"/>
                  <a:gd name="T112" fmla="*/ 2147483647 w 300"/>
                  <a:gd name="T113" fmla="*/ 2147483647 h 336"/>
                  <a:gd name="T114" fmla="*/ 2147483647 w 300"/>
                  <a:gd name="T115" fmla="*/ 2147483647 h 336"/>
                  <a:gd name="T116" fmla="*/ 2147483647 w 300"/>
                  <a:gd name="T117" fmla="*/ 2147483647 h 336"/>
                  <a:gd name="T118" fmla="*/ 2147483647 w 300"/>
                  <a:gd name="T119" fmla="*/ 2147483647 h 336"/>
                  <a:gd name="T120" fmla="*/ 2147483647 w 300"/>
                  <a:gd name="T121" fmla="*/ 2147483647 h 3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0"/>
                  <a:gd name="T184" fmla="*/ 0 h 336"/>
                  <a:gd name="T185" fmla="*/ 300 w 300"/>
                  <a:gd name="T186" fmla="*/ 336 h 3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0" h="336">
                    <a:moveTo>
                      <a:pt x="288" y="156"/>
                    </a:moveTo>
                    <a:lnTo>
                      <a:pt x="270" y="168"/>
                    </a:lnTo>
                    <a:lnTo>
                      <a:pt x="258" y="162"/>
                    </a:lnTo>
                    <a:lnTo>
                      <a:pt x="228" y="162"/>
                    </a:lnTo>
                    <a:lnTo>
                      <a:pt x="252" y="6"/>
                    </a:lnTo>
                    <a:lnTo>
                      <a:pt x="120" y="0"/>
                    </a:lnTo>
                    <a:lnTo>
                      <a:pt x="120" y="12"/>
                    </a:lnTo>
                    <a:lnTo>
                      <a:pt x="126" y="24"/>
                    </a:lnTo>
                    <a:lnTo>
                      <a:pt x="126" y="48"/>
                    </a:lnTo>
                    <a:lnTo>
                      <a:pt x="120" y="48"/>
                    </a:lnTo>
                    <a:lnTo>
                      <a:pt x="108" y="54"/>
                    </a:lnTo>
                    <a:lnTo>
                      <a:pt x="84" y="54"/>
                    </a:lnTo>
                    <a:lnTo>
                      <a:pt x="96" y="60"/>
                    </a:lnTo>
                    <a:lnTo>
                      <a:pt x="96" y="66"/>
                    </a:lnTo>
                    <a:lnTo>
                      <a:pt x="102" y="78"/>
                    </a:lnTo>
                    <a:lnTo>
                      <a:pt x="108" y="84"/>
                    </a:lnTo>
                    <a:lnTo>
                      <a:pt x="114" y="84"/>
                    </a:lnTo>
                    <a:lnTo>
                      <a:pt x="126" y="90"/>
                    </a:lnTo>
                    <a:lnTo>
                      <a:pt x="132" y="90"/>
                    </a:lnTo>
                    <a:lnTo>
                      <a:pt x="138" y="114"/>
                    </a:lnTo>
                    <a:lnTo>
                      <a:pt x="156" y="114"/>
                    </a:lnTo>
                    <a:lnTo>
                      <a:pt x="156" y="126"/>
                    </a:lnTo>
                    <a:lnTo>
                      <a:pt x="150" y="132"/>
                    </a:lnTo>
                    <a:lnTo>
                      <a:pt x="144" y="132"/>
                    </a:lnTo>
                    <a:lnTo>
                      <a:pt x="144" y="150"/>
                    </a:lnTo>
                    <a:lnTo>
                      <a:pt x="54" y="144"/>
                    </a:lnTo>
                    <a:lnTo>
                      <a:pt x="24" y="192"/>
                    </a:lnTo>
                    <a:lnTo>
                      <a:pt x="24" y="264"/>
                    </a:lnTo>
                    <a:lnTo>
                      <a:pt x="18" y="270"/>
                    </a:lnTo>
                    <a:lnTo>
                      <a:pt x="0" y="270"/>
                    </a:lnTo>
                    <a:lnTo>
                      <a:pt x="6" y="282"/>
                    </a:lnTo>
                    <a:lnTo>
                      <a:pt x="12" y="288"/>
                    </a:lnTo>
                    <a:lnTo>
                      <a:pt x="24" y="288"/>
                    </a:lnTo>
                    <a:lnTo>
                      <a:pt x="42" y="300"/>
                    </a:lnTo>
                    <a:lnTo>
                      <a:pt x="60" y="318"/>
                    </a:lnTo>
                    <a:lnTo>
                      <a:pt x="72" y="324"/>
                    </a:lnTo>
                    <a:lnTo>
                      <a:pt x="120" y="324"/>
                    </a:lnTo>
                    <a:lnTo>
                      <a:pt x="126" y="330"/>
                    </a:lnTo>
                    <a:lnTo>
                      <a:pt x="132" y="330"/>
                    </a:lnTo>
                    <a:lnTo>
                      <a:pt x="138" y="336"/>
                    </a:lnTo>
                    <a:lnTo>
                      <a:pt x="150" y="324"/>
                    </a:lnTo>
                    <a:lnTo>
                      <a:pt x="162" y="318"/>
                    </a:lnTo>
                    <a:lnTo>
                      <a:pt x="168" y="312"/>
                    </a:lnTo>
                    <a:lnTo>
                      <a:pt x="174" y="312"/>
                    </a:lnTo>
                    <a:lnTo>
                      <a:pt x="180" y="300"/>
                    </a:lnTo>
                    <a:lnTo>
                      <a:pt x="186" y="294"/>
                    </a:lnTo>
                    <a:lnTo>
                      <a:pt x="186" y="282"/>
                    </a:lnTo>
                    <a:lnTo>
                      <a:pt x="204" y="282"/>
                    </a:lnTo>
                    <a:lnTo>
                      <a:pt x="210" y="276"/>
                    </a:lnTo>
                    <a:lnTo>
                      <a:pt x="222" y="270"/>
                    </a:lnTo>
                    <a:lnTo>
                      <a:pt x="222" y="264"/>
                    </a:lnTo>
                    <a:lnTo>
                      <a:pt x="228" y="252"/>
                    </a:lnTo>
                    <a:lnTo>
                      <a:pt x="228" y="234"/>
                    </a:lnTo>
                    <a:lnTo>
                      <a:pt x="234" y="222"/>
                    </a:lnTo>
                    <a:lnTo>
                      <a:pt x="246" y="216"/>
                    </a:lnTo>
                    <a:lnTo>
                      <a:pt x="258" y="204"/>
                    </a:lnTo>
                    <a:lnTo>
                      <a:pt x="270" y="198"/>
                    </a:lnTo>
                    <a:lnTo>
                      <a:pt x="282" y="186"/>
                    </a:lnTo>
                    <a:lnTo>
                      <a:pt x="294" y="180"/>
                    </a:lnTo>
                    <a:lnTo>
                      <a:pt x="300" y="168"/>
                    </a:lnTo>
                    <a:lnTo>
                      <a:pt x="288" y="15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82" name="Greenland"/>
              <p:cNvSpPr>
                <a:spLocks noEditPoints="1"/>
              </p:cNvSpPr>
              <p:nvPr/>
            </p:nvSpPr>
            <p:spPr bwMode="auto">
              <a:xfrm>
                <a:off x="1871" y="702"/>
                <a:ext cx="717" cy="390"/>
              </a:xfrm>
              <a:custGeom>
                <a:avLst/>
                <a:gdLst>
                  <a:gd name="T0" fmla="*/ 939201 w 732"/>
                  <a:gd name="T1" fmla="*/ 56001 h 398"/>
                  <a:gd name="T2" fmla="*/ 880112 w 732"/>
                  <a:gd name="T3" fmla="*/ 40445 h 398"/>
                  <a:gd name="T4" fmla="*/ 813249 w 732"/>
                  <a:gd name="T5" fmla="*/ 34223 h 398"/>
                  <a:gd name="T6" fmla="*/ 976520 w 732"/>
                  <a:gd name="T7" fmla="*/ 18667 h 398"/>
                  <a:gd name="T8" fmla="*/ 894107 w 732"/>
                  <a:gd name="T9" fmla="*/ 3111 h 398"/>
                  <a:gd name="T10" fmla="*/ 695071 w 732"/>
                  <a:gd name="T11" fmla="*/ 7778 h 398"/>
                  <a:gd name="T12" fmla="*/ 662417 w 732"/>
                  <a:gd name="T13" fmla="*/ 21778 h 398"/>
                  <a:gd name="T14" fmla="*/ 569119 w 732"/>
                  <a:gd name="T15" fmla="*/ 37334 h 398"/>
                  <a:gd name="T16" fmla="*/ 418287 w 732"/>
                  <a:gd name="T17" fmla="*/ 37334 h 398"/>
                  <a:gd name="T18" fmla="*/ 314104 w 732"/>
                  <a:gd name="T19" fmla="*/ 34223 h 398"/>
                  <a:gd name="T20" fmla="*/ 158607 w 732"/>
                  <a:gd name="T21" fmla="*/ 63779 h 398"/>
                  <a:gd name="T22" fmla="*/ 62199 w 732"/>
                  <a:gd name="T23" fmla="*/ 104225 h 398"/>
                  <a:gd name="T24" fmla="*/ 51314 w 732"/>
                  <a:gd name="T25" fmla="*/ 133781 h 398"/>
                  <a:gd name="T26" fmla="*/ 88633 w 732"/>
                  <a:gd name="T27" fmla="*/ 141559 h 398"/>
                  <a:gd name="T28" fmla="*/ 10885 w 732"/>
                  <a:gd name="T29" fmla="*/ 152448 h 398"/>
                  <a:gd name="T30" fmla="*/ 80858 w 732"/>
                  <a:gd name="T31" fmla="*/ 163337 h 398"/>
                  <a:gd name="T32" fmla="*/ 150832 w 732"/>
                  <a:gd name="T33" fmla="*/ 163337 h 398"/>
                  <a:gd name="T34" fmla="*/ 222361 w 732"/>
                  <a:gd name="T35" fmla="*/ 208449 h 398"/>
                  <a:gd name="T36" fmla="*/ 228580 w 732"/>
                  <a:gd name="T37" fmla="*/ 264450 h 398"/>
                  <a:gd name="T38" fmla="*/ 225470 w 732"/>
                  <a:gd name="T39" fmla="*/ 286229 h 398"/>
                  <a:gd name="T40" fmla="*/ 265900 w 732"/>
                  <a:gd name="T41" fmla="*/ 290895 h 398"/>
                  <a:gd name="T42" fmla="*/ 217696 w 732"/>
                  <a:gd name="T43" fmla="*/ 304896 h 398"/>
                  <a:gd name="T44" fmla="*/ 269010 w 732"/>
                  <a:gd name="T45" fmla="*/ 331341 h 398"/>
                  <a:gd name="T46" fmla="*/ 265900 w 732"/>
                  <a:gd name="T47" fmla="*/ 354675 h 398"/>
                  <a:gd name="T48" fmla="*/ 247240 w 732"/>
                  <a:gd name="T49" fmla="*/ 392009 h 398"/>
                  <a:gd name="T50" fmla="*/ 206811 w 732"/>
                  <a:gd name="T51" fmla="*/ 379564 h 398"/>
                  <a:gd name="T52" fmla="*/ 217696 w 732"/>
                  <a:gd name="T53" fmla="*/ 392009 h 398"/>
                  <a:gd name="T54" fmla="*/ 177266 w 732"/>
                  <a:gd name="T55" fmla="*/ 406009 h 398"/>
                  <a:gd name="T56" fmla="*/ 150832 w 732"/>
                  <a:gd name="T57" fmla="*/ 427787 h 398"/>
                  <a:gd name="T58" fmla="*/ 166382 w 732"/>
                  <a:gd name="T59" fmla="*/ 458899 h 398"/>
                  <a:gd name="T60" fmla="*/ 163272 w 732"/>
                  <a:gd name="T61" fmla="*/ 480677 h 398"/>
                  <a:gd name="T62" fmla="*/ 192816 w 732"/>
                  <a:gd name="T63" fmla="*/ 488455 h 398"/>
                  <a:gd name="T64" fmla="*/ 169492 w 732"/>
                  <a:gd name="T65" fmla="*/ 514900 h 398"/>
                  <a:gd name="T66" fmla="*/ 177266 w 732"/>
                  <a:gd name="T67" fmla="*/ 547568 h 398"/>
                  <a:gd name="T68" fmla="*/ 209921 w 732"/>
                  <a:gd name="T69" fmla="*/ 584902 h 398"/>
                  <a:gd name="T70" fmla="*/ 255015 w 732"/>
                  <a:gd name="T71" fmla="*/ 592680 h 398"/>
                  <a:gd name="T72" fmla="*/ 284559 w 732"/>
                  <a:gd name="T73" fmla="*/ 619125 h 398"/>
                  <a:gd name="T74" fmla="*/ 324988 w 732"/>
                  <a:gd name="T75" fmla="*/ 584902 h 398"/>
                  <a:gd name="T76" fmla="*/ 335873 w 732"/>
                  <a:gd name="T77" fmla="*/ 533568 h 398"/>
                  <a:gd name="T78" fmla="*/ 399627 w 732"/>
                  <a:gd name="T79" fmla="*/ 514900 h 398"/>
                  <a:gd name="T80" fmla="*/ 469601 w 732"/>
                  <a:gd name="T81" fmla="*/ 454232 h 398"/>
                  <a:gd name="T82" fmla="*/ 510030 w 732"/>
                  <a:gd name="T83" fmla="*/ 440232 h 398"/>
                  <a:gd name="T84" fmla="*/ 620432 w 732"/>
                  <a:gd name="T85" fmla="*/ 392009 h 398"/>
                  <a:gd name="T86" fmla="*/ 705956 w 732"/>
                  <a:gd name="T87" fmla="*/ 373342 h 398"/>
                  <a:gd name="T88" fmla="*/ 842793 w 732"/>
                  <a:gd name="T89" fmla="*/ 331341 h 398"/>
                  <a:gd name="T90" fmla="*/ 768154 w 732"/>
                  <a:gd name="T91" fmla="*/ 317340 h 398"/>
                  <a:gd name="T92" fmla="*/ 754160 w 732"/>
                  <a:gd name="T93" fmla="*/ 298673 h 398"/>
                  <a:gd name="T94" fmla="*/ 754160 w 732"/>
                  <a:gd name="T95" fmla="*/ 272228 h 398"/>
                  <a:gd name="T96" fmla="*/ 821024 w 732"/>
                  <a:gd name="T97" fmla="*/ 294007 h 398"/>
                  <a:gd name="T98" fmla="*/ 869228 w 732"/>
                  <a:gd name="T99" fmla="*/ 317340 h 398"/>
                  <a:gd name="T100" fmla="*/ 824133 w 732"/>
                  <a:gd name="T101" fmla="*/ 256672 h 398"/>
                  <a:gd name="T102" fmla="*/ 864563 w 732"/>
                  <a:gd name="T103" fmla="*/ 245783 h 398"/>
                  <a:gd name="T104" fmla="*/ 923651 w 732"/>
                  <a:gd name="T105" fmla="*/ 234894 h 398"/>
                  <a:gd name="T106" fmla="*/ 931426 w 732"/>
                  <a:gd name="T107" fmla="*/ 200671 h 398"/>
                  <a:gd name="T108" fmla="*/ 942311 w 732"/>
                  <a:gd name="T109" fmla="*/ 186671 h 398"/>
                  <a:gd name="T110" fmla="*/ 950086 w 732"/>
                  <a:gd name="T111" fmla="*/ 149337 h 398"/>
                  <a:gd name="T112" fmla="*/ 960971 w 732"/>
                  <a:gd name="T113" fmla="*/ 122892 h 398"/>
                  <a:gd name="T114" fmla="*/ 960971 w 732"/>
                  <a:gd name="T115" fmla="*/ 101113 h 398"/>
                  <a:gd name="T116" fmla="*/ 1020059 w 732"/>
                  <a:gd name="T117" fmla="*/ 82446 h 398"/>
                  <a:gd name="T118" fmla="*/ 1054269 w 732"/>
                  <a:gd name="T119" fmla="*/ 66890 h 398"/>
                  <a:gd name="T120" fmla="*/ 1124242 w 732"/>
                  <a:gd name="T121" fmla="*/ 45112 h 398"/>
                  <a:gd name="T122" fmla="*/ 233245 w 732"/>
                  <a:gd name="T123" fmla="*/ 336008 h 3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32"/>
                  <a:gd name="T187" fmla="*/ 0 h 398"/>
                  <a:gd name="T188" fmla="*/ 732 w 732"/>
                  <a:gd name="T189" fmla="*/ 398 h 39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32" h="398">
                    <a:moveTo>
                      <a:pt x="730" y="24"/>
                    </a:moveTo>
                    <a:lnTo>
                      <a:pt x="728" y="24"/>
                    </a:lnTo>
                    <a:lnTo>
                      <a:pt x="723" y="24"/>
                    </a:lnTo>
                    <a:lnTo>
                      <a:pt x="718" y="22"/>
                    </a:lnTo>
                    <a:lnTo>
                      <a:pt x="678" y="22"/>
                    </a:lnTo>
                    <a:lnTo>
                      <a:pt x="678" y="24"/>
                    </a:lnTo>
                    <a:lnTo>
                      <a:pt x="670" y="26"/>
                    </a:lnTo>
                    <a:lnTo>
                      <a:pt x="659" y="26"/>
                    </a:lnTo>
                    <a:lnTo>
                      <a:pt x="651" y="24"/>
                    </a:lnTo>
                    <a:lnTo>
                      <a:pt x="637" y="24"/>
                    </a:lnTo>
                    <a:lnTo>
                      <a:pt x="623" y="29"/>
                    </a:lnTo>
                    <a:lnTo>
                      <a:pt x="616" y="34"/>
                    </a:lnTo>
                    <a:lnTo>
                      <a:pt x="611" y="34"/>
                    </a:lnTo>
                    <a:lnTo>
                      <a:pt x="606" y="34"/>
                    </a:lnTo>
                    <a:lnTo>
                      <a:pt x="604" y="36"/>
                    </a:lnTo>
                    <a:lnTo>
                      <a:pt x="602" y="36"/>
                    </a:lnTo>
                    <a:lnTo>
                      <a:pt x="597" y="38"/>
                    </a:lnTo>
                    <a:lnTo>
                      <a:pt x="592" y="38"/>
                    </a:lnTo>
                    <a:lnTo>
                      <a:pt x="599" y="34"/>
                    </a:lnTo>
                    <a:lnTo>
                      <a:pt x="609" y="31"/>
                    </a:lnTo>
                    <a:lnTo>
                      <a:pt x="621" y="26"/>
                    </a:lnTo>
                    <a:lnTo>
                      <a:pt x="623" y="24"/>
                    </a:lnTo>
                    <a:lnTo>
                      <a:pt x="618" y="19"/>
                    </a:lnTo>
                    <a:lnTo>
                      <a:pt x="606" y="19"/>
                    </a:lnTo>
                    <a:lnTo>
                      <a:pt x="604" y="22"/>
                    </a:lnTo>
                    <a:lnTo>
                      <a:pt x="602" y="22"/>
                    </a:lnTo>
                    <a:lnTo>
                      <a:pt x="597" y="24"/>
                    </a:lnTo>
                    <a:lnTo>
                      <a:pt x="594" y="24"/>
                    </a:lnTo>
                    <a:lnTo>
                      <a:pt x="566" y="26"/>
                    </a:lnTo>
                    <a:lnTo>
                      <a:pt x="566" y="29"/>
                    </a:lnTo>
                    <a:lnTo>
                      <a:pt x="563" y="29"/>
                    </a:lnTo>
                    <a:lnTo>
                      <a:pt x="566" y="26"/>
                    </a:lnTo>
                    <a:lnTo>
                      <a:pt x="568" y="26"/>
                    </a:lnTo>
                    <a:lnTo>
                      <a:pt x="573" y="26"/>
                    </a:lnTo>
                    <a:lnTo>
                      <a:pt x="578" y="24"/>
                    </a:lnTo>
                    <a:lnTo>
                      <a:pt x="580" y="24"/>
                    </a:lnTo>
                    <a:lnTo>
                      <a:pt x="582" y="24"/>
                    </a:lnTo>
                    <a:lnTo>
                      <a:pt x="585" y="22"/>
                    </a:lnTo>
                    <a:lnTo>
                      <a:pt x="578" y="19"/>
                    </a:lnTo>
                    <a:lnTo>
                      <a:pt x="552" y="19"/>
                    </a:lnTo>
                    <a:lnTo>
                      <a:pt x="542" y="22"/>
                    </a:lnTo>
                    <a:lnTo>
                      <a:pt x="525" y="19"/>
                    </a:lnTo>
                    <a:lnTo>
                      <a:pt x="523" y="19"/>
                    </a:lnTo>
                    <a:lnTo>
                      <a:pt x="523" y="22"/>
                    </a:lnTo>
                    <a:lnTo>
                      <a:pt x="518" y="22"/>
                    </a:lnTo>
                    <a:lnTo>
                      <a:pt x="514" y="24"/>
                    </a:lnTo>
                    <a:lnTo>
                      <a:pt x="511" y="24"/>
                    </a:lnTo>
                    <a:lnTo>
                      <a:pt x="509" y="24"/>
                    </a:lnTo>
                    <a:lnTo>
                      <a:pt x="506" y="24"/>
                    </a:lnTo>
                    <a:lnTo>
                      <a:pt x="509" y="22"/>
                    </a:lnTo>
                    <a:lnTo>
                      <a:pt x="518" y="19"/>
                    </a:lnTo>
                    <a:lnTo>
                      <a:pt x="530" y="19"/>
                    </a:lnTo>
                    <a:lnTo>
                      <a:pt x="563" y="19"/>
                    </a:lnTo>
                    <a:lnTo>
                      <a:pt x="580" y="17"/>
                    </a:lnTo>
                    <a:lnTo>
                      <a:pt x="625" y="17"/>
                    </a:lnTo>
                    <a:lnTo>
                      <a:pt x="632" y="14"/>
                    </a:lnTo>
                    <a:lnTo>
                      <a:pt x="628" y="12"/>
                    </a:lnTo>
                    <a:lnTo>
                      <a:pt x="618" y="10"/>
                    </a:lnTo>
                    <a:lnTo>
                      <a:pt x="592" y="10"/>
                    </a:lnTo>
                    <a:lnTo>
                      <a:pt x="594" y="10"/>
                    </a:lnTo>
                    <a:lnTo>
                      <a:pt x="597" y="7"/>
                    </a:lnTo>
                    <a:lnTo>
                      <a:pt x="594" y="5"/>
                    </a:lnTo>
                    <a:lnTo>
                      <a:pt x="585" y="5"/>
                    </a:lnTo>
                    <a:lnTo>
                      <a:pt x="582" y="7"/>
                    </a:lnTo>
                    <a:lnTo>
                      <a:pt x="568" y="7"/>
                    </a:lnTo>
                    <a:lnTo>
                      <a:pt x="566" y="5"/>
                    </a:lnTo>
                    <a:lnTo>
                      <a:pt x="571" y="5"/>
                    </a:lnTo>
                    <a:lnTo>
                      <a:pt x="573" y="5"/>
                    </a:lnTo>
                    <a:lnTo>
                      <a:pt x="578" y="5"/>
                    </a:lnTo>
                    <a:lnTo>
                      <a:pt x="578" y="2"/>
                    </a:lnTo>
                    <a:lnTo>
                      <a:pt x="575" y="2"/>
                    </a:lnTo>
                    <a:lnTo>
                      <a:pt x="571" y="0"/>
                    </a:lnTo>
                    <a:lnTo>
                      <a:pt x="537" y="0"/>
                    </a:lnTo>
                    <a:lnTo>
                      <a:pt x="528" y="2"/>
                    </a:lnTo>
                    <a:lnTo>
                      <a:pt x="518" y="2"/>
                    </a:lnTo>
                    <a:lnTo>
                      <a:pt x="509" y="0"/>
                    </a:lnTo>
                    <a:lnTo>
                      <a:pt x="483" y="0"/>
                    </a:lnTo>
                    <a:lnTo>
                      <a:pt x="478" y="2"/>
                    </a:lnTo>
                    <a:lnTo>
                      <a:pt x="454" y="2"/>
                    </a:lnTo>
                    <a:lnTo>
                      <a:pt x="452" y="0"/>
                    </a:lnTo>
                    <a:lnTo>
                      <a:pt x="447" y="0"/>
                    </a:lnTo>
                    <a:lnTo>
                      <a:pt x="445" y="2"/>
                    </a:lnTo>
                    <a:lnTo>
                      <a:pt x="442" y="2"/>
                    </a:lnTo>
                    <a:lnTo>
                      <a:pt x="442" y="5"/>
                    </a:lnTo>
                    <a:lnTo>
                      <a:pt x="445" y="5"/>
                    </a:lnTo>
                    <a:lnTo>
                      <a:pt x="447" y="5"/>
                    </a:lnTo>
                    <a:lnTo>
                      <a:pt x="442" y="7"/>
                    </a:lnTo>
                    <a:lnTo>
                      <a:pt x="428" y="7"/>
                    </a:lnTo>
                    <a:lnTo>
                      <a:pt x="409" y="5"/>
                    </a:lnTo>
                    <a:lnTo>
                      <a:pt x="378" y="5"/>
                    </a:lnTo>
                    <a:lnTo>
                      <a:pt x="373" y="5"/>
                    </a:lnTo>
                    <a:lnTo>
                      <a:pt x="371" y="5"/>
                    </a:lnTo>
                    <a:lnTo>
                      <a:pt x="368" y="7"/>
                    </a:lnTo>
                    <a:lnTo>
                      <a:pt x="366" y="7"/>
                    </a:lnTo>
                    <a:lnTo>
                      <a:pt x="366" y="10"/>
                    </a:lnTo>
                    <a:lnTo>
                      <a:pt x="368" y="10"/>
                    </a:lnTo>
                    <a:lnTo>
                      <a:pt x="378" y="10"/>
                    </a:lnTo>
                    <a:lnTo>
                      <a:pt x="387" y="10"/>
                    </a:lnTo>
                    <a:lnTo>
                      <a:pt x="399" y="12"/>
                    </a:lnTo>
                    <a:lnTo>
                      <a:pt x="404" y="12"/>
                    </a:lnTo>
                    <a:lnTo>
                      <a:pt x="426" y="14"/>
                    </a:lnTo>
                    <a:lnTo>
                      <a:pt x="399" y="14"/>
                    </a:lnTo>
                    <a:lnTo>
                      <a:pt x="395" y="14"/>
                    </a:lnTo>
                    <a:lnTo>
                      <a:pt x="392" y="14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80" y="14"/>
                    </a:lnTo>
                    <a:lnTo>
                      <a:pt x="383" y="14"/>
                    </a:lnTo>
                    <a:lnTo>
                      <a:pt x="385" y="14"/>
                    </a:lnTo>
                    <a:lnTo>
                      <a:pt x="376" y="14"/>
                    </a:lnTo>
                    <a:lnTo>
                      <a:pt x="373" y="17"/>
                    </a:lnTo>
                    <a:lnTo>
                      <a:pt x="373" y="19"/>
                    </a:lnTo>
                    <a:lnTo>
                      <a:pt x="371" y="22"/>
                    </a:lnTo>
                    <a:lnTo>
                      <a:pt x="371" y="24"/>
                    </a:lnTo>
                    <a:lnTo>
                      <a:pt x="368" y="24"/>
                    </a:lnTo>
                    <a:lnTo>
                      <a:pt x="366" y="24"/>
                    </a:lnTo>
                    <a:lnTo>
                      <a:pt x="364" y="24"/>
                    </a:lnTo>
                    <a:lnTo>
                      <a:pt x="359" y="24"/>
                    </a:lnTo>
                    <a:lnTo>
                      <a:pt x="357" y="22"/>
                    </a:lnTo>
                    <a:lnTo>
                      <a:pt x="345" y="19"/>
                    </a:lnTo>
                    <a:lnTo>
                      <a:pt x="330" y="14"/>
                    </a:lnTo>
                    <a:lnTo>
                      <a:pt x="309" y="14"/>
                    </a:lnTo>
                    <a:lnTo>
                      <a:pt x="309" y="24"/>
                    </a:lnTo>
                    <a:lnTo>
                      <a:pt x="297" y="24"/>
                    </a:lnTo>
                    <a:lnTo>
                      <a:pt x="292" y="22"/>
                    </a:lnTo>
                    <a:lnTo>
                      <a:pt x="288" y="22"/>
                    </a:lnTo>
                    <a:lnTo>
                      <a:pt x="285" y="19"/>
                    </a:lnTo>
                    <a:lnTo>
                      <a:pt x="278" y="19"/>
                    </a:lnTo>
                    <a:lnTo>
                      <a:pt x="273" y="22"/>
                    </a:lnTo>
                    <a:lnTo>
                      <a:pt x="273" y="24"/>
                    </a:lnTo>
                    <a:lnTo>
                      <a:pt x="269" y="24"/>
                    </a:lnTo>
                    <a:lnTo>
                      <a:pt x="271" y="19"/>
                    </a:lnTo>
                    <a:lnTo>
                      <a:pt x="269" y="17"/>
                    </a:lnTo>
                    <a:lnTo>
                      <a:pt x="238" y="17"/>
                    </a:lnTo>
                    <a:lnTo>
                      <a:pt x="228" y="19"/>
                    </a:lnTo>
                    <a:lnTo>
                      <a:pt x="209" y="19"/>
                    </a:lnTo>
                    <a:lnTo>
                      <a:pt x="214" y="22"/>
                    </a:lnTo>
                    <a:lnTo>
                      <a:pt x="223" y="26"/>
                    </a:lnTo>
                    <a:lnTo>
                      <a:pt x="226" y="29"/>
                    </a:lnTo>
                    <a:lnTo>
                      <a:pt x="223" y="29"/>
                    </a:lnTo>
                    <a:lnTo>
                      <a:pt x="223" y="26"/>
                    </a:lnTo>
                    <a:lnTo>
                      <a:pt x="214" y="24"/>
                    </a:lnTo>
                    <a:lnTo>
                      <a:pt x="207" y="24"/>
                    </a:lnTo>
                    <a:lnTo>
                      <a:pt x="202" y="22"/>
                    </a:lnTo>
                    <a:lnTo>
                      <a:pt x="197" y="22"/>
                    </a:lnTo>
                    <a:lnTo>
                      <a:pt x="192" y="19"/>
                    </a:lnTo>
                    <a:lnTo>
                      <a:pt x="190" y="19"/>
                    </a:lnTo>
                    <a:lnTo>
                      <a:pt x="188" y="22"/>
                    </a:lnTo>
                    <a:lnTo>
                      <a:pt x="185" y="24"/>
                    </a:lnTo>
                    <a:lnTo>
                      <a:pt x="183" y="26"/>
                    </a:lnTo>
                    <a:lnTo>
                      <a:pt x="178" y="29"/>
                    </a:lnTo>
                    <a:lnTo>
                      <a:pt x="176" y="29"/>
                    </a:lnTo>
                    <a:lnTo>
                      <a:pt x="171" y="31"/>
                    </a:lnTo>
                    <a:lnTo>
                      <a:pt x="150" y="31"/>
                    </a:lnTo>
                    <a:lnTo>
                      <a:pt x="143" y="34"/>
                    </a:lnTo>
                    <a:lnTo>
                      <a:pt x="133" y="36"/>
                    </a:lnTo>
                    <a:lnTo>
                      <a:pt x="124" y="38"/>
                    </a:lnTo>
                    <a:lnTo>
                      <a:pt x="119" y="38"/>
                    </a:lnTo>
                    <a:lnTo>
                      <a:pt x="102" y="41"/>
                    </a:lnTo>
                    <a:lnTo>
                      <a:pt x="97" y="43"/>
                    </a:lnTo>
                    <a:lnTo>
                      <a:pt x="100" y="46"/>
                    </a:lnTo>
                    <a:lnTo>
                      <a:pt x="105" y="48"/>
                    </a:lnTo>
                    <a:lnTo>
                      <a:pt x="126" y="48"/>
                    </a:lnTo>
                    <a:lnTo>
                      <a:pt x="116" y="50"/>
                    </a:lnTo>
                    <a:lnTo>
                      <a:pt x="112" y="55"/>
                    </a:lnTo>
                    <a:lnTo>
                      <a:pt x="109" y="55"/>
                    </a:lnTo>
                    <a:lnTo>
                      <a:pt x="93" y="60"/>
                    </a:lnTo>
                    <a:lnTo>
                      <a:pt x="88" y="60"/>
                    </a:lnTo>
                    <a:lnTo>
                      <a:pt x="66" y="60"/>
                    </a:lnTo>
                    <a:lnTo>
                      <a:pt x="57" y="62"/>
                    </a:lnTo>
                    <a:lnTo>
                      <a:pt x="47" y="65"/>
                    </a:lnTo>
                    <a:lnTo>
                      <a:pt x="45" y="67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1" y="70"/>
                    </a:lnTo>
                    <a:lnTo>
                      <a:pt x="9" y="70"/>
                    </a:lnTo>
                    <a:lnTo>
                      <a:pt x="7" y="70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9" y="79"/>
                    </a:lnTo>
                    <a:lnTo>
                      <a:pt x="12" y="82"/>
                    </a:lnTo>
                    <a:lnTo>
                      <a:pt x="14" y="84"/>
                    </a:lnTo>
                    <a:lnTo>
                      <a:pt x="24" y="79"/>
                    </a:lnTo>
                    <a:lnTo>
                      <a:pt x="24" y="84"/>
                    </a:lnTo>
                    <a:lnTo>
                      <a:pt x="28" y="86"/>
                    </a:lnTo>
                    <a:lnTo>
                      <a:pt x="33" y="86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40" y="82"/>
                    </a:lnTo>
                    <a:lnTo>
                      <a:pt x="40" y="84"/>
                    </a:lnTo>
                    <a:lnTo>
                      <a:pt x="43" y="86"/>
                    </a:lnTo>
                    <a:lnTo>
                      <a:pt x="45" y="86"/>
                    </a:lnTo>
                    <a:lnTo>
                      <a:pt x="47" y="84"/>
                    </a:lnTo>
                    <a:lnTo>
                      <a:pt x="52" y="84"/>
                    </a:lnTo>
                    <a:lnTo>
                      <a:pt x="57" y="84"/>
                    </a:lnTo>
                    <a:lnTo>
                      <a:pt x="59" y="82"/>
                    </a:lnTo>
                    <a:lnTo>
                      <a:pt x="64" y="82"/>
                    </a:lnTo>
                    <a:lnTo>
                      <a:pt x="64" y="84"/>
                    </a:lnTo>
                    <a:lnTo>
                      <a:pt x="64" y="86"/>
                    </a:lnTo>
                    <a:lnTo>
                      <a:pt x="62" y="86"/>
                    </a:lnTo>
                    <a:lnTo>
                      <a:pt x="57" y="91"/>
                    </a:lnTo>
                    <a:lnTo>
                      <a:pt x="55" y="91"/>
                    </a:lnTo>
                    <a:lnTo>
                      <a:pt x="52" y="89"/>
                    </a:lnTo>
                    <a:lnTo>
                      <a:pt x="40" y="89"/>
                    </a:lnTo>
                    <a:lnTo>
                      <a:pt x="36" y="91"/>
                    </a:lnTo>
                    <a:lnTo>
                      <a:pt x="33" y="91"/>
                    </a:lnTo>
                    <a:lnTo>
                      <a:pt x="21" y="89"/>
                    </a:lnTo>
                    <a:lnTo>
                      <a:pt x="19" y="89"/>
                    </a:lnTo>
                    <a:lnTo>
                      <a:pt x="14" y="86"/>
                    </a:lnTo>
                    <a:lnTo>
                      <a:pt x="7" y="86"/>
                    </a:lnTo>
                    <a:lnTo>
                      <a:pt x="2" y="89"/>
                    </a:lnTo>
                    <a:lnTo>
                      <a:pt x="2" y="93"/>
                    </a:lnTo>
                    <a:lnTo>
                      <a:pt x="2" y="96"/>
                    </a:lnTo>
                    <a:lnTo>
                      <a:pt x="7" y="98"/>
                    </a:lnTo>
                    <a:lnTo>
                      <a:pt x="19" y="98"/>
                    </a:lnTo>
                    <a:lnTo>
                      <a:pt x="17" y="101"/>
                    </a:lnTo>
                    <a:lnTo>
                      <a:pt x="14" y="101"/>
                    </a:lnTo>
                    <a:lnTo>
                      <a:pt x="9" y="101"/>
                    </a:lnTo>
                    <a:lnTo>
                      <a:pt x="12" y="103"/>
                    </a:lnTo>
                    <a:lnTo>
                      <a:pt x="19" y="105"/>
                    </a:lnTo>
                    <a:lnTo>
                      <a:pt x="21" y="105"/>
                    </a:lnTo>
                    <a:lnTo>
                      <a:pt x="24" y="108"/>
                    </a:lnTo>
                    <a:lnTo>
                      <a:pt x="33" y="108"/>
                    </a:lnTo>
                    <a:lnTo>
                      <a:pt x="33" y="105"/>
                    </a:lnTo>
                    <a:lnTo>
                      <a:pt x="36" y="105"/>
                    </a:lnTo>
                    <a:lnTo>
                      <a:pt x="38" y="105"/>
                    </a:lnTo>
                    <a:lnTo>
                      <a:pt x="43" y="108"/>
                    </a:lnTo>
                    <a:lnTo>
                      <a:pt x="52" y="105"/>
                    </a:lnTo>
                    <a:lnTo>
                      <a:pt x="52" y="108"/>
                    </a:lnTo>
                    <a:lnTo>
                      <a:pt x="57" y="108"/>
                    </a:lnTo>
                    <a:lnTo>
                      <a:pt x="62" y="105"/>
                    </a:lnTo>
                    <a:lnTo>
                      <a:pt x="64" y="105"/>
                    </a:lnTo>
                    <a:lnTo>
                      <a:pt x="69" y="103"/>
                    </a:lnTo>
                    <a:lnTo>
                      <a:pt x="76" y="105"/>
                    </a:lnTo>
                    <a:lnTo>
                      <a:pt x="81" y="105"/>
                    </a:lnTo>
                    <a:lnTo>
                      <a:pt x="83" y="105"/>
                    </a:lnTo>
                    <a:lnTo>
                      <a:pt x="85" y="103"/>
                    </a:lnTo>
                    <a:lnTo>
                      <a:pt x="88" y="103"/>
                    </a:lnTo>
                    <a:lnTo>
                      <a:pt x="93" y="105"/>
                    </a:lnTo>
                    <a:lnTo>
                      <a:pt x="97" y="105"/>
                    </a:lnTo>
                    <a:lnTo>
                      <a:pt x="112" y="105"/>
                    </a:lnTo>
                    <a:lnTo>
                      <a:pt x="121" y="110"/>
                    </a:lnTo>
                    <a:lnTo>
                      <a:pt x="124" y="110"/>
                    </a:lnTo>
                    <a:lnTo>
                      <a:pt x="128" y="115"/>
                    </a:lnTo>
                    <a:lnTo>
                      <a:pt x="135" y="115"/>
                    </a:lnTo>
                    <a:lnTo>
                      <a:pt x="133" y="117"/>
                    </a:lnTo>
                    <a:lnTo>
                      <a:pt x="133" y="120"/>
                    </a:lnTo>
                    <a:lnTo>
                      <a:pt x="133" y="125"/>
                    </a:lnTo>
                    <a:lnTo>
                      <a:pt x="138" y="125"/>
                    </a:lnTo>
                    <a:lnTo>
                      <a:pt x="140" y="125"/>
                    </a:lnTo>
                    <a:lnTo>
                      <a:pt x="145" y="127"/>
                    </a:lnTo>
                    <a:lnTo>
                      <a:pt x="147" y="129"/>
                    </a:lnTo>
                    <a:lnTo>
                      <a:pt x="143" y="134"/>
                    </a:lnTo>
                    <a:lnTo>
                      <a:pt x="145" y="141"/>
                    </a:lnTo>
                    <a:lnTo>
                      <a:pt x="152" y="144"/>
                    </a:lnTo>
                    <a:lnTo>
                      <a:pt x="145" y="149"/>
                    </a:lnTo>
                    <a:lnTo>
                      <a:pt x="150" y="151"/>
                    </a:lnTo>
                    <a:lnTo>
                      <a:pt x="147" y="151"/>
                    </a:lnTo>
                    <a:lnTo>
                      <a:pt x="145" y="153"/>
                    </a:lnTo>
                    <a:lnTo>
                      <a:pt x="145" y="156"/>
                    </a:lnTo>
                    <a:lnTo>
                      <a:pt x="150" y="161"/>
                    </a:lnTo>
                    <a:lnTo>
                      <a:pt x="152" y="161"/>
                    </a:lnTo>
                    <a:lnTo>
                      <a:pt x="152" y="163"/>
                    </a:lnTo>
                    <a:lnTo>
                      <a:pt x="147" y="165"/>
                    </a:lnTo>
                    <a:lnTo>
                      <a:pt x="145" y="168"/>
                    </a:lnTo>
                    <a:lnTo>
                      <a:pt x="143" y="168"/>
                    </a:lnTo>
                    <a:lnTo>
                      <a:pt x="147" y="170"/>
                    </a:lnTo>
                    <a:lnTo>
                      <a:pt x="143" y="170"/>
                    </a:lnTo>
                    <a:lnTo>
                      <a:pt x="140" y="170"/>
                    </a:lnTo>
                    <a:lnTo>
                      <a:pt x="138" y="170"/>
                    </a:lnTo>
                    <a:lnTo>
                      <a:pt x="133" y="173"/>
                    </a:lnTo>
                    <a:lnTo>
                      <a:pt x="131" y="173"/>
                    </a:lnTo>
                    <a:lnTo>
                      <a:pt x="131" y="175"/>
                    </a:lnTo>
                    <a:lnTo>
                      <a:pt x="143" y="175"/>
                    </a:lnTo>
                    <a:lnTo>
                      <a:pt x="138" y="180"/>
                    </a:lnTo>
                    <a:lnTo>
                      <a:pt x="126" y="180"/>
                    </a:lnTo>
                    <a:lnTo>
                      <a:pt x="124" y="180"/>
                    </a:lnTo>
                    <a:lnTo>
                      <a:pt x="124" y="182"/>
                    </a:lnTo>
                    <a:lnTo>
                      <a:pt x="133" y="189"/>
                    </a:lnTo>
                    <a:lnTo>
                      <a:pt x="138" y="189"/>
                    </a:lnTo>
                    <a:lnTo>
                      <a:pt x="145" y="184"/>
                    </a:lnTo>
                    <a:lnTo>
                      <a:pt x="147" y="184"/>
                    </a:lnTo>
                    <a:lnTo>
                      <a:pt x="152" y="184"/>
                    </a:lnTo>
                    <a:lnTo>
                      <a:pt x="154" y="182"/>
                    </a:lnTo>
                    <a:lnTo>
                      <a:pt x="157" y="182"/>
                    </a:lnTo>
                    <a:lnTo>
                      <a:pt x="157" y="180"/>
                    </a:lnTo>
                    <a:lnTo>
                      <a:pt x="157" y="175"/>
                    </a:lnTo>
                    <a:lnTo>
                      <a:pt x="159" y="173"/>
                    </a:lnTo>
                    <a:lnTo>
                      <a:pt x="159" y="180"/>
                    </a:lnTo>
                    <a:lnTo>
                      <a:pt x="166" y="175"/>
                    </a:lnTo>
                    <a:lnTo>
                      <a:pt x="164" y="177"/>
                    </a:lnTo>
                    <a:lnTo>
                      <a:pt x="164" y="180"/>
                    </a:lnTo>
                    <a:lnTo>
                      <a:pt x="166" y="180"/>
                    </a:lnTo>
                    <a:lnTo>
                      <a:pt x="169" y="182"/>
                    </a:lnTo>
                    <a:lnTo>
                      <a:pt x="176" y="182"/>
                    </a:lnTo>
                    <a:lnTo>
                      <a:pt x="171" y="187"/>
                    </a:lnTo>
                    <a:lnTo>
                      <a:pt x="171" y="189"/>
                    </a:lnTo>
                    <a:lnTo>
                      <a:pt x="173" y="192"/>
                    </a:lnTo>
                    <a:lnTo>
                      <a:pt x="176" y="194"/>
                    </a:lnTo>
                    <a:lnTo>
                      <a:pt x="178" y="196"/>
                    </a:lnTo>
                    <a:lnTo>
                      <a:pt x="181" y="199"/>
                    </a:lnTo>
                    <a:lnTo>
                      <a:pt x="178" y="201"/>
                    </a:lnTo>
                    <a:lnTo>
                      <a:pt x="173" y="201"/>
                    </a:lnTo>
                    <a:lnTo>
                      <a:pt x="173" y="204"/>
                    </a:lnTo>
                    <a:lnTo>
                      <a:pt x="166" y="204"/>
                    </a:lnTo>
                    <a:lnTo>
                      <a:pt x="164" y="201"/>
                    </a:lnTo>
                    <a:lnTo>
                      <a:pt x="162" y="201"/>
                    </a:lnTo>
                    <a:lnTo>
                      <a:pt x="159" y="201"/>
                    </a:lnTo>
                    <a:lnTo>
                      <a:pt x="157" y="199"/>
                    </a:lnTo>
                    <a:lnTo>
                      <a:pt x="143" y="199"/>
                    </a:lnTo>
                    <a:lnTo>
                      <a:pt x="140" y="196"/>
                    </a:lnTo>
                    <a:lnTo>
                      <a:pt x="138" y="194"/>
                    </a:lnTo>
                    <a:lnTo>
                      <a:pt x="131" y="194"/>
                    </a:lnTo>
                    <a:lnTo>
                      <a:pt x="128" y="199"/>
                    </a:lnTo>
                    <a:lnTo>
                      <a:pt x="128" y="201"/>
                    </a:lnTo>
                    <a:lnTo>
                      <a:pt x="133" y="201"/>
                    </a:lnTo>
                    <a:lnTo>
                      <a:pt x="133" y="204"/>
                    </a:lnTo>
                    <a:lnTo>
                      <a:pt x="140" y="204"/>
                    </a:lnTo>
                    <a:lnTo>
                      <a:pt x="143" y="206"/>
                    </a:lnTo>
                    <a:lnTo>
                      <a:pt x="145" y="206"/>
                    </a:lnTo>
                    <a:lnTo>
                      <a:pt x="147" y="206"/>
                    </a:lnTo>
                    <a:lnTo>
                      <a:pt x="152" y="211"/>
                    </a:lnTo>
                    <a:lnTo>
                      <a:pt x="162" y="211"/>
                    </a:lnTo>
                    <a:lnTo>
                      <a:pt x="164" y="211"/>
                    </a:lnTo>
                    <a:lnTo>
                      <a:pt x="166" y="211"/>
                    </a:lnTo>
                    <a:lnTo>
                      <a:pt x="173" y="213"/>
                    </a:lnTo>
                    <a:lnTo>
                      <a:pt x="178" y="208"/>
                    </a:lnTo>
                    <a:lnTo>
                      <a:pt x="178" y="216"/>
                    </a:lnTo>
                    <a:lnTo>
                      <a:pt x="176" y="213"/>
                    </a:lnTo>
                    <a:lnTo>
                      <a:pt x="173" y="213"/>
                    </a:lnTo>
                    <a:lnTo>
                      <a:pt x="171" y="213"/>
                    </a:lnTo>
                    <a:lnTo>
                      <a:pt x="171" y="216"/>
                    </a:lnTo>
                    <a:lnTo>
                      <a:pt x="173" y="220"/>
                    </a:lnTo>
                    <a:lnTo>
                      <a:pt x="169" y="220"/>
                    </a:lnTo>
                    <a:lnTo>
                      <a:pt x="166" y="220"/>
                    </a:lnTo>
                    <a:lnTo>
                      <a:pt x="164" y="220"/>
                    </a:lnTo>
                    <a:lnTo>
                      <a:pt x="164" y="223"/>
                    </a:lnTo>
                    <a:lnTo>
                      <a:pt x="164" y="225"/>
                    </a:lnTo>
                    <a:lnTo>
                      <a:pt x="173" y="225"/>
                    </a:lnTo>
                    <a:lnTo>
                      <a:pt x="171" y="225"/>
                    </a:lnTo>
                    <a:lnTo>
                      <a:pt x="171" y="228"/>
                    </a:lnTo>
                    <a:lnTo>
                      <a:pt x="169" y="230"/>
                    </a:lnTo>
                    <a:lnTo>
                      <a:pt x="162" y="225"/>
                    </a:lnTo>
                    <a:lnTo>
                      <a:pt x="159" y="225"/>
                    </a:lnTo>
                    <a:lnTo>
                      <a:pt x="159" y="228"/>
                    </a:lnTo>
                    <a:lnTo>
                      <a:pt x="159" y="230"/>
                    </a:lnTo>
                    <a:lnTo>
                      <a:pt x="162" y="232"/>
                    </a:lnTo>
                    <a:lnTo>
                      <a:pt x="157" y="232"/>
                    </a:lnTo>
                    <a:lnTo>
                      <a:pt x="157" y="237"/>
                    </a:lnTo>
                    <a:lnTo>
                      <a:pt x="154" y="237"/>
                    </a:lnTo>
                    <a:lnTo>
                      <a:pt x="152" y="240"/>
                    </a:lnTo>
                    <a:lnTo>
                      <a:pt x="152" y="242"/>
                    </a:lnTo>
                    <a:lnTo>
                      <a:pt x="157" y="247"/>
                    </a:lnTo>
                    <a:lnTo>
                      <a:pt x="159" y="247"/>
                    </a:lnTo>
                    <a:lnTo>
                      <a:pt x="159" y="252"/>
                    </a:lnTo>
                    <a:lnTo>
                      <a:pt x="157" y="252"/>
                    </a:lnTo>
                    <a:lnTo>
                      <a:pt x="154" y="252"/>
                    </a:lnTo>
                    <a:lnTo>
                      <a:pt x="152" y="249"/>
                    </a:lnTo>
                    <a:lnTo>
                      <a:pt x="150" y="244"/>
                    </a:lnTo>
                    <a:lnTo>
                      <a:pt x="147" y="242"/>
                    </a:lnTo>
                    <a:lnTo>
                      <a:pt x="147" y="240"/>
                    </a:lnTo>
                    <a:lnTo>
                      <a:pt x="145" y="237"/>
                    </a:lnTo>
                    <a:lnTo>
                      <a:pt x="143" y="235"/>
                    </a:lnTo>
                    <a:lnTo>
                      <a:pt x="140" y="235"/>
                    </a:lnTo>
                    <a:lnTo>
                      <a:pt x="135" y="235"/>
                    </a:lnTo>
                    <a:lnTo>
                      <a:pt x="133" y="235"/>
                    </a:lnTo>
                    <a:lnTo>
                      <a:pt x="128" y="240"/>
                    </a:lnTo>
                    <a:lnTo>
                      <a:pt x="128" y="242"/>
                    </a:lnTo>
                    <a:lnTo>
                      <a:pt x="133" y="244"/>
                    </a:lnTo>
                    <a:lnTo>
                      <a:pt x="138" y="244"/>
                    </a:lnTo>
                    <a:lnTo>
                      <a:pt x="140" y="247"/>
                    </a:lnTo>
                    <a:lnTo>
                      <a:pt x="135" y="249"/>
                    </a:lnTo>
                    <a:lnTo>
                      <a:pt x="131" y="249"/>
                    </a:lnTo>
                    <a:lnTo>
                      <a:pt x="128" y="247"/>
                    </a:lnTo>
                    <a:lnTo>
                      <a:pt x="121" y="247"/>
                    </a:lnTo>
                    <a:lnTo>
                      <a:pt x="119" y="249"/>
                    </a:lnTo>
                    <a:lnTo>
                      <a:pt x="116" y="249"/>
                    </a:lnTo>
                    <a:lnTo>
                      <a:pt x="114" y="249"/>
                    </a:lnTo>
                    <a:lnTo>
                      <a:pt x="112" y="252"/>
                    </a:lnTo>
                    <a:lnTo>
                      <a:pt x="109" y="252"/>
                    </a:lnTo>
                    <a:lnTo>
                      <a:pt x="121" y="252"/>
                    </a:lnTo>
                    <a:lnTo>
                      <a:pt x="126" y="252"/>
                    </a:lnTo>
                    <a:lnTo>
                      <a:pt x="140" y="252"/>
                    </a:lnTo>
                    <a:lnTo>
                      <a:pt x="143" y="252"/>
                    </a:lnTo>
                    <a:lnTo>
                      <a:pt x="131" y="252"/>
                    </a:lnTo>
                    <a:lnTo>
                      <a:pt x="112" y="256"/>
                    </a:lnTo>
                    <a:lnTo>
                      <a:pt x="107" y="256"/>
                    </a:lnTo>
                    <a:lnTo>
                      <a:pt x="105" y="259"/>
                    </a:lnTo>
                    <a:lnTo>
                      <a:pt x="107" y="259"/>
                    </a:lnTo>
                    <a:lnTo>
                      <a:pt x="107" y="261"/>
                    </a:lnTo>
                    <a:lnTo>
                      <a:pt x="114" y="261"/>
                    </a:lnTo>
                    <a:lnTo>
                      <a:pt x="119" y="259"/>
                    </a:lnTo>
                    <a:lnTo>
                      <a:pt x="124" y="259"/>
                    </a:lnTo>
                    <a:lnTo>
                      <a:pt x="128" y="256"/>
                    </a:lnTo>
                    <a:lnTo>
                      <a:pt x="138" y="256"/>
                    </a:lnTo>
                    <a:lnTo>
                      <a:pt x="140" y="259"/>
                    </a:lnTo>
                    <a:lnTo>
                      <a:pt x="138" y="261"/>
                    </a:lnTo>
                    <a:lnTo>
                      <a:pt x="114" y="261"/>
                    </a:lnTo>
                    <a:lnTo>
                      <a:pt x="112" y="261"/>
                    </a:lnTo>
                    <a:lnTo>
                      <a:pt x="102" y="261"/>
                    </a:lnTo>
                    <a:lnTo>
                      <a:pt x="102" y="264"/>
                    </a:lnTo>
                    <a:lnTo>
                      <a:pt x="107" y="264"/>
                    </a:lnTo>
                    <a:lnTo>
                      <a:pt x="107" y="266"/>
                    </a:lnTo>
                    <a:lnTo>
                      <a:pt x="112" y="266"/>
                    </a:lnTo>
                    <a:lnTo>
                      <a:pt x="114" y="266"/>
                    </a:lnTo>
                    <a:lnTo>
                      <a:pt x="109" y="266"/>
                    </a:lnTo>
                    <a:lnTo>
                      <a:pt x="107" y="268"/>
                    </a:lnTo>
                    <a:lnTo>
                      <a:pt x="107" y="271"/>
                    </a:lnTo>
                    <a:lnTo>
                      <a:pt x="105" y="273"/>
                    </a:lnTo>
                    <a:lnTo>
                      <a:pt x="102" y="273"/>
                    </a:lnTo>
                    <a:lnTo>
                      <a:pt x="100" y="275"/>
                    </a:lnTo>
                    <a:lnTo>
                      <a:pt x="97" y="275"/>
                    </a:lnTo>
                    <a:lnTo>
                      <a:pt x="107" y="278"/>
                    </a:lnTo>
                    <a:lnTo>
                      <a:pt x="97" y="280"/>
                    </a:lnTo>
                    <a:lnTo>
                      <a:pt x="97" y="283"/>
                    </a:lnTo>
                    <a:lnTo>
                      <a:pt x="100" y="285"/>
                    </a:lnTo>
                    <a:lnTo>
                      <a:pt x="105" y="285"/>
                    </a:lnTo>
                    <a:lnTo>
                      <a:pt x="107" y="285"/>
                    </a:lnTo>
                    <a:lnTo>
                      <a:pt x="114" y="285"/>
                    </a:lnTo>
                    <a:lnTo>
                      <a:pt x="112" y="285"/>
                    </a:lnTo>
                    <a:lnTo>
                      <a:pt x="109" y="285"/>
                    </a:lnTo>
                    <a:lnTo>
                      <a:pt x="107" y="287"/>
                    </a:lnTo>
                    <a:lnTo>
                      <a:pt x="102" y="290"/>
                    </a:lnTo>
                    <a:lnTo>
                      <a:pt x="102" y="292"/>
                    </a:lnTo>
                    <a:lnTo>
                      <a:pt x="105" y="295"/>
                    </a:lnTo>
                    <a:lnTo>
                      <a:pt x="107" y="295"/>
                    </a:lnTo>
                    <a:lnTo>
                      <a:pt x="109" y="292"/>
                    </a:lnTo>
                    <a:lnTo>
                      <a:pt x="114" y="290"/>
                    </a:lnTo>
                    <a:lnTo>
                      <a:pt x="112" y="295"/>
                    </a:lnTo>
                    <a:lnTo>
                      <a:pt x="109" y="295"/>
                    </a:lnTo>
                    <a:lnTo>
                      <a:pt x="107" y="299"/>
                    </a:lnTo>
                    <a:lnTo>
                      <a:pt x="107" y="304"/>
                    </a:lnTo>
                    <a:lnTo>
                      <a:pt x="109" y="304"/>
                    </a:lnTo>
                    <a:lnTo>
                      <a:pt x="109" y="302"/>
                    </a:lnTo>
                    <a:lnTo>
                      <a:pt x="114" y="302"/>
                    </a:lnTo>
                    <a:lnTo>
                      <a:pt x="109" y="307"/>
                    </a:lnTo>
                    <a:lnTo>
                      <a:pt x="107" y="307"/>
                    </a:lnTo>
                    <a:lnTo>
                      <a:pt x="105" y="309"/>
                    </a:lnTo>
                    <a:lnTo>
                      <a:pt x="102" y="311"/>
                    </a:lnTo>
                    <a:lnTo>
                      <a:pt x="102" y="316"/>
                    </a:lnTo>
                    <a:lnTo>
                      <a:pt x="105" y="316"/>
                    </a:lnTo>
                    <a:lnTo>
                      <a:pt x="107" y="314"/>
                    </a:lnTo>
                    <a:lnTo>
                      <a:pt x="114" y="307"/>
                    </a:lnTo>
                    <a:lnTo>
                      <a:pt x="124" y="307"/>
                    </a:lnTo>
                    <a:lnTo>
                      <a:pt x="126" y="304"/>
                    </a:lnTo>
                    <a:lnTo>
                      <a:pt x="128" y="304"/>
                    </a:lnTo>
                    <a:lnTo>
                      <a:pt x="128" y="307"/>
                    </a:lnTo>
                    <a:lnTo>
                      <a:pt x="133" y="304"/>
                    </a:lnTo>
                    <a:lnTo>
                      <a:pt x="128" y="311"/>
                    </a:lnTo>
                    <a:lnTo>
                      <a:pt x="135" y="311"/>
                    </a:lnTo>
                    <a:lnTo>
                      <a:pt x="128" y="311"/>
                    </a:lnTo>
                    <a:lnTo>
                      <a:pt x="124" y="314"/>
                    </a:lnTo>
                    <a:lnTo>
                      <a:pt x="124" y="316"/>
                    </a:lnTo>
                    <a:lnTo>
                      <a:pt x="119" y="316"/>
                    </a:lnTo>
                    <a:lnTo>
                      <a:pt x="116" y="316"/>
                    </a:lnTo>
                    <a:lnTo>
                      <a:pt x="114" y="319"/>
                    </a:lnTo>
                    <a:lnTo>
                      <a:pt x="114" y="321"/>
                    </a:lnTo>
                    <a:lnTo>
                      <a:pt x="112" y="321"/>
                    </a:lnTo>
                    <a:lnTo>
                      <a:pt x="107" y="323"/>
                    </a:lnTo>
                    <a:lnTo>
                      <a:pt x="105" y="326"/>
                    </a:lnTo>
                    <a:lnTo>
                      <a:pt x="109" y="326"/>
                    </a:lnTo>
                    <a:lnTo>
                      <a:pt x="107" y="326"/>
                    </a:lnTo>
                    <a:lnTo>
                      <a:pt x="107" y="328"/>
                    </a:lnTo>
                    <a:lnTo>
                      <a:pt x="107" y="331"/>
                    </a:lnTo>
                    <a:lnTo>
                      <a:pt x="109" y="331"/>
                    </a:lnTo>
                    <a:lnTo>
                      <a:pt x="107" y="333"/>
                    </a:lnTo>
                    <a:lnTo>
                      <a:pt x="107" y="335"/>
                    </a:lnTo>
                    <a:lnTo>
                      <a:pt x="116" y="335"/>
                    </a:lnTo>
                    <a:lnTo>
                      <a:pt x="112" y="343"/>
                    </a:lnTo>
                    <a:lnTo>
                      <a:pt x="116" y="340"/>
                    </a:lnTo>
                    <a:lnTo>
                      <a:pt x="119" y="340"/>
                    </a:lnTo>
                    <a:lnTo>
                      <a:pt x="116" y="340"/>
                    </a:lnTo>
                    <a:lnTo>
                      <a:pt x="114" y="343"/>
                    </a:lnTo>
                    <a:lnTo>
                      <a:pt x="114" y="345"/>
                    </a:lnTo>
                    <a:lnTo>
                      <a:pt x="112" y="347"/>
                    </a:lnTo>
                    <a:lnTo>
                      <a:pt x="112" y="352"/>
                    </a:lnTo>
                    <a:lnTo>
                      <a:pt x="114" y="352"/>
                    </a:lnTo>
                    <a:lnTo>
                      <a:pt x="121" y="352"/>
                    </a:lnTo>
                    <a:lnTo>
                      <a:pt x="116" y="359"/>
                    </a:lnTo>
                    <a:lnTo>
                      <a:pt x="126" y="357"/>
                    </a:lnTo>
                    <a:lnTo>
                      <a:pt x="121" y="362"/>
                    </a:lnTo>
                    <a:lnTo>
                      <a:pt x="124" y="366"/>
                    </a:lnTo>
                    <a:lnTo>
                      <a:pt x="128" y="366"/>
                    </a:lnTo>
                    <a:lnTo>
                      <a:pt x="126" y="366"/>
                    </a:lnTo>
                    <a:lnTo>
                      <a:pt x="126" y="369"/>
                    </a:lnTo>
                    <a:lnTo>
                      <a:pt x="128" y="371"/>
                    </a:lnTo>
                    <a:lnTo>
                      <a:pt x="133" y="371"/>
                    </a:lnTo>
                    <a:lnTo>
                      <a:pt x="128" y="376"/>
                    </a:lnTo>
                    <a:lnTo>
                      <a:pt x="135" y="376"/>
                    </a:lnTo>
                    <a:lnTo>
                      <a:pt x="133" y="381"/>
                    </a:lnTo>
                    <a:lnTo>
                      <a:pt x="145" y="378"/>
                    </a:lnTo>
                    <a:lnTo>
                      <a:pt x="147" y="381"/>
                    </a:lnTo>
                    <a:lnTo>
                      <a:pt x="150" y="381"/>
                    </a:lnTo>
                    <a:lnTo>
                      <a:pt x="152" y="378"/>
                    </a:lnTo>
                    <a:lnTo>
                      <a:pt x="162" y="374"/>
                    </a:lnTo>
                    <a:lnTo>
                      <a:pt x="164" y="371"/>
                    </a:lnTo>
                    <a:lnTo>
                      <a:pt x="164" y="374"/>
                    </a:lnTo>
                    <a:lnTo>
                      <a:pt x="162" y="376"/>
                    </a:lnTo>
                    <a:lnTo>
                      <a:pt x="169" y="378"/>
                    </a:lnTo>
                    <a:lnTo>
                      <a:pt x="171" y="376"/>
                    </a:lnTo>
                    <a:lnTo>
                      <a:pt x="173" y="376"/>
                    </a:lnTo>
                    <a:lnTo>
                      <a:pt x="169" y="378"/>
                    </a:lnTo>
                    <a:lnTo>
                      <a:pt x="164" y="381"/>
                    </a:lnTo>
                    <a:lnTo>
                      <a:pt x="162" y="383"/>
                    </a:lnTo>
                    <a:lnTo>
                      <a:pt x="162" y="386"/>
                    </a:lnTo>
                    <a:lnTo>
                      <a:pt x="169" y="386"/>
                    </a:lnTo>
                    <a:lnTo>
                      <a:pt x="173" y="386"/>
                    </a:lnTo>
                    <a:lnTo>
                      <a:pt x="176" y="386"/>
                    </a:lnTo>
                    <a:lnTo>
                      <a:pt x="173" y="386"/>
                    </a:lnTo>
                    <a:lnTo>
                      <a:pt x="171" y="388"/>
                    </a:lnTo>
                    <a:lnTo>
                      <a:pt x="169" y="390"/>
                    </a:lnTo>
                    <a:lnTo>
                      <a:pt x="169" y="393"/>
                    </a:lnTo>
                    <a:lnTo>
                      <a:pt x="169" y="395"/>
                    </a:lnTo>
                    <a:lnTo>
                      <a:pt x="176" y="395"/>
                    </a:lnTo>
                    <a:lnTo>
                      <a:pt x="178" y="393"/>
                    </a:lnTo>
                    <a:lnTo>
                      <a:pt x="178" y="395"/>
                    </a:lnTo>
                    <a:lnTo>
                      <a:pt x="183" y="398"/>
                    </a:lnTo>
                    <a:lnTo>
                      <a:pt x="188" y="398"/>
                    </a:lnTo>
                    <a:lnTo>
                      <a:pt x="192" y="395"/>
                    </a:lnTo>
                    <a:lnTo>
                      <a:pt x="195" y="393"/>
                    </a:lnTo>
                    <a:lnTo>
                      <a:pt x="192" y="390"/>
                    </a:lnTo>
                    <a:lnTo>
                      <a:pt x="192" y="388"/>
                    </a:lnTo>
                    <a:lnTo>
                      <a:pt x="197" y="388"/>
                    </a:lnTo>
                    <a:lnTo>
                      <a:pt x="200" y="386"/>
                    </a:lnTo>
                    <a:lnTo>
                      <a:pt x="200" y="378"/>
                    </a:lnTo>
                    <a:lnTo>
                      <a:pt x="202" y="381"/>
                    </a:lnTo>
                    <a:lnTo>
                      <a:pt x="207" y="381"/>
                    </a:lnTo>
                    <a:lnTo>
                      <a:pt x="207" y="376"/>
                    </a:lnTo>
                    <a:lnTo>
                      <a:pt x="207" y="374"/>
                    </a:lnTo>
                    <a:lnTo>
                      <a:pt x="207" y="371"/>
                    </a:lnTo>
                    <a:lnTo>
                      <a:pt x="207" y="374"/>
                    </a:lnTo>
                    <a:lnTo>
                      <a:pt x="209" y="376"/>
                    </a:lnTo>
                    <a:lnTo>
                      <a:pt x="212" y="376"/>
                    </a:lnTo>
                    <a:lnTo>
                      <a:pt x="214" y="374"/>
                    </a:lnTo>
                    <a:lnTo>
                      <a:pt x="214" y="371"/>
                    </a:lnTo>
                    <a:lnTo>
                      <a:pt x="209" y="366"/>
                    </a:lnTo>
                    <a:lnTo>
                      <a:pt x="216" y="366"/>
                    </a:lnTo>
                    <a:lnTo>
                      <a:pt x="216" y="364"/>
                    </a:lnTo>
                    <a:lnTo>
                      <a:pt x="214" y="362"/>
                    </a:lnTo>
                    <a:lnTo>
                      <a:pt x="223" y="362"/>
                    </a:lnTo>
                    <a:lnTo>
                      <a:pt x="219" y="357"/>
                    </a:lnTo>
                    <a:lnTo>
                      <a:pt x="223" y="355"/>
                    </a:lnTo>
                    <a:lnTo>
                      <a:pt x="219" y="352"/>
                    </a:lnTo>
                    <a:lnTo>
                      <a:pt x="216" y="350"/>
                    </a:lnTo>
                    <a:lnTo>
                      <a:pt x="219" y="350"/>
                    </a:lnTo>
                    <a:lnTo>
                      <a:pt x="221" y="350"/>
                    </a:lnTo>
                    <a:lnTo>
                      <a:pt x="216" y="343"/>
                    </a:lnTo>
                    <a:lnTo>
                      <a:pt x="221" y="347"/>
                    </a:lnTo>
                    <a:lnTo>
                      <a:pt x="223" y="347"/>
                    </a:lnTo>
                    <a:lnTo>
                      <a:pt x="228" y="343"/>
                    </a:lnTo>
                    <a:lnTo>
                      <a:pt x="235" y="343"/>
                    </a:lnTo>
                    <a:lnTo>
                      <a:pt x="235" y="340"/>
                    </a:lnTo>
                    <a:lnTo>
                      <a:pt x="233" y="338"/>
                    </a:lnTo>
                    <a:lnTo>
                      <a:pt x="238" y="338"/>
                    </a:lnTo>
                    <a:lnTo>
                      <a:pt x="242" y="331"/>
                    </a:lnTo>
                    <a:lnTo>
                      <a:pt x="245" y="331"/>
                    </a:lnTo>
                    <a:lnTo>
                      <a:pt x="252" y="331"/>
                    </a:lnTo>
                    <a:lnTo>
                      <a:pt x="252" y="326"/>
                    </a:lnTo>
                    <a:lnTo>
                      <a:pt x="257" y="331"/>
                    </a:lnTo>
                    <a:lnTo>
                      <a:pt x="259" y="326"/>
                    </a:lnTo>
                    <a:lnTo>
                      <a:pt x="259" y="319"/>
                    </a:lnTo>
                    <a:lnTo>
                      <a:pt x="252" y="316"/>
                    </a:lnTo>
                    <a:lnTo>
                      <a:pt x="257" y="316"/>
                    </a:lnTo>
                    <a:lnTo>
                      <a:pt x="264" y="311"/>
                    </a:lnTo>
                    <a:lnTo>
                      <a:pt x="266" y="307"/>
                    </a:lnTo>
                    <a:lnTo>
                      <a:pt x="259" y="304"/>
                    </a:lnTo>
                    <a:lnTo>
                      <a:pt x="264" y="299"/>
                    </a:lnTo>
                    <a:lnTo>
                      <a:pt x="278" y="299"/>
                    </a:lnTo>
                    <a:lnTo>
                      <a:pt x="280" y="297"/>
                    </a:lnTo>
                    <a:lnTo>
                      <a:pt x="280" y="292"/>
                    </a:lnTo>
                    <a:lnTo>
                      <a:pt x="288" y="290"/>
                    </a:lnTo>
                    <a:lnTo>
                      <a:pt x="292" y="290"/>
                    </a:lnTo>
                    <a:lnTo>
                      <a:pt x="295" y="292"/>
                    </a:lnTo>
                    <a:lnTo>
                      <a:pt x="302" y="292"/>
                    </a:lnTo>
                    <a:lnTo>
                      <a:pt x="311" y="283"/>
                    </a:lnTo>
                    <a:lnTo>
                      <a:pt x="311" y="280"/>
                    </a:lnTo>
                    <a:lnTo>
                      <a:pt x="314" y="280"/>
                    </a:lnTo>
                    <a:lnTo>
                      <a:pt x="316" y="278"/>
                    </a:lnTo>
                    <a:lnTo>
                      <a:pt x="319" y="278"/>
                    </a:lnTo>
                    <a:lnTo>
                      <a:pt x="319" y="280"/>
                    </a:lnTo>
                    <a:lnTo>
                      <a:pt x="316" y="283"/>
                    </a:lnTo>
                    <a:lnTo>
                      <a:pt x="314" y="285"/>
                    </a:lnTo>
                    <a:lnTo>
                      <a:pt x="311" y="290"/>
                    </a:lnTo>
                    <a:lnTo>
                      <a:pt x="319" y="290"/>
                    </a:lnTo>
                    <a:lnTo>
                      <a:pt x="319" y="285"/>
                    </a:lnTo>
                    <a:lnTo>
                      <a:pt x="323" y="285"/>
                    </a:lnTo>
                    <a:lnTo>
                      <a:pt x="326" y="283"/>
                    </a:lnTo>
                    <a:lnTo>
                      <a:pt x="328" y="283"/>
                    </a:lnTo>
                    <a:lnTo>
                      <a:pt x="328" y="285"/>
                    </a:lnTo>
                    <a:lnTo>
                      <a:pt x="333" y="285"/>
                    </a:lnTo>
                    <a:lnTo>
                      <a:pt x="335" y="285"/>
                    </a:lnTo>
                    <a:lnTo>
                      <a:pt x="342" y="283"/>
                    </a:lnTo>
                    <a:lnTo>
                      <a:pt x="347" y="278"/>
                    </a:lnTo>
                    <a:lnTo>
                      <a:pt x="349" y="275"/>
                    </a:lnTo>
                    <a:lnTo>
                      <a:pt x="359" y="275"/>
                    </a:lnTo>
                    <a:lnTo>
                      <a:pt x="366" y="275"/>
                    </a:lnTo>
                    <a:lnTo>
                      <a:pt x="371" y="271"/>
                    </a:lnTo>
                    <a:lnTo>
                      <a:pt x="373" y="268"/>
                    </a:lnTo>
                    <a:lnTo>
                      <a:pt x="376" y="266"/>
                    </a:lnTo>
                    <a:lnTo>
                      <a:pt x="383" y="259"/>
                    </a:lnTo>
                    <a:lnTo>
                      <a:pt x="385" y="256"/>
                    </a:lnTo>
                    <a:lnTo>
                      <a:pt x="390" y="254"/>
                    </a:lnTo>
                    <a:lnTo>
                      <a:pt x="399" y="252"/>
                    </a:lnTo>
                    <a:lnTo>
                      <a:pt x="402" y="252"/>
                    </a:lnTo>
                    <a:lnTo>
                      <a:pt x="404" y="249"/>
                    </a:lnTo>
                    <a:lnTo>
                      <a:pt x="407" y="249"/>
                    </a:lnTo>
                    <a:lnTo>
                      <a:pt x="407" y="247"/>
                    </a:lnTo>
                    <a:lnTo>
                      <a:pt x="407" y="244"/>
                    </a:lnTo>
                    <a:lnTo>
                      <a:pt x="407" y="240"/>
                    </a:lnTo>
                    <a:lnTo>
                      <a:pt x="407" y="235"/>
                    </a:lnTo>
                    <a:lnTo>
                      <a:pt x="414" y="242"/>
                    </a:lnTo>
                    <a:lnTo>
                      <a:pt x="416" y="244"/>
                    </a:lnTo>
                    <a:lnTo>
                      <a:pt x="418" y="244"/>
                    </a:lnTo>
                    <a:lnTo>
                      <a:pt x="437" y="244"/>
                    </a:lnTo>
                    <a:lnTo>
                      <a:pt x="447" y="242"/>
                    </a:lnTo>
                    <a:lnTo>
                      <a:pt x="454" y="240"/>
                    </a:lnTo>
                    <a:lnTo>
                      <a:pt x="459" y="240"/>
                    </a:lnTo>
                    <a:lnTo>
                      <a:pt x="468" y="237"/>
                    </a:lnTo>
                    <a:lnTo>
                      <a:pt x="480" y="235"/>
                    </a:lnTo>
                    <a:lnTo>
                      <a:pt x="487" y="235"/>
                    </a:lnTo>
                    <a:lnTo>
                      <a:pt x="492" y="230"/>
                    </a:lnTo>
                    <a:lnTo>
                      <a:pt x="499" y="230"/>
                    </a:lnTo>
                    <a:lnTo>
                      <a:pt x="502" y="228"/>
                    </a:lnTo>
                    <a:lnTo>
                      <a:pt x="509" y="228"/>
                    </a:lnTo>
                    <a:lnTo>
                      <a:pt x="516" y="220"/>
                    </a:lnTo>
                    <a:lnTo>
                      <a:pt x="518" y="220"/>
                    </a:lnTo>
                    <a:lnTo>
                      <a:pt x="518" y="218"/>
                    </a:lnTo>
                    <a:lnTo>
                      <a:pt x="523" y="218"/>
                    </a:lnTo>
                    <a:lnTo>
                      <a:pt x="525" y="216"/>
                    </a:lnTo>
                    <a:lnTo>
                      <a:pt x="528" y="216"/>
                    </a:lnTo>
                    <a:lnTo>
                      <a:pt x="542" y="213"/>
                    </a:lnTo>
                    <a:lnTo>
                      <a:pt x="552" y="211"/>
                    </a:lnTo>
                    <a:lnTo>
                      <a:pt x="552" y="206"/>
                    </a:lnTo>
                    <a:lnTo>
                      <a:pt x="549" y="206"/>
                    </a:lnTo>
                    <a:lnTo>
                      <a:pt x="547" y="208"/>
                    </a:lnTo>
                    <a:lnTo>
                      <a:pt x="537" y="208"/>
                    </a:lnTo>
                    <a:lnTo>
                      <a:pt x="530" y="206"/>
                    </a:lnTo>
                    <a:lnTo>
                      <a:pt x="525" y="206"/>
                    </a:lnTo>
                    <a:lnTo>
                      <a:pt x="521" y="204"/>
                    </a:lnTo>
                    <a:lnTo>
                      <a:pt x="509" y="204"/>
                    </a:lnTo>
                    <a:lnTo>
                      <a:pt x="499" y="206"/>
                    </a:lnTo>
                    <a:lnTo>
                      <a:pt x="490" y="206"/>
                    </a:lnTo>
                    <a:lnTo>
                      <a:pt x="487" y="211"/>
                    </a:lnTo>
                    <a:lnTo>
                      <a:pt x="471" y="211"/>
                    </a:lnTo>
                    <a:lnTo>
                      <a:pt x="485" y="206"/>
                    </a:lnTo>
                    <a:lnTo>
                      <a:pt x="494" y="204"/>
                    </a:lnTo>
                    <a:lnTo>
                      <a:pt x="499" y="204"/>
                    </a:lnTo>
                    <a:lnTo>
                      <a:pt x="502" y="201"/>
                    </a:lnTo>
                    <a:lnTo>
                      <a:pt x="506" y="201"/>
                    </a:lnTo>
                    <a:lnTo>
                      <a:pt x="511" y="199"/>
                    </a:lnTo>
                    <a:lnTo>
                      <a:pt x="514" y="199"/>
                    </a:lnTo>
                    <a:lnTo>
                      <a:pt x="516" y="199"/>
                    </a:lnTo>
                    <a:lnTo>
                      <a:pt x="514" y="196"/>
                    </a:lnTo>
                    <a:lnTo>
                      <a:pt x="509" y="194"/>
                    </a:lnTo>
                    <a:lnTo>
                      <a:pt x="506" y="194"/>
                    </a:lnTo>
                    <a:lnTo>
                      <a:pt x="504" y="194"/>
                    </a:lnTo>
                    <a:lnTo>
                      <a:pt x="497" y="196"/>
                    </a:lnTo>
                    <a:lnTo>
                      <a:pt x="483" y="201"/>
                    </a:lnTo>
                    <a:lnTo>
                      <a:pt x="468" y="201"/>
                    </a:lnTo>
                    <a:lnTo>
                      <a:pt x="478" y="196"/>
                    </a:lnTo>
                    <a:lnTo>
                      <a:pt x="485" y="192"/>
                    </a:lnTo>
                    <a:lnTo>
                      <a:pt x="487" y="192"/>
                    </a:lnTo>
                    <a:lnTo>
                      <a:pt x="492" y="194"/>
                    </a:lnTo>
                    <a:lnTo>
                      <a:pt x="497" y="194"/>
                    </a:lnTo>
                    <a:lnTo>
                      <a:pt x="499" y="192"/>
                    </a:lnTo>
                    <a:lnTo>
                      <a:pt x="504" y="192"/>
                    </a:lnTo>
                    <a:lnTo>
                      <a:pt x="506" y="189"/>
                    </a:lnTo>
                    <a:lnTo>
                      <a:pt x="516" y="189"/>
                    </a:lnTo>
                    <a:lnTo>
                      <a:pt x="518" y="189"/>
                    </a:lnTo>
                    <a:lnTo>
                      <a:pt x="516" y="187"/>
                    </a:lnTo>
                    <a:lnTo>
                      <a:pt x="514" y="187"/>
                    </a:lnTo>
                    <a:lnTo>
                      <a:pt x="509" y="184"/>
                    </a:lnTo>
                    <a:lnTo>
                      <a:pt x="485" y="184"/>
                    </a:lnTo>
                    <a:lnTo>
                      <a:pt x="492" y="182"/>
                    </a:lnTo>
                    <a:lnTo>
                      <a:pt x="485" y="180"/>
                    </a:lnTo>
                    <a:lnTo>
                      <a:pt x="485" y="175"/>
                    </a:lnTo>
                    <a:lnTo>
                      <a:pt x="487" y="175"/>
                    </a:lnTo>
                    <a:lnTo>
                      <a:pt x="490" y="177"/>
                    </a:lnTo>
                    <a:lnTo>
                      <a:pt x="492" y="180"/>
                    </a:lnTo>
                    <a:lnTo>
                      <a:pt x="497" y="182"/>
                    </a:lnTo>
                    <a:lnTo>
                      <a:pt x="504" y="182"/>
                    </a:lnTo>
                    <a:lnTo>
                      <a:pt x="506" y="184"/>
                    </a:lnTo>
                    <a:lnTo>
                      <a:pt x="509" y="184"/>
                    </a:lnTo>
                    <a:lnTo>
                      <a:pt x="514" y="184"/>
                    </a:lnTo>
                    <a:lnTo>
                      <a:pt x="518" y="184"/>
                    </a:lnTo>
                    <a:lnTo>
                      <a:pt x="518" y="187"/>
                    </a:lnTo>
                    <a:lnTo>
                      <a:pt x="523" y="187"/>
                    </a:lnTo>
                    <a:lnTo>
                      <a:pt x="523" y="184"/>
                    </a:lnTo>
                    <a:lnTo>
                      <a:pt x="528" y="184"/>
                    </a:lnTo>
                    <a:lnTo>
                      <a:pt x="528" y="187"/>
                    </a:lnTo>
                    <a:lnTo>
                      <a:pt x="528" y="189"/>
                    </a:lnTo>
                    <a:lnTo>
                      <a:pt x="528" y="192"/>
                    </a:lnTo>
                    <a:lnTo>
                      <a:pt x="528" y="196"/>
                    </a:lnTo>
                    <a:lnTo>
                      <a:pt x="528" y="199"/>
                    </a:lnTo>
                    <a:lnTo>
                      <a:pt x="533" y="199"/>
                    </a:lnTo>
                    <a:lnTo>
                      <a:pt x="537" y="201"/>
                    </a:lnTo>
                    <a:lnTo>
                      <a:pt x="542" y="201"/>
                    </a:lnTo>
                    <a:lnTo>
                      <a:pt x="547" y="201"/>
                    </a:lnTo>
                    <a:lnTo>
                      <a:pt x="549" y="201"/>
                    </a:lnTo>
                    <a:lnTo>
                      <a:pt x="552" y="199"/>
                    </a:lnTo>
                    <a:lnTo>
                      <a:pt x="554" y="199"/>
                    </a:lnTo>
                    <a:lnTo>
                      <a:pt x="554" y="204"/>
                    </a:lnTo>
                    <a:lnTo>
                      <a:pt x="559" y="204"/>
                    </a:lnTo>
                    <a:lnTo>
                      <a:pt x="561" y="201"/>
                    </a:lnTo>
                    <a:lnTo>
                      <a:pt x="563" y="201"/>
                    </a:lnTo>
                    <a:lnTo>
                      <a:pt x="563" y="194"/>
                    </a:lnTo>
                    <a:lnTo>
                      <a:pt x="561" y="194"/>
                    </a:lnTo>
                    <a:lnTo>
                      <a:pt x="563" y="189"/>
                    </a:lnTo>
                    <a:lnTo>
                      <a:pt x="563" y="187"/>
                    </a:lnTo>
                    <a:lnTo>
                      <a:pt x="559" y="187"/>
                    </a:lnTo>
                    <a:lnTo>
                      <a:pt x="556" y="182"/>
                    </a:lnTo>
                    <a:lnTo>
                      <a:pt x="552" y="180"/>
                    </a:lnTo>
                    <a:lnTo>
                      <a:pt x="552" y="175"/>
                    </a:lnTo>
                    <a:lnTo>
                      <a:pt x="533" y="170"/>
                    </a:lnTo>
                    <a:lnTo>
                      <a:pt x="523" y="170"/>
                    </a:lnTo>
                    <a:lnTo>
                      <a:pt x="521" y="170"/>
                    </a:lnTo>
                    <a:lnTo>
                      <a:pt x="528" y="168"/>
                    </a:lnTo>
                    <a:lnTo>
                      <a:pt x="530" y="165"/>
                    </a:lnTo>
                    <a:lnTo>
                      <a:pt x="528" y="165"/>
                    </a:lnTo>
                    <a:lnTo>
                      <a:pt x="525" y="163"/>
                    </a:lnTo>
                    <a:lnTo>
                      <a:pt x="514" y="163"/>
                    </a:lnTo>
                    <a:lnTo>
                      <a:pt x="509" y="161"/>
                    </a:lnTo>
                    <a:lnTo>
                      <a:pt x="504" y="161"/>
                    </a:lnTo>
                    <a:lnTo>
                      <a:pt x="509" y="156"/>
                    </a:lnTo>
                    <a:lnTo>
                      <a:pt x="523" y="156"/>
                    </a:lnTo>
                    <a:lnTo>
                      <a:pt x="528" y="153"/>
                    </a:lnTo>
                    <a:lnTo>
                      <a:pt x="533" y="153"/>
                    </a:lnTo>
                    <a:lnTo>
                      <a:pt x="547" y="156"/>
                    </a:lnTo>
                    <a:lnTo>
                      <a:pt x="552" y="156"/>
                    </a:lnTo>
                    <a:lnTo>
                      <a:pt x="554" y="156"/>
                    </a:lnTo>
                    <a:lnTo>
                      <a:pt x="556" y="158"/>
                    </a:lnTo>
                    <a:lnTo>
                      <a:pt x="559" y="161"/>
                    </a:lnTo>
                    <a:lnTo>
                      <a:pt x="563" y="165"/>
                    </a:lnTo>
                    <a:lnTo>
                      <a:pt x="568" y="165"/>
                    </a:lnTo>
                    <a:lnTo>
                      <a:pt x="568" y="163"/>
                    </a:lnTo>
                    <a:lnTo>
                      <a:pt x="568" y="158"/>
                    </a:lnTo>
                    <a:lnTo>
                      <a:pt x="559" y="156"/>
                    </a:lnTo>
                    <a:lnTo>
                      <a:pt x="552" y="153"/>
                    </a:lnTo>
                    <a:lnTo>
                      <a:pt x="540" y="151"/>
                    </a:lnTo>
                    <a:lnTo>
                      <a:pt x="544" y="149"/>
                    </a:lnTo>
                    <a:lnTo>
                      <a:pt x="547" y="149"/>
                    </a:lnTo>
                    <a:lnTo>
                      <a:pt x="552" y="151"/>
                    </a:lnTo>
                    <a:lnTo>
                      <a:pt x="556" y="151"/>
                    </a:lnTo>
                    <a:lnTo>
                      <a:pt x="559" y="153"/>
                    </a:lnTo>
                    <a:lnTo>
                      <a:pt x="578" y="153"/>
                    </a:lnTo>
                    <a:lnTo>
                      <a:pt x="594" y="151"/>
                    </a:lnTo>
                    <a:lnTo>
                      <a:pt x="594" y="144"/>
                    </a:lnTo>
                    <a:lnTo>
                      <a:pt x="582" y="141"/>
                    </a:lnTo>
                    <a:lnTo>
                      <a:pt x="578" y="146"/>
                    </a:lnTo>
                    <a:lnTo>
                      <a:pt x="573" y="141"/>
                    </a:lnTo>
                    <a:lnTo>
                      <a:pt x="573" y="139"/>
                    </a:lnTo>
                    <a:lnTo>
                      <a:pt x="587" y="139"/>
                    </a:lnTo>
                    <a:lnTo>
                      <a:pt x="599" y="137"/>
                    </a:lnTo>
                    <a:lnTo>
                      <a:pt x="602" y="139"/>
                    </a:lnTo>
                    <a:lnTo>
                      <a:pt x="609" y="139"/>
                    </a:lnTo>
                    <a:lnTo>
                      <a:pt x="616" y="134"/>
                    </a:lnTo>
                    <a:lnTo>
                      <a:pt x="618" y="134"/>
                    </a:lnTo>
                    <a:lnTo>
                      <a:pt x="618" y="132"/>
                    </a:lnTo>
                    <a:lnTo>
                      <a:pt x="599" y="132"/>
                    </a:lnTo>
                    <a:lnTo>
                      <a:pt x="599" y="129"/>
                    </a:lnTo>
                    <a:lnTo>
                      <a:pt x="597" y="129"/>
                    </a:lnTo>
                    <a:lnTo>
                      <a:pt x="597" y="127"/>
                    </a:lnTo>
                    <a:lnTo>
                      <a:pt x="592" y="127"/>
                    </a:lnTo>
                    <a:lnTo>
                      <a:pt x="587" y="125"/>
                    </a:lnTo>
                    <a:lnTo>
                      <a:pt x="592" y="125"/>
                    </a:lnTo>
                    <a:lnTo>
                      <a:pt x="594" y="125"/>
                    </a:lnTo>
                    <a:lnTo>
                      <a:pt x="594" y="122"/>
                    </a:lnTo>
                    <a:lnTo>
                      <a:pt x="592" y="120"/>
                    </a:lnTo>
                    <a:lnTo>
                      <a:pt x="590" y="120"/>
                    </a:lnTo>
                    <a:lnTo>
                      <a:pt x="582" y="117"/>
                    </a:lnTo>
                    <a:lnTo>
                      <a:pt x="592" y="117"/>
                    </a:lnTo>
                    <a:lnTo>
                      <a:pt x="594" y="120"/>
                    </a:lnTo>
                    <a:lnTo>
                      <a:pt x="597" y="120"/>
                    </a:lnTo>
                    <a:lnTo>
                      <a:pt x="602" y="120"/>
                    </a:lnTo>
                    <a:lnTo>
                      <a:pt x="606" y="120"/>
                    </a:lnTo>
                    <a:lnTo>
                      <a:pt x="609" y="125"/>
                    </a:lnTo>
                    <a:lnTo>
                      <a:pt x="613" y="125"/>
                    </a:lnTo>
                    <a:lnTo>
                      <a:pt x="618" y="120"/>
                    </a:lnTo>
                    <a:lnTo>
                      <a:pt x="618" y="113"/>
                    </a:lnTo>
                    <a:lnTo>
                      <a:pt x="616" y="110"/>
                    </a:lnTo>
                    <a:lnTo>
                      <a:pt x="613" y="110"/>
                    </a:lnTo>
                    <a:lnTo>
                      <a:pt x="611" y="108"/>
                    </a:lnTo>
                    <a:lnTo>
                      <a:pt x="609" y="105"/>
                    </a:lnTo>
                    <a:lnTo>
                      <a:pt x="592" y="103"/>
                    </a:lnTo>
                    <a:lnTo>
                      <a:pt x="587" y="101"/>
                    </a:lnTo>
                    <a:lnTo>
                      <a:pt x="587" y="98"/>
                    </a:lnTo>
                    <a:lnTo>
                      <a:pt x="590" y="98"/>
                    </a:lnTo>
                    <a:lnTo>
                      <a:pt x="599" y="98"/>
                    </a:lnTo>
                    <a:lnTo>
                      <a:pt x="611" y="96"/>
                    </a:lnTo>
                    <a:lnTo>
                      <a:pt x="618" y="96"/>
                    </a:lnTo>
                    <a:lnTo>
                      <a:pt x="623" y="98"/>
                    </a:lnTo>
                    <a:lnTo>
                      <a:pt x="632" y="98"/>
                    </a:lnTo>
                    <a:lnTo>
                      <a:pt x="637" y="96"/>
                    </a:lnTo>
                    <a:lnTo>
                      <a:pt x="642" y="93"/>
                    </a:lnTo>
                    <a:lnTo>
                      <a:pt x="642" y="91"/>
                    </a:lnTo>
                    <a:lnTo>
                      <a:pt x="642" y="89"/>
                    </a:lnTo>
                    <a:lnTo>
                      <a:pt x="632" y="89"/>
                    </a:lnTo>
                    <a:lnTo>
                      <a:pt x="625" y="86"/>
                    </a:lnTo>
                    <a:lnTo>
                      <a:pt x="616" y="86"/>
                    </a:lnTo>
                    <a:lnTo>
                      <a:pt x="613" y="84"/>
                    </a:lnTo>
                    <a:lnTo>
                      <a:pt x="623" y="84"/>
                    </a:lnTo>
                    <a:lnTo>
                      <a:pt x="621" y="82"/>
                    </a:lnTo>
                    <a:lnTo>
                      <a:pt x="618" y="79"/>
                    </a:lnTo>
                    <a:lnTo>
                      <a:pt x="618" y="77"/>
                    </a:lnTo>
                    <a:lnTo>
                      <a:pt x="613" y="77"/>
                    </a:lnTo>
                    <a:lnTo>
                      <a:pt x="611" y="79"/>
                    </a:lnTo>
                    <a:lnTo>
                      <a:pt x="611" y="84"/>
                    </a:lnTo>
                    <a:lnTo>
                      <a:pt x="606" y="84"/>
                    </a:lnTo>
                    <a:lnTo>
                      <a:pt x="604" y="84"/>
                    </a:lnTo>
                    <a:lnTo>
                      <a:pt x="602" y="82"/>
                    </a:lnTo>
                    <a:lnTo>
                      <a:pt x="599" y="79"/>
                    </a:lnTo>
                    <a:lnTo>
                      <a:pt x="602" y="79"/>
                    </a:lnTo>
                    <a:lnTo>
                      <a:pt x="606" y="77"/>
                    </a:lnTo>
                    <a:lnTo>
                      <a:pt x="609" y="74"/>
                    </a:lnTo>
                    <a:lnTo>
                      <a:pt x="613" y="70"/>
                    </a:lnTo>
                    <a:lnTo>
                      <a:pt x="616" y="67"/>
                    </a:lnTo>
                    <a:lnTo>
                      <a:pt x="618" y="65"/>
                    </a:lnTo>
                    <a:lnTo>
                      <a:pt x="621" y="65"/>
                    </a:lnTo>
                    <a:lnTo>
                      <a:pt x="623" y="65"/>
                    </a:lnTo>
                    <a:lnTo>
                      <a:pt x="628" y="65"/>
                    </a:lnTo>
                    <a:lnTo>
                      <a:pt x="630" y="65"/>
                    </a:lnTo>
                    <a:lnTo>
                      <a:pt x="632" y="62"/>
                    </a:lnTo>
                    <a:lnTo>
                      <a:pt x="637" y="60"/>
                    </a:lnTo>
                    <a:lnTo>
                      <a:pt x="635" y="55"/>
                    </a:lnTo>
                    <a:lnTo>
                      <a:pt x="637" y="53"/>
                    </a:lnTo>
                    <a:lnTo>
                      <a:pt x="640" y="50"/>
                    </a:lnTo>
                    <a:lnTo>
                      <a:pt x="642" y="50"/>
                    </a:lnTo>
                    <a:lnTo>
                      <a:pt x="647" y="50"/>
                    </a:lnTo>
                    <a:lnTo>
                      <a:pt x="649" y="50"/>
                    </a:lnTo>
                    <a:lnTo>
                      <a:pt x="651" y="53"/>
                    </a:lnTo>
                    <a:lnTo>
                      <a:pt x="656" y="53"/>
                    </a:lnTo>
                    <a:lnTo>
                      <a:pt x="659" y="50"/>
                    </a:lnTo>
                    <a:lnTo>
                      <a:pt x="661" y="50"/>
                    </a:lnTo>
                    <a:lnTo>
                      <a:pt x="663" y="48"/>
                    </a:lnTo>
                    <a:lnTo>
                      <a:pt x="644" y="48"/>
                    </a:lnTo>
                    <a:lnTo>
                      <a:pt x="642" y="48"/>
                    </a:lnTo>
                    <a:lnTo>
                      <a:pt x="637" y="48"/>
                    </a:lnTo>
                    <a:lnTo>
                      <a:pt x="635" y="50"/>
                    </a:lnTo>
                    <a:lnTo>
                      <a:pt x="630" y="50"/>
                    </a:lnTo>
                    <a:lnTo>
                      <a:pt x="630" y="48"/>
                    </a:lnTo>
                    <a:lnTo>
                      <a:pt x="640" y="43"/>
                    </a:lnTo>
                    <a:lnTo>
                      <a:pt x="670" y="43"/>
                    </a:lnTo>
                    <a:lnTo>
                      <a:pt x="675" y="43"/>
                    </a:lnTo>
                    <a:lnTo>
                      <a:pt x="678" y="43"/>
                    </a:lnTo>
                    <a:lnTo>
                      <a:pt x="682" y="41"/>
                    </a:lnTo>
                    <a:lnTo>
                      <a:pt x="678" y="41"/>
                    </a:lnTo>
                    <a:lnTo>
                      <a:pt x="673" y="38"/>
                    </a:lnTo>
                    <a:lnTo>
                      <a:pt x="656" y="38"/>
                    </a:lnTo>
                    <a:lnTo>
                      <a:pt x="651" y="41"/>
                    </a:lnTo>
                    <a:lnTo>
                      <a:pt x="635" y="41"/>
                    </a:lnTo>
                    <a:lnTo>
                      <a:pt x="635" y="38"/>
                    </a:lnTo>
                    <a:lnTo>
                      <a:pt x="637" y="38"/>
                    </a:lnTo>
                    <a:lnTo>
                      <a:pt x="642" y="38"/>
                    </a:lnTo>
                    <a:lnTo>
                      <a:pt x="687" y="38"/>
                    </a:lnTo>
                    <a:lnTo>
                      <a:pt x="692" y="36"/>
                    </a:lnTo>
                    <a:lnTo>
                      <a:pt x="699" y="34"/>
                    </a:lnTo>
                    <a:lnTo>
                      <a:pt x="701" y="31"/>
                    </a:lnTo>
                    <a:lnTo>
                      <a:pt x="718" y="31"/>
                    </a:lnTo>
                    <a:lnTo>
                      <a:pt x="723" y="29"/>
                    </a:lnTo>
                    <a:lnTo>
                      <a:pt x="725" y="29"/>
                    </a:lnTo>
                    <a:lnTo>
                      <a:pt x="730" y="29"/>
                    </a:lnTo>
                    <a:lnTo>
                      <a:pt x="732" y="26"/>
                    </a:lnTo>
                    <a:lnTo>
                      <a:pt x="730" y="24"/>
                    </a:lnTo>
                    <a:close/>
                    <a:moveTo>
                      <a:pt x="119" y="268"/>
                    </a:moveTo>
                    <a:lnTo>
                      <a:pt x="116" y="266"/>
                    </a:lnTo>
                    <a:lnTo>
                      <a:pt x="119" y="268"/>
                    </a:lnTo>
                    <a:close/>
                    <a:moveTo>
                      <a:pt x="128" y="223"/>
                    </a:moveTo>
                    <a:lnTo>
                      <a:pt x="135" y="223"/>
                    </a:lnTo>
                    <a:lnTo>
                      <a:pt x="138" y="220"/>
                    </a:lnTo>
                    <a:lnTo>
                      <a:pt x="145" y="220"/>
                    </a:lnTo>
                    <a:lnTo>
                      <a:pt x="147" y="220"/>
                    </a:lnTo>
                    <a:lnTo>
                      <a:pt x="147" y="216"/>
                    </a:lnTo>
                    <a:lnTo>
                      <a:pt x="150" y="216"/>
                    </a:lnTo>
                    <a:lnTo>
                      <a:pt x="147" y="213"/>
                    </a:lnTo>
                    <a:lnTo>
                      <a:pt x="145" y="211"/>
                    </a:lnTo>
                    <a:lnTo>
                      <a:pt x="143" y="211"/>
                    </a:lnTo>
                    <a:lnTo>
                      <a:pt x="138" y="211"/>
                    </a:lnTo>
                    <a:lnTo>
                      <a:pt x="135" y="206"/>
                    </a:lnTo>
                    <a:lnTo>
                      <a:pt x="119" y="206"/>
                    </a:lnTo>
                    <a:lnTo>
                      <a:pt x="119" y="213"/>
                    </a:lnTo>
                    <a:lnTo>
                      <a:pt x="116" y="216"/>
                    </a:lnTo>
                    <a:lnTo>
                      <a:pt x="114" y="216"/>
                    </a:lnTo>
                    <a:lnTo>
                      <a:pt x="114" y="218"/>
                    </a:lnTo>
                    <a:lnTo>
                      <a:pt x="116" y="220"/>
                    </a:lnTo>
                    <a:lnTo>
                      <a:pt x="119" y="220"/>
                    </a:lnTo>
                    <a:lnTo>
                      <a:pt x="119" y="225"/>
                    </a:lnTo>
                    <a:lnTo>
                      <a:pt x="128" y="223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83" name="El Salvador"/>
              <p:cNvSpPr>
                <a:spLocks/>
              </p:cNvSpPr>
              <p:nvPr/>
            </p:nvSpPr>
            <p:spPr bwMode="auto">
              <a:xfrm>
                <a:off x="1024" y="2012"/>
                <a:ext cx="44" cy="29"/>
              </a:xfrm>
              <a:custGeom>
                <a:avLst/>
                <a:gdLst>
                  <a:gd name="T0" fmla="*/ 2147483647 w 174"/>
                  <a:gd name="T1" fmla="*/ 2147483647 h 114"/>
                  <a:gd name="T2" fmla="*/ 2147483647 w 174"/>
                  <a:gd name="T3" fmla="*/ 2147483647 h 114"/>
                  <a:gd name="T4" fmla="*/ 2147483647 w 174"/>
                  <a:gd name="T5" fmla="*/ 2147483647 h 114"/>
                  <a:gd name="T6" fmla="*/ 2147483647 w 174"/>
                  <a:gd name="T7" fmla="*/ 2147483647 h 114"/>
                  <a:gd name="T8" fmla="*/ 2147483647 w 174"/>
                  <a:gd name="T9" fmla="*/ 2147483647 h 114"/>
                  <a:gd name="T10" fmla="*/ 2147483647 w 174"/>
                  <a:gd name="T11" fmla="*/ 2147483647 h 114"/>
                  <a:gd name="T12" fmla="*/ 2147483647 w 174"/>
                  <a:gd name="T13" fmla="*/ 2147483647 h 114"/>
                  <a:gd name="T14" fmla="*/ 2147483647 w 174"/>
                  <a:gd name="T15" fmla="*/ 2147483647 h 114"/>
                  <a:gd name="T16" fmla="*/ 2147483647 w 174"/>
                  <a:gd name="T17" fmla="*/ 2147483647 h 114"/>
                  <a:gd name="T18" fmla="*/ 2147483647 w 174"/>
                  <a:gd name="T19" fmla="*/ 0 h 114"/>
                  <a:gd name="T20" fmla="*/ 2147483647 w 174"/>
                  <a:gd name="T21" fmla="*/ 2147483647 h 114"/>
                  <a:gd name="T22" fmla="*/ 2147483647 w 174"/>
                  <a:gd name="T23" fmla="*/ 2147483647 h 114"/>
                  <a:gd name="T24" fmla="*/ 2147483647 w 174"/>
                  <a:gd name="T25" fmla="*/ 2147483647 h 114"/>
                  <a:gd name="T26" fmla="*/ 2147483647 w 174"/>
                  <a:gd name="T27" fmla="*/ 2147483647 h 114"/>
                  <a:gd name="T28" fmla="*/ 2147483647 w 174"/>
                  <a:gd name="T29" fmla="*/ 2147483647 h 114"/>
                  <a:gd name="T30" fmla="*/ 2147483647 w 174"/>
                  <a:gd name="T31" fmla="*/ 2147483647 h 114"/>
                  <a:gd name="T32" fmla="*/ 2147483647 w 174"/>
                  <a:gd name="T33" fmla="*/ 2147483647 h 114"/>
                  <a:gd name="T34" fmla="*/ 2147483647 w 174"/>
                  <a:gd name="T35" fmla="*/ 2147483647 h 114"/>
                  <a:gd name="T36" fmla="*/ 0 w 174"/>
                  <a:gd name="T37" fmla="*/ 2147483647 h 114"/>
                  <a:gd name="T38" fmla="*/ 2147483647 w 174"/>
                  <a:gd name="T39" fmla="*/ 2147483647 h 114"/>
                  <a:gd name="T40" fmla="*/ 2147483647 w 174"/>
                  <a:gd name="T41" fmla="*/ 2147483647 h 114"/>
                  <a:gd name="T42" fmla="*/ 2147483647 w 174"/>
                  <a:gd name="T43" fmla="*/ 2147483647 h 114"/>
                  <a:gd name="T44" fmla="*/ 2147483647 w 174"/>
                  <a:gd name="T45" fmla="*/ 2147483647 h 114"/>
                  <a:gd name="T46" fmla="*/ 2147483647 w 174"/>
                  <a:gd name="T47" fmla="*/ 2147483647 h 114"/>
                  <a:gd name="T48" fmla="*/ 2147483647 w 174"/>
                  <a:gd name="T49" fmla="*/ 2147483647 h 114"/>
                  <a:gd name="T50" fmla="*/ 2147483647 w 174"/>
                  <a:gd name="T51" fmla="*/ 2147483647 h 114"/>
                  <a:gd name="T52" fmla="*/ 2147483647 w 174"/>
                  <a:gd name="T53" fmla="*/ 2147483647 h 114"/>
                  <a:gd name="T54" fmla="*/ 2147483647 w 174"/>
                  <a:gd name="T55" fmla="*/ 2147483647 h 114"/>
                  <a:gd name="T56" fmla="*/ 2147483647 w 174"/>
                  <a:gd name="T57" fmla="*/ 2147483647 h 11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4"/>
                  <a:gd name="T88" fmla="*/ 0 h 114"/>
                  <a:gd name="T89" fmla="*/ 174 w 174"/>
                  <a:gd name="T90" fmla="*/ 114 h 11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4" h="114">
                    <a:moveTo>
                      <a:pt x="174" y="84"/>
                    </a:moveTo>
                    <a:lnTo>
                      <a:pt x="174" y="42"/>
                    </a:lnTo>
                    <a:lnTo>
                      <a:pt x="138" y="42"/>
                    </a:lnTo>
                    <a:lnTo>
                      <a:pt x="132" y="48"/>
                    </a:lnTo>
                    <a:lnTo>
                      <a:pt x="120" y="48"/>
                    </a:lnTo>
                    <a:lnTo>
                      <a:pt x="114" y="42"/>
                    </a:lnTo>
                    <a:lnTo>
                      <a:pt x="114" y="24"/>
                    </a:lnTo>
                    <a:lnTo>
                      <a:pt x="90" y="24"/>
                    </a:lnTo>
                    <a:lnTo>
                      <a:pt x="78" y="12"/>
                    </a:lnTo>
                    <a:lnTo>
                      <a:pt x="7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8" y="18"/>
                    </a:lnTo>
                    <a:lnTo>
                      <a:pt x="42" y="24"/>
                    </a:lnTo>
                    <a:lnTo>
                      <a:pt x="36" y="36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12" y="48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8" y="72"/>
                    </a:lnTo>
                    <a:lnTo>
                      <a:pt x="24" y="78"/>
                    </a:lnTo>
                    <a:lnTo>
                      <a:pt x="72" y="78"/>
                    </a:lnTo>
                    <a:lnTo>
                      <a:pt x="96" y="102"/>
                    </a:lnTo>
                    <a:lnTo>
                      <a:pt x="132" y="96"/>
                    </a:lnTo>
                    <a:lnTo>
                      <a:pt x="150" y="114"/>
                    </a:lnTo>
                    <a:lnTo>
                      <a:pt x="168" y="84"/>
                    </a:lnTo>
                    <a:lnTo>
                      <a:pt x="174" y="90"/>
                    </a:lnTo>
                    <a:lnTo>
                      <a:pt x="174" y="8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84" name="Dominican Republic"/>
              <p:cNvSpPr>
                <a:spLocks/>
              </p:cNvSpPr>
              <p:nvPr/>
            </p:nvSpPr>
            <p:spPr bwMode="auto">
              <a:xfrm>
                <a:off x="1365" y="1900"/>
                <a:ext cx="64" cy="43"/>
              </a:xfrm>
              <a:custGeom>
                <a:avLst/>
                <a:gdLst>
                  <a:gd name="T0" fmla="*/ 2147483647 w 252"/>
                  <a:gd name="T1" fmla="*/ 2147483647 h 168"/>
                  <a:gd name="T2" fmla="*/ 2147483647 w 252"/>
                  <a:gd name="T3" fmla="*/ 2147483647 h 168"/>
                  <a:gd name="T4" fmla="*/ 2147483647 w 252"/>
                  <a:gd name="T5" fmla="*/ 2147483647 h 168"/>
                  <a:gd name="T6" fmla="*/ 2147483647 w 252"/>
                  <a:gd name="T7" fmla="*/ 2147483647 h 168"/>
                  <a:gd name="T8" fmla="*/ 2147483647 w 252"/>
                  <a:gd name="T9" fmla="*/ 2147483647 h 168"/>
                  <a:gd name="T10" fmla="*/ 2147483647 w 252"/>
                  <a:gd name="T11" fmla="*/ 2147483647 h 168"/>
                  <a:gd name="T12" fmla="*/ 2147483647 w 252"/>
                  <a:gd name="T13" fmla="*/ 2147483647 h 168"/>
                  <a:gd name="T14" fmla="*/ 2147483647 w 252"/>
                  <a:gd name="T15" fmla="*/ 2147483647 h 168"/>
                  <a:gd name="T16" fmla="*/ 2147483647 w 252"/>
                  <a:gd name="T17" fmla="*/ 2147483647 h 168"/>
                  <a:gd name="T18" fmla="*/ 2147483647 w 252"/>
                  <a:gd name="T19" fmla="*/ 2147483647 h 168"/>
                  <a:gd name="T20" fmla="*/ 2147483647 w 252"/>
                  <a:gd name="T21" fmla="*/ 0 h 168"/>
                  <a:gd name="T22" fmla="*/ 2147483647 w 252"/>
                  <a:gd name="T23" fmla="*/ 0 h 168"/>
                  <a:gd name="T24" fmla="*/ 2147483647 w 252"/>
                  <a:gd name="T25" fmla="*/ 2147483647 h 168"/>
                  <a:gd name="T26" fmla="*/ 2147483647 w 252"/>
                  <a:gd name="T27" fmla="*/ 2147483647 h 168"/>
                  <a:gd name="T28" fmla="*/ 2147483647 w 252"/>
                  <a:gd name="T29" fmla="*/ 2147483647 h 168"/>
                  <a:gd name="T30" fmla="*/ 2147483647 w 252"/>
                  <a:gd name="T31" fmla="*/ 2147483647 h 168"/>
                  <a:gd name="T32" fmla="*/ 2147483647 w 252"/>
                  <a:gd name="T33" fmla="*/ 2147483647 h 168"/>
                  <a:gd name="T34" fmla="*/ 2147483647 w 252"/>
                  <a:gd name="T35" fmla="*/ 2147483647 h 168"/>
                  <a:gd name="T36" fmla="*/ 2147483647 w 252"/>
                  <a:gd name="T37" fmla="*/ 2147483647 h 168"/>
                  <a:gd name="T38" fmla="*/ 2147483647 w 252"/>
                  <a:gd name="T39" fmla="*/ 2147483647 h 168"/>
                  <a:gd name="T40" fmla="*/ 2147483647 w 252"/>
                  <a:gd name="T41" fmla="*/ 2147483647 h 168"/>
                  <a:gd name="T42" fmla="*/ 0 w 252"/>
                  <a:gd name="T43" fmla="*/ 2147483647 h 168"/>
                  <a:gd name="T44" fmla="*/ 0 w 252"/>
                  <a:gd name="T45" fmla="*/ 2147483647 h 168"/>
                  <a:gd name="T46" fmla="*/ 2147483647 w 252"/>
                  <a:gd name="T47" fmla="*/ 2147483647 h 168"/>
                  <a:gd name="T48" fmla="*/ 0 w 252"/>
                  <a:gd name="T49" fmla="*/ 2147483647 h 168"/>
                  <a:gd name="T50" fmla="*/ 2147483647 w 252"/>
                  <a:gd name="T51" fmla="*/ 2147483647 h 168"/>
                  <a:gd name="T52" fmla="*/ 2147483647 w 252"/>
                  <a:gd name="T53" fmla="*/ 2147483647 h 168"/>
                  <a:gd name="T54" fmla="*/ 2147483647 w 252"/>
                  <a:gd name="T55" fmla="*/ 2147483647 h 168"/>
                  <a:gd name="T56" fmla="*/ 2147483647 w 252"/>
                  <a:gd name="T57" fmla="*/ 2147483647 h 168"/>
                  <a:gd name="T58" fmla="*/ 2147483647 w 252"/>
                  <a:gd name="T59" fmla="*/ 2147483647 h 168"/>
                  <a:gd name="T60" fmla="*/ 2147483647 w 252"/>
                  <a:gd name="T61" fmla="*/ 2147483647 h 168"/>
                  <a:gd name="T62" fmla="*/ 2147483647 w 252"/>
                  <a:gd name="T63" fmla="*/ 2147483647 h 168"/>
                  <a:gd name="T64" fmla="*/ 2147483647 w 252"/>
                  <a:gd name="T65" fmla="*/ 2147483647 h 168"/>
                  <a:gd name="T66" fmla="*/ 2147483647 w 252"/>
                  <a:gd name="T67" fmla="*/ 2147483647 h 1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2"/>
                  <a:gd name="T103" fmla="*/ 0 h 168"/>
                  <a:gd name="T104" fmla="*/ 252 w 252"/>
                  <a:gd name="T105" fmla="*/ 168 h 1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2" h="168">
                    <a:moveTo>
                      <a:pt x="246" y="102"/>
                    </a:moveTo>
                    <a:lnTo>
                      <a:pt x="234" y="96"/>
                    </a:lnTo>
                    <a:lnTo>
                      <a:pt x="216" y="78"/>
                    </a:lnTo>
                    <a:lnTo>
                      <a:pt x="192" y="66"/>
                    </a:lnTo>
                    <a:lnTo>
                      <a:pt x="156" y="54"/>
                    </a:lnTo>
                    <a:lnTo>
                      <a:pt x="132" y="42"/>
                    </a:lnTo>
                    <a:lnTo>
                      <a:pt x="126" y="30"/>
                    </a:lnTo>
                    <a:lnTo>
                      <a:pt x="108" y="12"/>
                    </a:lnTo>
                    <a:lnTo>
                      <a:pt x="96" y="6"/>
                    </a:lnTo>
                    <a:lnTo>
                      <a:pt x="84" y="6"/>
                    </a:lnTo>
                    <a:lnTo>
                      <a:pt x="60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30" y="42"/>
                    </a:lnTo>
                    <a:lnTo>
                      <a:pt x="30" y="54"/>
                    </a:lnTo>
                    <a:lnTo>
                      <a:pt x="24" y="60"/>
                    </a:lnTo>
                    <a:lnTo>
                      <a:pt x="18" y="72"/>
                    </a:lnTo>
                    <a:lnTo>
                      <a:pt x="12" y="78"/>
                    </a:lnTo>
                    <a:lnTo>
                      <a:pt x="12" y="90"/>
                    </a:lnTo>
                    <a:lnTo>
                      <a:pt x="6" y="102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12" y="144"/>
                    </a:lnTo>
                    <a:lnTo>
                      <a:pt x="0" y="126"/>
                    </a:lnTo>
                    <a:lnTo>
                      <a:pt x="30" y="168"/>
                    </a:lnTo>
                    <a:lnTo>
                      <a:pt x="78" y="132"/>
                    </a:lnTo>
                    <a:lnTo>
                      <a:pt x="174" y="132"/>
                    </a:lnTo>
                    <a:lnTo>
                      <a:pt x="186" y="138"/>
                    </a:lnTo>
                    <a:lnTo>
                      <a:pt x="240" y="138"/>
                    </a:lnTo>
                    <a:lnTo>
                      <a:pt x="246" y="132"/>
                    </a:lnTo>
                    <a:lnTo>
                      <a:pt x="252" y="120"/>
                    </a:lnTo>
                    <a:lnTo>
                      <a:pt x="252" y="114"/>
                    </a:lnTo>
                    <a:lnTo>
                      <a:pt x="246" y="10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85" name="Cuba"/>
              <p:cNvSpPr>
                <a:spLocks noEditPoints="1"/>
              </p:cNvSpPr>
              <p:nvPr/>
            </p:nvSpPr>
            <p:spPr bwMode="auto">
              <a:xfrm>
                <a:off x="1142" y="1831"/>
                <a:ext cx="189" cy="69"/>
              </a:xfrm>
              <a:custGeom>
                <a:avLst/>
                <a:gdLst>
                  <a:gd name="T0" fmla="*/ 2147483647 w 738"/>
                  <a:gd name="T1" fmla="*/ 2147483647 h 270"/>
                  <a:gd name="T2" fmla="*/ 2147483647 w 738"/>
                  <a:gd name="T3" fmla="*/ 2147483647 h 270"/>
                  <a:gd name="T4" fmla="*/ 2147483647 w 738"/>
                  <a:gd name="T5" fmla="*/ 2147483647 h 270"/>
                  <a:gd name="T6" fmla="*/ 2147483647 w 738"/>
                  <a:gd name="T7" fmla="*/ 2147483647 h 270"/>
                  <a:gd name="T8" fmla="*/ 2147483647 w 738"/>
                  <a:gd name="T9" fmla="*/ 2147483647 h 270"/>
                  <a:gd name="T10" fmla="*/ 2147483647 w 738"/>
                  <a:gd name="T11" fmla="*/ 2147483647 h 270"/>
                  <a:gd name="T12" fmla="*/ 2147483647 w 738"/>
                  <a:gd name="T13" fmla="*/ 2147483647 h 270"/>
                  <a:gd name="T14" fmla="*/ 2147483647 w 738"/>
                  <a:gd name="T15" fmla="*/ 2147483647 h 270"/>
                  <a:gd name="T16" fmla="*/ 2147483647 w 738"/>
                  <a:gd name="T17" fmla="*/ 2147483647 h 270"/>
                  <a:gd name="T18" fmla="*/ 2147483647 w 738"/>
                  <a:gd name="T19" fmla="*/ 2147483647 h 270"/>
                  <a:gd name="T20" fmla="*/ 2147483647 w 738"/>
                  <a:gd name="T21" fmla="*/ 2147483647 h 270"/>
                  <a:gd name="T22" fmla="*/ 2147483647 w 738"/>
                  <a:gd name="T23" fmla="*/ 2147483647 h 270"/>
                  <a:gd name="T24" fmla="*/ 2147483647 w 738"/>
                  <a:gd name="T25" fmla="*/ 2147483647 h 270"/>
                  <a:gd name="T26" fmla="*/ 2147483647 w 738"/>
                  <a:gd name="T27" fmla="*/ 2147483647 h 270"/>
                  <a:gd name="T28" fmla="*/ 2147483647 w 738"/>
                  <a:gd name="T29" fmla="*/ 2147483647 h 270"/>
                  <a:gd name="T30" fmla="*/ 2147483647 w 738"/>
                  <a:gd name="T31" fmla="*/ 2147483647 h 270"/>
                  <a:gd name="T32" fmla="*/ 2147483647 w 738"/>
                  <a:gd name="T33" fmla="*/ 2147483647 h 270"/>
                  <a:gd name="T34" fmla="*/ 2147483647 w 738"/>
                  <a:gd name="T35" fmla="*/ 2147483647 h 270"/>
                  <a:gd name="T36" fmla="*/ 2147483647 w 738"/>
                  <a:gd name="T37" fmla="*/ 0 h 270"/>
                  <a:gd name="T38" fmla="*/ 2147483647 w 738"/>
                  <a:gd name="T39" fmla="*/ 2147483647 h 270"/>
                  <a:gd name="T40" fmla="*/ 2147483647 w 738"/>
                  <a:gd name="T41" fmla="*/ 2147483647 h 270"/>
                  <a:gd name="T42" fmla="*/ 2147483647 w 738"/>
                  <a:gd name="T43" fmla="*/ 2147483647 h 270"/>
                  <a:gd name="T44" fmla="*/ 2147483647 w 738"/>
                  <a:gd name="T45" fmla="*/ 2147483647 h 270"/>
                  <a:gd name="T46" fmla="*/ 2147483647 w 738"/>
                  <a:gd name="T47" fmla="*/ 2147483647 h 270"/>
                  <a:gd name="T48" fmla="*/ 2147483647 w 738"/>
                  <a:gd name="T49" fmla="*/ 2147483647 h 270"/>
                  <a:gd name="T50" fmla="*/ 2147483647 w 738"/>
                  <a:gd name="T51" fmla="*/ 2147483647 h 270"/>
                  <a:gd name="T52" fmla="*/ 2147483647 w 738"/>
                  <a:gd name="T53" fmla="*/ 2147483647 h 270"/>
                  <a:gd name="T54" fmla="*/ 2147483647 w 738"/>
                  <a:gd name="T55" fmla="*/ 2147483647 h 270"/>
                  <a:gd name="T56" fmla="*/ 2147483647 w 738"/>
                  <a:gd name="T57" fmla="*/ 2147483647 h 270"/>
                  <a:gd name="T58" fmla="*/ 2147483647 w 738"/>
                  <a:gd name="T59" fmla="*/ 2147483647 h 270"/>
                  <a:gd name="T60" fmla="*/ 2147483647 w 738"/>
                  <a:gd name="T61" fmla="*/ 2147483647 h 270"/>
                  <a:gd name="T62" fmla="*/ 2147483647 w 738"/>
                  <a:gd name="T63" fmla="*/ 2147483647 h 270"/>
                  <a:gd name="T64" fmla="*/ 2147483647 w 738"/>
                  <a:gd name="T65" fmla="*/ 2147483647 h 270"/>
                  <a:gd name="T66" fmla="*/ 2147483647 w 738"/>
                  <a:gd name="T67" fmla="*/ 2147483647 h 270"/>
                  <a:gd name="T68" fmla="*/ 2147483647 w 738"/>
                  <a:gd name="T69" fmla="*/ 2147483647 h 270"/>
                  <a:gd name="T70" fmla="*/ 2147483647 w 738"/>
                  <a:gd name="T71" fmla="*/ 2147483647 h 270"/>
                  <a:gd name="T72" fmla="*/ 2147483647 w 738"/>
                  <a:gd name="T73" fmla="*/ 2147483647 h 270"/>
                  <a:gd name="T74" fmla="*/ 2147483647 w 738"/>
                  <a:gd name="T75" fmla="*/ 2147483647 h 270"/>
                  <a:gd name="T76" fmla="*/ 2147483647 w 738"/>
                  <a:gd name="T77" fmla="*/ 2147483647 h 270"/>
                  <a:gd name="T78" fmla="*/ 2147483647 w 738"/>
                  <a:gd name="T79" fmla="*/ 2147483647 h 270"/>
                  <a:gd name="T80" fmla="*/ 2147483647 w 738"/>
                  <a:gd name="T81" fmla="*/ 2147483647 h 270"/>
                  <a:gd name="T82" fmla="*/ 2147483647 w 738"/>
                  <a:gd name="T83" fmla="*/ 2147483647 h 270"/>
                  <a:gd name="T84" fmla="*/ 2147483647 w 738"/>
                  <a:gd name="T85" fmla="*/ 2147483647 h 270"/>
                  <a:gd name="T86" fmla="*/ 2147483647 w 738"/>
                  <a:gd name="T87" fmla="*/ 2147483647 h 270"/>
                  <a:gd name="T88" fmla="*/ 2147483647 w 738"/>
                  <a:gd name="T89" fmla="*/ 2147483647 h 270"/>
                  <a:gd name="T90" fmla="*/ 2147483647 w 738"/>
                  <a:gd name="T91" fmla="*/ 2147483647 h 270"/>
                  <a:gd name="T92" fmla="*/ 2147483647 w 738"/>
                  <a:gd name="T93" fmla="*/ 2147483647 h 270"/>
                  <a:gd name="T94" fmla="*/ 2147483647 w 738"/>
                  <a:gd name="T95" fmla="*/ 2147483647 h 270"/>
                  <a:gd name="T96" fmla="*/ 2147483647 w 738"/>
                  <a:gd name="T97" fmla="*/ 2147483647 h 270"/>
                  <a:gd name="T98" fmla="*/ 2147483647 w 738"/>
                  <a:gd name="T99" fmla="*/ 2147483647 h 270"/>
                  <a:gd name="T100" fmla="*/ 2147483647 w 738"/>
                  <a:gd name="T101" fmla="*/ 2147483647 h 270"/>
                  <a:gd name="T102" fmla="*/ 2147483647 w 738"/>
                  <a:gd name="T103" fmla="*/ 2147483647 h 270"/>
                  <a:gd name="T104" fmla="*/ 2147483647 w 738"/>
                  <a:gd name="T105" fmla="*/ 2147483647 h 270"/>
                  <a:gd name="T106" fmla="*/ 2147483647 w 738"/>
                  <a:gd name="T107" fmla="*/ 2147483647 h 270"/>
                  <a:gd name="T108" fmla="*/ 2147483647 w 738"/>
                  <a:gd name="T109" fmla="*/ 2147483647 h 270"/>
                  <a:gd name="T110" fmla="*/ 2147483647 w 738"/>
                  <a:gd name="T111" fmla="*/ 2147483647 h 270"/>
                  <a:gd name="T112" fmla="*/ 2147483647 w 738"/>
                  <a:gd name="T113" fmla="*/ 2147483647 h 270"/>
                  <a:gd name="T114" fmla="*/ 2147483647 w 738"/>
                  <a:gd name="T115" fmla="*/ 2147483647 h 2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38"/>
                  <a:gd name="T175" fmla="*/ 0 h 270"/>
                  <a:gd name="T176" fmla="*/ 738 w 738"/>
                  <a:gd name="T177" fmla="*/ 270 h 2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38" h="270">
                    <a:moveTo>
                      <a:pt x="708" y="228"/>
                    </a:moveTo>
                    <a:lnTo>
                      <a:pt x="690" y="222"/>
                    </a:lnTo>
                    <a:lnTo>
                      <a:pt x="666" y="222"/>
                    </a:lnTo>
                    <a:lnTo>
                      <a:pt x="666" y="204"/>
                    </a:lnTo>
                    <a:lnTo>
                      <a:pt x="660" y="198"/>
                    </a:lnTo>
                    <a:lnTo>
                      <a:pt x="648" y="192"/>
                    </a:lnTo>
                    <a:lnTo>
                      <a:pt x="600" y="192"/>
                    </a:lnTo>
                    <a:lnTo>
                      <a:pt x="624" y="168"/>
                    </a:lnTo>
                    <a:lnTo>
                      <a:pt x="612" y="168"/>
                    </a:lnTo>
                    <a:lnTo>
                      <a:pt x="600" y="162"/>
                    </a:lnTo>
                    <a:lnTo>
                      <a:pt x="558" y="162"/>
                    </a:lnTo>
                    <a:lnTo>
                      <a:pt x="534" y="150"/>
                    </a:lnTo>
                    <a:lnTo>
                      <a:pt x="528" y="144"/>
                    </a:lnTo>
                    <a:lnTo>
                      <a:pt x="522" y="144"/>
                    </a:lnTo>
                    <a:lnTo>
                      <a:pt x="528" y="138"/>
                    </a:lnTo>
                    <a:lnTo>
                      <a:pt x="528" y="132"/>
                    </a:lnTo>
                    <a:lnTo>
                      <a:pt x="534" y="126"/>
                    </a:lnTo>
                    <a:lnTo>
                      <a:pt x="534" y="120"/>
                    </a:lnTo>
                    <a:lnTo>
                      <a:pt x="522" y="120"/>
                    </a:lnTo>
                    <a:lnTo>
                      <a:pt x="510" y="114"/>
                    </a:lnTo>
                    <a:lnTo>
                      <a:pt x="504" y="114"/>
                    </a:lnTo>
                    <a:lnTo>
                      <a:pt x="474" y="84"/>
                    </a:lnTo>
                    <a:lnTo>
                      <a:pt x="462" y="78"/>
                    </a:lnTo>
                    <a:lnTo>
                      <a:pt x="450" y="66"/>
                    </a:lnTo>
                    <a:lnTo>
                      <a:pt x="432" y="66"/>
                    </a:lnTo>
                    <a:lnTo>
                      <a:pt x="432" y="84"/>
                    </a:lnTo>
                    <a:lnTo>
                      <a:pt x="444" y="96"/>
                    </a:lnTo>
                    <a:lnTo>
                      <a:pt x="450" y="96"/>
                    </a:lnTo>
                    <a:lnTo>
                      <a:pt x="378" y="60"/>
                    </a:lnTo>
                    <a:lnTo>
                      <a:pt x="372" y="54"/>
                    </a:lnTo>
                    <a:lnTo>
                      <a:pt x="360" y="48"/>
                    </a:lnTo>
                    <a:lnTo>
                      <a:pt x="354" y="36"/>
                    </a:lnTo>
                    <a:lnTo>
                      <a:pt x="342" y="30"/>
                    </a:lnTo>
                    <a:lnTo>
                      <a:pt x="330" y="18"/>
                    </a:lnTo>
                    <a:lnTo>
                      <a:pt x="270" y="18"/>
                    </a:lnTo>
                    <a:lnTo>
                      <a:pt x="258" y="12"/>
                    </a:lnTo>
                    <a:lnTo>
                      <a:pt x="228" y="6"/>
                    </a:lnTo>
                    <a:lnTo>
                      <a:pt x="174" y="0"/>
                    </a:lnTo>
                    <a:lnTo>
                      <a:pt x="126" y="6"/>
                    </a:lnTo>
                    <a:lnTo>
                      <a:pt x="96" y="18"/>
                    </a:lnTo>
                    <a:lnTo>
                      <a:pt x="72" y="42"/>
                    </a:lnTo>
                    <a:lnTo>
                      <a:pt x="60" y="48"/>
                    </a:lnTo>
                    <a:lnTo>
                      <a:pt x="42" y="60"/>
                    </a:lnTo>
                    <a:lnTo>
                      <a:pt x="24" y="66"/>
                    </a:lnTo>
                    <a:lnTo>
                      <a:pt x="12" y="72"/>
                    </a:lnTo>
                    <a:lnTo>
                      <a:pt x="6" y="78"/>
                    </a:lnTo>
                    <a:lnTo>
                      <a:pt x="0" y="78"/>
                    </a:lnTo>
                    <a:lnTo>
                      <a:pt x="72" y="72"/>
                    </a:lnTo>
                    <a:lnTo>
                      <a:pt x="72" y="60"/>
                    </a:lnTo>
                    <a:lnTo>
                      <a:pt x="150" y="54"/>
                    </a:lnTo>
                    <a:lnTo>
                      <a:pt x="174" y="42"/>
                    </a:lnTo>
                    <a:lnTo>
                      <a:pt x="198" y="42"/>
                    </a:lnTo>
                    <a:lnTo>
                      <a:pt x="222" y="54"/>
                    </a:lnTo>
                    <a:lnTo>
                      <a:pt x="222" y="60"/>
                    </a:lnTo>
                    <a:lnTo>
                      <a:pt x="216" y="60"/>
                    </a:lnTo>
                    <a:lnTo>
                      <a:pt x="210" y="66"/>
                    </a:lnTo>
                    <a:lnTo>
                      <a:pt x="198" y="66"/>
                    </a:lnTo>
                    <a:lnTo>
                      <a:pt x="192" y="72"/>
                    </a:lnTo>
                    <a:lnTo>
                      <a:pt x="186" y="72"/>
                    </a:lnTo>
                    <a:lnTo>
                      <a:pt x="204" y="78"/>
                    </a:lnTo>
                    <a:lnTo>
                      <a:pt x="210" y="78"/>
                    </a:lnTo>
                    <a:lnTo>
                      <a:pt x="216" y="84"/>
                    </a:lnTo>
                    <a:lnTo>
                      <a:pt x="228" y="90"/>
                    </a:lnTo>
                    <a:lnTo>
                      <a:pt x="246" y="96"/>
                    </a:lnTo>
                    <a:lnTo>
                      <a:pt x="258" y="102"/>
                    </a:lnTo>
                    <a:lnTo>
                      <a:pt x="276" y="102"/>
                    </a:lnTo>
                    <a:lnTo>
                      <a:pt x="282" y="96"/>
                    </a:lnTo>
                    <a:lnTo>
                      <a:pt x="282" y="90"/>
                    </a:lnTo>
                    <a:lnTo>
                      <a:pt x="294" y="96"/>
                    </a:lnTo>
                    <a:lnTo>
                      <a:pt x="300" y="102"/>
                    </a:lnTo>
                    <a:lnTo>
                      <a:pt x="318" y="114"/>
                    </a:lnTo>
                    <a:lnTo>
                      <a:pt x="342" y="126"/>
                    </a:lnTo>
                    <a:lnTo>
                      <a:pt x="372" y="126"/>
                    </a:lnTo>
                    <a:lnTo>
                      <a:pt x="390" y="120"/>
                    </a:lnTo>
                    <a:lnTo>
                      <a:pt x="402" y="120"/>
                    </a:lnTo>
                    <a:lnTo>
                      <a:pt x="390" y="144"/>
                    </a:lnTo>
                    <a:lnTo>
                      <a:pt x="450" y="168"/>
                    </a:lnTo>
                    <a:lnTo>
                      <a:pt x="474" y="204"/>
                    </a:lnTo>
                    <a:lnTo>
                      <a:pt x="480" y="210"/>
                    </a:lnTo>
                    <a:lnTo>
                      <a:pt x="492" y="216"/>
                    </a:lnTo>
                    <a:lnTo>
                      <a:pt x="498" y="222"/>
                    </a:lnTo>
                    <a:lnTo>
                      <a:pt x="498" y="228"/>
                    </a:lnTo>
                    <a:lnTo>
                      <a:pt x="474" y="252"/>
                    </a:lnTo>
                    <a:lnTo>
                      <a:pt x="474" y="258"/>
                    </a:lnTo>
                    <a:lnTo>
                      <a:pt x="480" y="264"/>
                    </a:lnTo>
                    <a:lnTo>
                      <a:pt x="492" y="258"/>
                    </a:lnTo>
                    <a:lnTo>
                      <a:pt x="504" y="258"/>
                    </a:lnTo>
                    <a:lnTo>
                      <a:pt x="528" y="246"/>
                    </a:lnTo>
                    <a:lnTo>
                      <a:pt x="558" y="246"/>
                    </a:lnTo>
                    <a:lnTo>
                      <a:pt x="558" y="252"/>
                    </a:lnTo>
                    <a:lnTo>
                      <a:pt x="552" y="252"/>
                    </a:lnTo>
                    <a:lnTo>
                      <a:pt x="546" y="258"/>
                    </a:lnTo>
                    <a:lnTo>
                      <a:pt x="546" y="264"/>
                    </a:lnTo>
                    <a:lnTo>
                      <a:pt x="558" y="264"/>
                    </a:lnTo>
                    <a:lnTo>
                      <a:pt x="564" y="270"/>
                    </a:lnTo>
                    <a:lnTo>
                      <a:pt x="612" y="270"/>
                    </a:lnTo>
                    <a:lnTo>
                      <a:pt x="636" y="264"/>
                    </a:lnTo>
                    <a:lnTo>
                      <a:pt x="684" y="258"/>
                    </a:lnTo>
                    <a:lnTo>
                      <a:pt x="720" y="252"/>
                    </a:lnTo>
                    <a:lnTo>
                      <a:pt x="738" y="246"/>
                    </a:lnTo>
                    <a:lnTo>
                      <a:pt x="738" y="240"/>
                    </a:lnTo>
                    <a:lnTo>
                      <a:pt x="732" y="234"/>
                    </a:lnTo>
                    <a:lnTo>
                      <a:pt x="720" y="228"/>
                    </a:lnTo>
                    <a:lnTo>
                      <a:pt x="708" y="228"/>
                    </a:lnTo>
                    <a:close/>
                    <a:moveTo>
                      <a:pt x="114" y="126"/>
                    </a:moveTo>
                    <a:lnTo>
                      <a:pt x="114" y="132"/>
                    </a:lnTo>
                    <a:lnTo>
                      <a:pt x="120" y="138"/>
                    </a:lnTo>
                    <a:lnTo>
                      <a:pt x="132" y="144"/>
                    </a:lnTo>
                    <a:lnTo>
                      <a:pt x="144" y="138"/>
                    </a:lnTo>
                    <a:lnTo>
                      <a:pt x="150" y="138"/>
                    </a:lnTo>
                    <a:lnTo>
                      <a:pt x="156" y="126"/>
                    </a:lnTo>
                    <a:lnTo>
                      <a:pt x="156" y="120"/>
                    </a:lnTo>
                    <a:lnTo>
                      <a:pt x="150" y="114"/>
                    </a:lnTo>
                    <a:lnTo>
                      <a:pt x="138" y="114"/>
                    </a:lnTo>
                    <a:lnTo>
                      <a:pt x="126" y="120"/>
                    </a:lnTo>
                    <a:lnTo>
                      <a:pt x="120" y="120"/>
                    </a:lnTo>
                    <a:lnTo>
                      <a:pt x="114" y="12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86" name="Costa Rica"/>
              <p:cNvSpPr>
                <a:spLocks/>
              </p:cNvSpPr>
              <p:nvPr/>
            </p:nvSpPr>
            <p:spPr bwMode="auto">
              <a:xfrm>
                <a:off x="1095" y="2079"/>
                <a:ext cx="61" cy="59"/>
              </a:xfrm>
              <a:custGeom>
                <a:avLst/>
                <a:gdLst>
                  <a:gd name="T0" fmla="*/ 2147483647 w 240"/>
                  <a:gd name="T1" fmla="*/ 2147483647 h 228"/>
                  <a:gd name="T2" fmla="*/ 2147483647 w 240"/>
                  <a:gd name="T3" fmla="*/ 2147483647 h 228"/>
                  <a:gd name="T4" fmla="*/ 2147483647 w 240"/>
                  <a:gd name="T5" fmla="*/ 2147483647 h 228"/>
                  <a:gd name="T6" fmla="*/ 2147483647 w 240"/>
                  <a:gd name="T7" fmla="*/ 2147483647 h 228"/>
                  <a:gd name="T8" fmla="*/ 2147483647 w 240"/>
                  <a:gd name="T9" fmla="*/ 2147483647 h 228"/>
                  <a:gd name="T10" fmla="*/ 2147483647 w 240"/>
                  <a:gd name="T11" fmla="*/ 2147483647 h 228"/>
                  <a:gd name="T12" fmla="*/ 2147483647 w 240"/>
                  <a:gd name="T13" fmla="*/ 2147483647 h 228"/>
                  <a:gd name="T14" fmla="*/ 2147483647 w 240"/>
                  <a:gd name="T15" fmla="*/ 2147483647 h 228"/>
                  <a:gd name="T16" fmla="*/ 2147483647 w 240"/>
                  <a:gd name="T17" fmla="*/ 2147483647 h 228"/>
                  <a:gd name="T18" fmla="*/ 2147483647 w 240"/>
                  <a:gd name="T19" fmla="*/ 2147483647 h 228"/>
                  <a:gd name="T20" fmla="*/ 2147483647 w 240"/>
                  <a:gd name="T21" fmla="*/ 2147483647 h 228"/>
                  <a:gd name="T22" fmla="*/ 2147483647 w 240"/>
                  <a:gd name="T23" fmla="*/ 2147483647 h 228"/>
                  <a:gd name="T24" fmla="*/ 2147483647 w 240"/>
                  <a:gd name="T25" fmla="*/ 2147483647 h 228"/>
                  <a:gd name="T26" fmla="*/ 2147483647 w 240"/>
                  <a:gd name="T27" fmla="*/ 2147483647 h 228"/>
                  <a:gd name="T28" fmla="*/ 2147483647 w 240"/>
                  <a:gd name="T29" fmla="*/ 2147483647 h 228"/>
                  <a:gd name="T30" fmla="*/ 2147483647 w 240"/>
                  <a:gd name="T31" fmla="*/ 0 h 228"/>
                  <a:gd name="T32" fmla="*/ 2147483647 w 240"/>
                  <a:gd name="T33" fmla="*/ 2147483647 h 228"/>
                  <a:gd name="T34" fmla="*/ 2147483647 w 240"/>
                  <a:gd name="T35" fmla="*/ 2147483647 h 228"/>
                  <a:gd name="T36" fmla="*/ 0 w 240"/>
                  <a:gd name="T37" fmla="*/ 2147483647 h 228"/>
                  <a:gd name="T38" fmla="*/ 2147483647 w 240"/>
                  <a:gd name="T39" fmla="*/ 2147483647 h 228"/>
                  <a:gd name="T40" fmla="*/ 2147483647 w 240"/>
                  <a:gd name="T41" fmla="*/ 2147483647 h 228"/>
                  <a:gd name="T42" fmla="*/ 2147483647 w 240"/>
                  <a:gd name="T43" fmla="*/ 2147483647 h 228"/>
                  <a:gd name="T44" fmla="*/ 2147483647 w 240"/>
                  <a:gd name="T45" fmla="*/ 2147483647 h 228"/>
                  <a:gd name="T46" fmla="*/ 2147483647 w 240"/>
                  <a:gd name="T47" fmla="*/ 2147483647 h 228"/>
                  <a:gd name="T48" fmla="*/ 2147483647 w 240"/>
                  <a:gd name="T49" fmla="*/ 2147483647 h 228"/>
                  <a:gd name="T50" fmla="*/ 2147483647 w 240"/>
                  <a:gd name="T51" fmla="*/ 2147483647 h 228"/>
                  <a:gd name="T52" fmla="*/ 2147483647 w 240"/>
                  <a:gd name="T53" fmla="*/ 2147483647 h 228"/>
                  <a:gd name="T54" fmla="*/ 2147483647 w 240"/>
                  <a:gd name="T55" fmla="*/ 2147483647 h 228"/>
                  <a:gd name="T56" fmla="*/ 2147483647 w 240"/>
                  <a:gd name="T57" fmla="*/ 2147483647 h 228"/>
                  <a:gd name="T58" fmla="*/ 2147483647 w 240"/>
                  <a:gd name="T59" fmla="*/ 2147483647 h 228"/>
                  <a:gd name="T60" fmla="*/ 2147483647 w 240"/>
                  <a:gd name="T61" fmla="*/ 2147483647 h 228"/>
                  <a:gd name="T62" fmla="*/ 2147483647 w 240"/>
                  <a:gd name="T63" fmla="*/ 2147483647 h 228"/>
                  <a:gd name="T64" fmla="*/ 2147483647 w 240"/>
                  <a:gd name="T65" fmla="*/ 2147483647 h 228"/>
                  <a:gd name="T66" fmla="*/ 2147483647 w 240"/>
                  <a:gd name="T67" fmla="*/ 2147483647 h 2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0"/>
                  <a:gd name="T103" fmla="*/ 0 h 228"/>
                  <a:gd name="T104" fmla="*/ 240 w 240"/>
                  <a:gd name="T105" fmla="*/ 228 h 22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0" h="228">
                    <a:moveTo>
                      <a:pt x="210" y="198"/>
                    </a:moveTo>
                    <a:lnTo>
                      <a:pt x="216" y="198"/>
                    </a:lnTo>
                    <a:lnTo>
                      <a:pt x="234" y="180"/>
                    </a:lnTo>
                    <a:lnTo>
                      <a:pt x="228" y="174"/>
                    </a:lnTo>
                    <a:lnTo>
                      <a:pt x="210" y="174"/>
                    </a:lnTo>
                    <a:lnTo>
                      <a:pt x="210" y="168"/>
                    </a:lnTo>
                    <a:lnTo>
                      <a:pt x="204" y="162"/>
                    </a:lnTo>
                    <a:lnTo>
                      <a:pt x="204" y="144"/>
                    </a:lnTo>
                    <a:lnTo>
                      <a:pt x="210" y="138"/>
                    </a:lnTo>
                    <a:lnTo>
                      <a:pt x="222" y="138"/>
                    </a:lnTo>
                    <a:lnTo>
                      <a:pt x="228" y="132"/>
                    </a:lnTo>
                    <a:lnTo>
                      <a:pt x="240" y="132"/>
                    </a:lnTo>
                    <a:lnTo>
                      <a:pt x="228" y="126"/>
                    </a:lnTo>
                    <a:lnTo>
                      <a:pt x="210" y="108"/>
                    </a:lnTo>
                    <a:lnTo>
                      <a:pt x="198" y="84"/>
                    </a:lnTo>
                    <a:lnTo>
                      <a:pt x="192" y="78"/>
                    </a:lnTo>
                    <a:lnTo>
                      <a:pt x="186" y="66"/>
                    </a:lnTo>
                    <a:lnTo>
                      <a:pt x="180" y="60"/>
                    </a:lnTo>
                    <a:lnTo>
                      <a:pt x="174" y="36"/>
                    </a:lnTo>
                    <a:lnTo>
                      <a:pt x="138" y="36"/>
                    </a:lnTo>
                    <a:lnTo>
                      <a:pt x="126" y="24"/>
                    </a:lnTo>
                    <a:lnTo>
                      <a:pt x="126" y="18"/>
                    </a:lnTo>
                    <a:lnTo>
                      <a:pt x="120" y="18"/>
                    </a:lnTo>
                    <a:lnTo>
                      <a:pt x="114" y="12"/>
                    </a:lnTo>
                    <a:lnTo>
                      <a:pt x="84" y="12"/>
                    </a:lnTo>
                    <a:lnTo>
                      <a:pt x="84" y="18"/>
                    </a:lnTo>
                    <a:lnTo>
                      <a:pt x="78" y="18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24" y="0"/>
                    </a:lnTo>
                    <a:lnTo>
                      <a:pt x="6" y="30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6" y="66"/>
                    </a:lnTo>
                    <a:lnTo>
                      <a:pt x="0" y="78"/>
                    </a:lnTo>
                    <a:lnTo>
                      <a:pt x="6" y="90"/>
                    </a:lnTo>
                    <a:lnTo>
                      <a:pt x="18" y="102"/>
                    </a:lnTo>
                    <a:lnTo>
                      <a:pt x="30" y="108"/>
                    </a:lnTo>
                    <a:lnTo>
                      <a:pt x="42" y="108"/>
                    </a:lnTo>
                    <a:lnTo>
                      <a:pt x="60" y="126"/>
                    </a:lnTo>
                    <a:lnTo>
                      <a:pt x="72" y="126"/>
                    </a:lnTo>
                    <a:lnTo>
                      <a:pt x="72" y="102"/>
                    </a:lnTo>
                    <a:lnTo>
                      <a:pt x="66" y="96"/>
                    </a:lnTo>
                    <a:lnTo>
                      <a:pt x="54" y="90"/>
                    </a:lnTo>
                    <a:lnTo>
                      <a:pt x="42" y="78"/>
                    </a:lnTo>
                    <a:lnTo>
                      <a:pt x="42" y="72"/>
                    </a:lnTo>
                    <a:lnTo>
                      <a:pt x="48" y="72"/>
                    </a:lnTo>
                    <a:lnTo>
                      <a:pt x="60" y="78"/>
                    </a:lnTo>
                    <a:lnTo>
                      <a:pt x="66" y="84"/>
                    </a:lnTo>
                    <a:lnTo>
                      <a:pt x="90" y="96"/>
                    </a:lnTo>
                    <a:lnTo>
                      <a:pt x="96" y="102"/>
                    </a:lnTo>
                    <a:lnTo>
                      <a:pt x="96" y="132"/>
                    </a:lnTo>
                    <a:lnTo>
                      <a:pt x="114" y="132"/>
                    </a:lnTo>
                    <a:lnTo>
                      <a:pt x="126" y="138"/>
                    </a:lnTo>
                    <a:lnTo>
                      <a:pt x="138" y="138"/>
                    </a:lnTo>
                    <a:lnTo>
                      <a:pt x="156" y="180"/>
                    </a:lnTo>
                    <a:lnTo>
                      <a:pt x="150" y="186"/>
                    </a:lnTo>
                    <a:lnTo>
                      <a:pt x="150" y="198"/>
                    </a:lnTo>
                    <a:lnTo>
                      <a:pt x="168" y="216"/>
                    </a:lnTo>
                    <a:lnTo>
                      <a:pt x="180" y="222"/>
                    </a:lnTo>
                    <a:lnTo>
                      <a:pt x="192" y="222"/>
                    </a:lnTo>
                    <a:lnTo>
                      <a:pt x="174" y="198"/>
                    </a:lnTo>
                    <a:lnTo>
                      <a:pt x="204" y="228"/>
                    </a:lnTo>
                    <a:lnTo>
                      <a:pt x="210" y="222"/>
                    </a:lnTo>
                    <a:lnTo>
                      <a:pt x="210" y="19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87" name="Canada"/>
              <p:cNvSpPr>
                <a:spLocks noEditPoints="1"/>
              </p:cNvSpPr>
              <p:nvPr/>
            </p:nvSpPr>
            <p:spPr bwMode="auto">
              <a:xfrm>
                <a:off x="633" y="708"/>
                <a:ext cx="1425" cy="738"/>
              </a:xfrm>
              <a:custGeom>
                <a:avLst/>
                <a:gdLst>
                  <a:gd name="T0" fmla="*/ 2147483647 w 5574"/>
                  <a:gd name="T1" fmla="*/ 2147483647 h 2886"/>
                  <a:gd name="T2" fmla="*/ 2147483647 w 5574"/>
                  <a:gd name="T3" fmla="*/ 2147483647 h 2886"/>
                  <a:gd name="T4" fmla="*/ 2147483647 w 5574"/>
                  <a:gd name="T5" fmla="*/ 2147483647 h 2886"/>
                  <a:gd name="T6" fmla="*/ 2147483647 w 5574"/>
                  <a:gd name="T7" fmla="*/ 2147483647 h 2886"/>
                  <a:gd name="T8" fmla="*/ 2147483647 w 5574"/>
                  <a:gd name="T9" fmla="*/ 2147483647 h 2886"/>
                  <a:gd name="T10" fmla="*/ 2147483647 w 5574"/>
                  <a:gd name="T11" fmla="*/ 2147483647 h 2886"/>
                  <a:gd name="T12" fmla="*/ 2147483647 w 5574"/>
                  <a:gd name="T13" fmla="*/ 2147483647 h 2886"/>
                  <a:gd name="T14" fmla="*/ 2147483647 w 5574"/>
                  <a:gd name="T15" fmla="*/ 2147483647 h 2886"/>
                  <a:gd name="T16" fmla="*/ 2147483647 w 5574"/>
                  <a:gd name="T17" fmla="*/ 2147483647 h 2886"/>
                  <a:gd name="T18" fmla="*/ 2147483647 w 5574"/>
                  <a:gd name="T19" fmla="*/ 2147483647 h 2886"/>
                  <a:gd name="T20" fmla="*/ 2147483647 w 5574"/>
                  <a:gd name="T21" fmla="*/ 2147483647 h 2886"/>
                  <a:gd name="T22" fmla="*/ 2147483647 w 5574"/>
                  <a:gd name="T23" fmla="*/ 2147483647 h 2886"/>
                  <a:gd name="T24" fmla="*/ 2147483647 w 5574"/>
                  <a:gd name="T25" fmla="*/ 2147483647 h 2886"/>
                  <a:gd name="T26" fmla="*/ 2147483647 w 5574"/>
                  <a:gd name="T27" fmla="*/ 2147483647 h 2886"/>
                  <a:gd name="T28" fmla="*/ 2147483647 w 5574"/>
                  <a:gd name="T29" fmla="*/ 2147483647 h 2886"/>
                  <a:gd name="T30" fmla="*/ 2147483647 w 5574"/>
                  <a:gd name="T31" fmla="*/ 2147483647 h 2886"/>
                  <a:gd name="T32" fmla="*/ 2147483647 w 5574"/>
                  <a:gd name="T33" fmla="*/ 2147483647 h 2886"/>
                  <a:gd name="T34" fmla="*/ 2147483647 w 5574"/>
                  <a:gd name="T35" fmla="*/ 2147483647 h 2886"/>
                  <a:gd name="T36" fmla="*/ 2147483647 w 5574"/>
                  <a:gd name="T37" fmla="*/ 2147483647 h 2886"/>
                  <a:gd name="T38" fmla="*/ 2147483647 w 5574"/>
                  <a:gd name="T39" fmla="*/ 2147483647 h 2886"/>
                  <a:gd name="T40" fmla="*/ 2147483647 w 5574"/>
                  <a:gd name="T41" fmla="*/ 2147483647 h 2886"/>
                  <a:gd name="T42" fmla="*/ 2147483647 w 5574"/>
                  <a:gd name="T43" fmla="*/ 2147483647 h 2886"/>
                  <a:gd name="T44" fmla="*/ 2147483647 w 5574"/>
                  <a:gd name="T45" fmla="*/ 2147483647 h 2886"/>
                  <a:gd name="T46" fmla="*/ 2147483647 w 5574"/>
                  <a:gd name="T47" fmla="*/ 2147483647 h 2886"/>
                  <a:gd name="T48" fmla="*/ 2147483647 w 5574"/>
                  <a:gd name="T49" fmla="*/ 2147483647 h 2886"/>
                  <a:gd name="T50" fmla="*/ 2147483647 w 5574"/>
                  <a:gd name="T51" fmla="*/ 2147483647 h 2886"/>
                  <a:gd name="T52" fmla="*/ 2147483647 w 5574"/>
                  <a:gd name="T53" fmla="*/ 2147483647 h 2886"/>
                  <a:gd name="T54" fmla="*/ 2147483647 w 5574"/>
                  <a:gd name="T55" fmla="*/ 2147483647 h 2886"/>
                  <a:gd name="T56" fmla="*/ 2147483647 w 5574"/>
                  <a:gd name="T57" fmla="*/ 2147483647 h 2886"/>
                  <a:gd name="T58" fmla="*/ 2147483647 w 5574"/>
                  <a:gd name="T59" fmla="*/ 2147483647 h 2886"/>
                  <a:gd name="T60" fmla="*/ 2147483647 w 5574"/>
                  <a:gd name="T61" fmla="*/ 2147483647 h 2886"/>
                  <a:gd name="T62" fmla="*/ 2147483647 w 5574"/>
                  <a:gd name="T63" fmla="*/ 2147483647 h 2886"/>
                  <a:gd name="T64" fmla="*/ 2147483647 w 5574"/>
                  <a:gd name="T65" fmla="*/ 2147483647 h 2886"/>
                  <a:gd name="T66" fmla="*/ 2147483647 w 5574"/>
                  <a:gd name="T67" fmla="*/ 2147483647 h 2886"/>
                  <a:gd name="T68" fmla="*/ 2147483647 w 5574"/>
                  <a:gd name="T69" fmla="*/ 2147483647 h 2886"/>
                  <a:gd name="T70" fmla="*/ 2147483647 w 5574"/>
                  <a:gd name="T71" fmla="*/ 2147483647 h 2886"/>
                  <a:gd name="T72" fmla="*/ 2147483647 w 5574"/>
                  <a:gd name="T73" fmla="*/ 2147483647 h 2886"/>
                  <a:gd name="T74" fmla="*/ 2147483647 w 5574"/>
                  <a:gd name="T75" fmla="*/ 2147483647 h 2886"/>
                  <a:gd name="T76" fmla="*/ 2147483647 w 5574"/>
                  <a:gd name="T77" fmla="*/ 2147483647 h 2886"/>
                  <a:gd name="T78" fmla="*/ 2147483647 w 5574"/>
                  <a:gd name="T79" fmla="*/ 2147483647 h 2886"/>
                  <a:gd name="T80" fmla="*/ 2147483647 w 5574"/>
                  <a:gd name="T81" fmla="*/ 2147483647 h 2886"/>
                  <a:gd name="T82" fmla="*/ 2147483647 w 5574"/>
                  <a:gd name="T83" fmla="*/ 2147483647 h 2886"/>
                  <a:gd name="T84" fmla="*/ 2147483647 w 5574"/>
                  <a:gd name="T85" fmla="*/ 2147483647 h 2886"/>
                  <a:gd name="T86" fmla="*/ 2147483647 w 5574"/>
                  <a:gd name="T87" fmla="*/ 2147483647 h 2886"/>
                  <a:gd name="T88" fmla="*/ 2147483647 w 5574"/>
                  <a:gd name="T89" fmla="*/ 2147483647 h 2886"/>
                  <a:gd name="T90" fmla="*/ 2147483647 w 5574"/>
                  <a:gd name="T91" fmla="*/ 2147483647 h 2886"/>
                  <a:gd name="T92" fmla="*/ 2147483647 w 5574"/>
                  <a:gd name="T93" fmla="*/ 2147483647 h 2886"/>
                  <a:gd name="T94" fmla="*/ 2147483647 w 5574"/>
                  <a:gd name="T95" fmla="*/ 2147483647 h 2886"/>
                  <a:gd name="T96" fmla="*/ 2147483647 w 5574"/>
                  <a:gd name="T97" fmla="*/ 2147483647 h 2886"/>
                  <a:gd name="T98" fmla="*/ 2147483647 w 5574"/>
                  <a:gd name="T99" fmla="*/ 2147483647 h 2886"/>
                  <a:gd name="T100" fmla="*/ 2147483647 w 5574"/>
                  <a:gd name="T101" fmla="*/ 2147483647 h 2886"/>
                  <a:gd name="T102" fmla="*/ 2147483647 w 5574"/>
                  <a:gd name="T103" fmla="*/ 2147483647 h 2886"/>
                  <a:gd name="T104" fmla="*/ 2147483647 w 5574"/>
                  <a:gd name="T105" fmla="*/ 2147483647 h 2886"/>
                  <a:gd name="T106" fmla="*/ 2147483647 w 5574"/>
                  <a:gd name="T107" fmla="*/ 2147483647 h 2886"/>
                  <a:gd name="T108" fmla="*/ 2147483647 w 5574"/>
                  <a:gd name="T109" fmla="*/ 2147483647 h 2886"/>
                  <a:gd name="T110" fmla="*/ 2147483647 w 5574"/>
                  <a:gd name="T111" fmla="*/ 2147483647 h 2886"/>
                  <a:gd name="T112" fmla="*/ 2147483647 w 5574"/>
                  <a:gd name="T113" fmla="*/ 2147483647 h 2886"/>
                  <a:gd name="T114" fmla="*/ 2147483647 w 5574"/>
                  <a:gd name="T115" fmla="*/ 2147483647 h 2886"/>
                  <a:gd name="T116" fmla="*/ 2147483647 w 5574"/>
                  <a:gd name="T117" fmla="*/ 2147483647 h 2886"/>
                  <a:gd name="T118" fmla="*/ 2147483647 w 5574"/>
                  <a:gd name="T119" fmla="*/ 2147483647 h 2886"/>
                  <a:gd name="T120" fmla="*/ 2147483647 w 5574"/>
                  <a:gd name="T121" fmla="*/ 2147483647 h 2886"/>
                  <a:gd name="T122" fmla="*/ 2147483647 w 5574"/>
                  <a:gd name="T123" fmla="*/ 2147483647 h 2886"/>
                  <a:gd name="T124" fmla="*/ 2147483647 w 5574"/>
                  <a:gd name="T125" fmla="*/ 2147483647 h 28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574"/>
                  <a:gd name="T190" fmla="*/ 0 h 2886"/>
                  <a:gd name="T191" fmla="*/ 5574 w 5574"/>
                  <a:gd name="T192" fmla="*/ 2886 h 28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574" h="2886">
                    <a:moveTo>
                      <a:pt x="3114" y="252"/>
                    </a:moveTo>
                    <a:lnTo>
                      <a:pt x="3138" y="252"/>
                    </a:lnTo>
                    <a:lnTo>
                      <a:pt x="3150" y="258"/>
                    </a:lnTo>
                    <a:lnTo>
                      <a:pt x="3168" y="258"/>
                    </a:lnTo>
                    <a:lnTo>
                      <a:pt x="3174" y="252"/>
                    </a:lnTo>
                    <a:lnTo>
                      <a:pt x="3174" y="246"/>
                    </a:lnTo>
                    <a:lnTo>
                      <a:pt x="3168" y="234"/>
                    </a:lnTo>
                    <a:lnTo>
                      <a:pt x="3156" y="228"/>
                    </a:lnTo>
                    <a:lnTo>
                      <a:pt x="3108" y="228"/>
                    </a:lnTo>
                    <a:lnTo>
                      <a:pt x="3066" y="234"/>
                    </a:lnTo>
                    <a:lnTo>
                      <a:pt x="3036" y="246"/>
                    </a:lnTo>
                    <a:lnTo>
                      <a:pt x="3018" y="246"/>
                    </a:lnTo>
                    <a:lnTo>
                      <a:pt x="3060" y="246"/>
                    </a:lnTo>
                    <a:lnTo>
                      <a:pt x="3096" y="252"/>
                    </a:lnTo>
                    <a:lnTo>
                      <a:pt x="3114" y="252"/>
                    </a:lnTo>
                    <a:close/>
                    <a:moveTo>
                      <a:pt x="2988" y="318"/>
                    </a:moveTo>
                    <a:lnTo>
                      <a:pt x="3036" y="318"/>
                    </a:lnTo>
                    <a:lnTo>
                      <a:pt x="3048" y="312"/>
                    </a:lnTo>
                    <a:lnTo>
                      <a:pt x="3060" y="312"/>
                    </a:lnTo>
                    <a:lnTo>
                      <a:pt x="3072" y="300"/>
                    </a:lnTo>
                    <a:lnTo>
                      <a:pt x="3072" y="294"/>
                    </a:lnTo>
                    <a:lnTo>
                      <a:pt x="3066" y="282"/>
                    </a:lnTo>
                    <a:lnTo>
                      <a:pt x="3138" y="270"/>
                    </a:lnTo>
                    <a:lnTo>
                      <a:pt x="3120" y="264"/>
                    </a:lnTo>
                    <a:lnTo>
                      <a:pt x="3054" y="264"/>
                    </a:lnTo>
                    <a:lnTo>
                      <a:pt x="3042" y="276"/>
                    </a:lnTo>
                    <a:lnTo>
                      <a:pt x="3030" y="276"/>
                    </a:lnTo>
                    <a:lnTo>
                      <a:pt x="2994" y="270"/>
                    </a:lnTo>
                    <a:lnTo>
                      <a:pt x="2958" y="270"/>
                    </a:lnTo>
                    <a:lnTo>
                      <a:pt x="2940" y="282"/>
                    </a:lnTo>
                    <a:lnTo>
                      <a:pt x="2940" y="294"/>
                    </a:lnTo>
                    <a:lnTo>
                      <a:pt x="2946" y="300"/>
                    </a:lnTo>
                    <a:lnTo>
                      <a:pt x="2970" y="312"/>
                    </a:lnTo>
                    <a:lnTo>
                      <a:pt x="2976" y="318"/>
                    </a:lnTo>
                    <a:lnTo>
                      <a:pt x="2988" y="318"/>
                    </a:lnTo>
                    <a:close/>
                    <a:moveTo>
                      <a:pt x="2682" y="384"/>
                    </a:moveTo>
                    <a:lnTo>
                      <a:pt x="2628" y="408"/>
                    </a:lnTo>
                    <a:lnTo>
                      <a:pt x="2634" y="408"/>
                    </a:lnTo>
                    <a:lnTo>
                      <a:pt x="2646" y="414"/>
                    </a:lnTo>
                    <a:lnTo>
                      <a:pt x="2652" y="414"/>
                    </a:lnTo>
                    <a:lnTo>
                      <a:pt x="2658" y="420"/>
                    </a:lnTo>
                    <a:lnTo>
                      <a:pt x="2658" y="426"/>
                    </a:lnTo>
                    <a:lnTo>
                      <a:pt x="2622" y="426"/>
                    </a:lnTo>
                    <a:lnTo>
                      <a:pt x="2586" y="432"/>
                    </a:lnTo>
                    <a:lnTo>
                      <a:pt x="2556" y="438"/>
                    </a:lnTo>
                    <a:lnTo>
                      <a:pt x="2544" y="438"/>
                    </a:lnTo>
                    <a:lnTo>
                      <a:pt x="2520" y="456"/>
                    </a:lnTo>
                    <a:lnTo>
                      <a:pt x="2580" y="450"/>
                    </a:lnTo>
                    <a:lnTo>
                      <a:pt x="2586" y="450"/>
                    </a:lnTo>
                    <a:lnTo>
                      <a:pt x="2592" y="456"/>
                    </a:lnTo>
                    <a:lnTo>
                      <a:pt x="2610" y="456"/>
                    </a:lnTo>
                    <a:lnTo>
                      <a:pt x="2628" y="462"/>
                    </a:lnTo>
                    <a:lnTo>
                      <a:pt x="2658" y="462"/>
                    </a:lnTo>
                    <a:lnTo>
                      <a:pt x="2694" y="450"/>
                    </a:lnTo>
                    <a:lnTo>
                      <a:pt x="2730" y="444"/>
                    </a:lnTo>
                    <a:lnTo>
                      <a:pt x="2742" y="438"/>
                    </a:lnTo>
                    <a:lnTo>
                      <a:pt x="2742" y="450"/>
                    </a:lnTo>
                    <a:lnTo>
                      <a:pt x="2760" y="450"/>
                    </a:lnTo>
                    <a:lnTo>
                      <a:pt x="2796" y="444"/>
                    </a:lnTo>
                    <a:lnTo>
                      <a:pt x="2856" y="444"/>
                    </a:lnTo>
                    <a:lnTo>
                      <a:pt x="2850" y="444"/>
                    </a:lnTo>
                    <a:lnTo>
                      <a:pt x="2844" y="450"/>
                    </a:lnTo>
                    <a:lnTo>
                      <a:pt x="2832" y="450"/>
                    </a:lnTo>
                    <a:lnTo>
                      <a:pt x="2790" y="456"/>
                    </a:lnTo>
                    <a:lnTo>
                      <a:pt x="2730" y="468"/>
                    </a:lnTo>
                    <a:lnTo>
                      <a:pt x="2706" y="468"/>
                    </a:lnTo>
                    <a:lnTo>
                      <a:pt x="2688" y="474"/>
                    </a:lnTo>
                    <a:lnTo>
                      <a:pt x="2670" y="474"/>
                    </a:lnTo>
                    <a:lnTo>
                      <a:pt x="2652" y="480"/>
                    </a:lnTo>
                    <a:lnTo>
                      <a:pt x="2646" y="486"/>
                    </a:lnTo>
                    <a:lnTo>
                      <a:pt x="2640" y="486"/>
                    </a:lnTo>
                    <a:lnTo>
                      <a:pt x="2658" y="486"/>
                    </a:lnTo>
                    <a:lnTo>
                      <a:pt x="2694" y="492"/>
                    </a:lnTo>
                    <a:lnTo>
                      <a:pt x="2760" y="498"/>
                    </a:lnTo>
                    <a:lnTo>
                      <a:pt x="2808" y="492"/>
                    </a:lnTo>
                    <a:lnTo>
                      <a:pt x="2850" y="480"/>
                    </a:lnTo>
                    <a:lnTo>
                      <a:pt x="2874" y="474"/>
                    </a:lnTo>
                    <a:lnTo>
                      <a:pt x="2886" y="468"/>
                    </a:lnTo>
                    <a:lnTo>
                      <a:pt x="2958" y="450"/>
                    </a:lnTo>
                    <a:lnTo>
                      <a:pt x="3000" y="450"/>
                    </a:lnTo>
                    <a:lnTo>
                      <a:pt x="3054" y="444"/>
                    </a:lnTo>
                    <a:lnTo>
                      <a:pt x="3096" y="438"/>
                    </a:lnTo>
                    <a:lnTo>
                      <a:pt x="3120" y="432"/>
                    </a:lnTo>
                    <a:lnTo>
                      <a:pt x="3138" y="420"/>
                    </a:lnTo>
                    <a:lnTo>
                      <a:pt x="3156" y="414"/>
                    </a:lnTo>
                    <a:lnTo>
                      <a:pt x="3168" y="408"/>
                    </a:lnTo>
                    <a:lnTo>
                      <a:pt x="3168" y="396"/>
                    </a:lnTo>
                    <a:lnTo>
                      <a:pt x="3156" y="384"/>
                    </a:lnTo>
                    <a:lnTo>
                      <a:pt x="3144" y="378"/>
                    </a:lnTo>
                    <a:lnTo>
                      <a:pt x="3120" y="378"/>
                    </a:lnTo>
                    <a:lnTo>
                      <a:pt x="3114" y="384"/>
                    </a:lnTo>
                    <a:lnTo>
                      <a:pt x="3108" y="384"/>
                    </a:lnTo>
                    <a:lnTo>
                      <a:pt x="3108" y="396"/>
                    </a:lnTo>
                    <a:lnTo>
                      <a:pt x="3072" y="396"/>
                    </a:lnTo>
                    <a:lnTo>
                      <a:pt x="3078" y="390"/>
                    </a:lnTo>
                    <a:lnTo>
                      <a:pt x="3078" y="378"/>
                    </a:lnTo>
                    <a:lnTo>
                      <a:pt x="3102" y="354"/>
                    </a:lnTo>
                    <a:lnTo>
                      <a:pt x="3102" y="342"/>
                    </a:lnTo>
                    <a:lnTo>
                      <a:pt x="3096" y="342"/>
                    </a:lnTo>
                    <a:lnTo>
                      <a:pt x="3054" y="348"/>
                    </a:lnTo>
                    <a:lnTo>
                      <a:pt x="2988" y="372"/>
                    </a:lnTo>
                    <a:lnTo>
                      <a:pt x="2976" y="378"/>
                    </a:lnTo>
                    <a:lnTo>
                      <a:pt x="3024" y="378"/>
                    </a:lnTo>
                    <a:lnTo>
                      <a:pt x="3018" y="408"/>
                    </a:lnTo>
                    <a:lnTo>
                      <a:pt x="2898" y="420"/>
                    </a:lnTo>
                    <a:lnTo>
                      <a:pt x="2898" y="414"/>
                    </a:lnTo>
                    <a:lnTo>
                      <a:pt x="2892" y="408"/>
                    </a:lnTo>
                    <a:lnTo>
                      <a:pt x="2892" y="372"/>
                    </a:lnTo>
                    <a:lnTo>
                      <a:pt x="2886" y="366"/>
                    </a:lnTo>
                    <a:lnTo>
                      <a:pt x="2874" y="366"/>
                    </a:lnTo>
                    <a:lnTo>
                      <a:pt x="2856" y="360"/>
                    </a:lnTo>
                    <a:lnTo>
                      <a:pt x="2814" y="360"/>
                    </a:lnTo>
                    <a:lnTo>
                      <a:pt x="2682" y="384"/>
                    </a:lnTo>
                    <a:close/>
                    <a:moveTo>
                      <a:pt x="2832" y="342"/>
                    </a:moveTo>
                    <a:lnTo>
                      <a:pt x="2844" y="330"/>
                    </a:lnTo>
                    <a:lnTo>
                      <a:pt x="2844" y="318"/>
                    </a:lnTo>
                    <a:lnTo>
                      <a:pt x="2838" y="312"/>
                    </a:lnTo>
                    <a:lnTo>
                      <a:pt x="2814" y="312"/>
                    </a:lnTo>
                    <a:lnTo>
                      <a:pt x="2802" y="318"/>
                    </a:lnTo>
                    <a:lnTo>
                      <a:pt x="2796" y="324"/>
                    </a:lnTo>
                    <a:lnTo>
                      <a:pt x="2796" y="330"/>
                    </a:lnTo>
                    <a:lnTo>
                      <a:pt x="2802" y="336"/>
                    </a:lnTo>
                    <a:lnTo>
                      <a:pt x="2814" y="336"/>
                    </a:lnTo>
                    <a:lnTo>
                      <a:pt x="2820" y="342"/>
                    </a:lnTo>
                    <a:lnTo>
                      <a:pt x="2832" y="342"/>
                    </a:lnTo>
                    <a:close/>
                    <a:moveTo>
                      <a:pt x="3012" y="564"/>
                    </a:moveTo>
                    <a:lnTo>
                      <a:pt x="2988" y="540"/>
                    </a:lnTo>
                    <a:lnTo>
                      <a:pt x="2958" y="540"/>
                    </a:lnTo>
                    <a:lnTo>
                      <a:pt x="2952" y="534"/>
                    </a:lnTo>
                    <a:lnTo>
                      <a:pt x="2946" y="534"/>
                    </a:lnTo>
                    <a:lnTo>
                      <a:pt x="2934" y="528"/>
                    </a:lnTo>
                    <a:lnTo>
                      <a:pt x="2916" y="528"/>
                    </a:lnTo>
                    <a:lnTo>
                      <a:pt x="2898" y="534"/>
                    </a:lnTo>
                    <a:lnTo>
                      <a:pt x="2892" y="540"/>
                    </a:lnTo>
                    <a:lnTo>
                      <a:pt x="2892" y="552"/>
                    </a:lnTo>
                    <a:lnTo>
                      <a:pt x="2928" y="570"/>
                    </a:lnTo>
                    <a:lnTo>
                      <a:pt x="2934" y="576"/>
                    </a:lnTo>
                    <a:lnTo>
                      <a:pt x="2946" y="582"/>
                    </a:lnTo>
                    <a:lnTo>
                      <a:pt x="3012" y="564"/>
                    </a:lnTo>
                    <a:close/>
                    <a:moveTo>
                      <a:pt x="2460" y="414"/>
                    </a:moveTo>
                    <a:lnTo>
                      <a:pt x="2442" y="420"/>
                    </a:lnTo>
                    <a:lnTo>
                      <a:pt x="2430" y="426"/>
                    </a:lnTo>
                    <a:lnTo>
                      <a:pt x="2430" y="438"/>
                    </a:lnTo>
                    <a:lnTo>
                      <a:pt x="2442" y="438"/>
                    </a:lnTo>
                    <a:lnTo>
                      <a:pt x="2472" y="432"/>
                    </a:lnTo>
                    <a:lnTo>
                      <a:pt x="2490" y="426"/>
                    </a:lnTo>
                    <a:lnTo>
                      <a:pt x="2502" y="420"/>
                    </a:lnTo>
                    <a:lnTo>
                      <a:pt x="2502" y="414"/>
                    </a:lnTo>
                    <a:lnTo>
                      <a:pt x="2496" y="408"/>
                    </a:lnTo>
                    <a:lnTo>
                      <a:pt x="2484" y="408"/>
                    </a:lnTo>
                    <a:lnTo>
                      <a:pt x="2460" y="414"/>
                    </a:lnTo>
                    <a:close/>
                    <a:moveTo>
                      <a:pt x="2970" y="858"/>
                    </a:moveTo>
                    <a:lnTo>
                      <a:pt x="2988" y="858"/>
                    </a:lnTo>
                    <a:lnTo>
                      <a:pt x="3006" y="864"/>
                    </a:lnTo>
                    <a:lnTo>
                      <a:pt x="3018" y="870"/>
                    </a:lnTo>
                    <a:lnTo>
                      <a:pt x="3036" y="876"/>
                    </a:lnTo>
                    <a:lnTo>
                      <a:pt x="3060" y="882"/>
                    </a:lnTo>
                    <a:lnTo>
                      <a:pt x="3096" y="882"/>
                    </a:lnTo>
                    <a:lnTo>
                      <a:pt x="3126" y="876"/>
                    </a:lnTo>
                    <a:lnTo>
                      <a:pt x="3138" y="876"/>
                    </a:lnTo>
                    <a:lnTo>
                      <a:pt x="3120" y="810"/>
                    </a:lnTo>
                    <a:lnTo>
                      <a:pt x="3018" y="792"/>
                    </a:lnTo>
                    <a:lnTo>
                      <a:pt x="2988" y="828"/>
                    </a:lnTo>
                    <a:lnTo>
                      <a:pt x="2958" y="828"/>
                    </a:lnTo>
                    <a:lnTo>
                      <a:pt x="2952" y="834"/>
                    </a:lnTo>
                    <a:lnTo>
                      <a:pt x="2952" y="846"/>
                    </a:lnTo>
                    <a:lnTo>
                      <a:pt x="2958" y="852"/>
                    </a:lnTo>
                    <a:lnTo>
                      <a:pt x="2970" y="858"/>
                    </a:lnTo>
                    <a:close/>
                    <a:moveTo>
                      <a:pt x="168" y="2034"/>
                    </a:moveTo>
                    <a:lnTo>
                      <a:pt x="168" y="2040"/>
                    </a:lnTo>
                    <a:lnTo>
                      <a:pt x="174" y="2046"/>
                    </a:lnTo>
                    <a:lnTo>
                      <a:pt x="192" y="2046"/>
                    </a:lnTo>
                    <a:lnTo>
                      <a:pt x="186" y="2070"/>
                    </a:lnTo>
                    <a:lnTo>
                      <a:pt x="216" y="2052"/>
                    </a:lnTo>
                    <a:lnTo>
                      <a:pt x="216" y="2028"/>
                    </a:lnTo>
                    <a:lnTo>
                      <a:pt x="174" y="2028"/>
                    </a:lnTo>
                    <a:lnTo>
                      <a:pt x="168" y="2034"/>
                    </a:lnTo>
                    <a:close/>
                    <a:moveTo>
                      <a:pt x="252" y="2298"/>
                    </a:moveTo>
                    <a:lnTo>
                      <a:pt x="252" y="2292"/>
                    </a:lnTo>
                    <a:lnTo>
                      <a:pt x="246" y="2286"/>
                    </a:lnTo>
                    <a:lnTo>
                      <a:pt x="246" y="2268"/>
                    </a:lnTo>
                    <a:lnTo>
                      <a:pt x="252" y="2256"/>
                    </a:lnTo>
                    <a:lnTo>
                      <a:pt x="252" y="2238"/>
                    </a:lnTo>
                    <a:lnTo>
                      <a:pt x="246" y="2226"/>
                    </a:lnTo>
                    <a:lnTo>
                      <a:pt x="228" y="2226"/>
                    </a:lnTo>
                    <a:lnTo>
                      <a:pt x="216" y="2220"/>
                    </a:lnTo>
                    <a:lnTo>
                      <a:pt x="204" y="2220"/>
                    </a:lnTo>
                    <a:lnTo>
                      <a:pt x="192" y="2214"/>
                    </a:lnTo>
                    <a:lnTo>
                      <a:pt x="186" y="2208"/>
                    </a:lnTo>
                    <a:lnTo>
                      <a:pt x="174" y="2202"/>
                    </a:lnTo>
                    <a:lnTo>
                      <a:pt x="150" y="2178"/>
                    </a:lnTo>
                    <a:lnTo>
                      <a:pt x="138" y="2172"/>
                    </a:lnTo>
                    <a:lnTo>
                      <a:pt x="126" y="2172"/>
                    </a:lnTo>
                    <a:lnTo>
                      <a:pt x="102" y="2184"/>
                    </a:lnTo>
                    <a:lnTo>
                      <a:pt x="96" y="2196"/>
                    </a:lnTo>
                    <a:lnTo>
                      <a:pt x="96" y="2202"/>
                    </a:lnTo>
                    <a:lnTo>
                      <a:pt x="108" y="2208"/>
                    </a:lnTo>
                    <a:lnTo>
                      <a:pt x="114" y="2214"/>
                    </a:lnTo>
                    <a:lnTo>
                      <a:pt x="120" y="2214"/>
                    </a:lnTo>
                    <a:lnTo>
                      <a:pt x="132" y="2202"/>
                    </a:lnTo>
                    <a:lnTo>
                      <a:pt x="144" y="2208"/>
                    </a:lnTo>
                    <a:lnTo>
                      <a:pt x="132" y="2220"/>
                    </a:lnTo>
                    <a:lnTo>
                      <a:pt x="120" y="2220"/>
                    </a:lnTo>
                    <a:lnTo>
                      <a:pt x="114" y="2226"/>
                    </a:lnTo>
                    <a:lnTo>
                      <a:pt x="102" y="2232"/>
                    </a:lnTo>
                    <a:lnTo>
                      <a:pt x="102" y="2244"/>
                    </a:lnTo>
                    <a:lnTo>
                      <a:pt x="108" y="2250"/>
                    </a:lnTo>
                    <a:lnTo>
                      <a:pt x="126" y="2250"/>
                    </a:lnTo>
                    <a:lnTo>
                      <a:pt x="138" y="2244"/>
                    </a:lnTo>
                    <a:lnTo>
                      <a:pt x="132" y="2262"/>
                    </a:lnTo>
                    <a:lnTo>
                      <a:pt x="150" y="2262"/>
                    </a:lnTo>
                    <a:lnTo>
                      <a:pt x="132" y="2280"/>
                    </a:lnTo>
                    <a:lnTo>
                      <a:pt x="168" y="2274"/>
                    </a:lnTo>
                    <a:lnTo>
                      <a:pt x="156" y="2280"/>
                    </a:lnTo>
                    <a:lnTo>
                      <a:pt x="144" y="2292"/>
                    </a:lnTo>
                    <a:lnTo>
                      <a:pt x="138" y="2292"/>
                    </a:lnTo>
                    <a:lnTo>
                      <a:pt x="138" y="2298"/>
                    </a:lnTo>
                    <a:lnTo>
                      <a:pt x="150" y="2298"/>
                    </a:lnTo>
                    <a:lnTo>
                      <a:pt x="162" y="2286"/>
                    </a:lnTo>
                    <a:lnTo>
                      <a:pt x="168" y="2286"/>
                    </a:lnTo>
                    <a:lnTo>
                      <a:pt x="174" y="2292"/>
                    </a:lnTo>
                    <a:lnTo>
                      <a:pt x="174" y="2304"/>
                    </a:lnTo>
                    <a:lnTo>
                      <a:pt x="162" y="2316"/>
                    </a:lnTo>
                    <a:lnTo>
                      <a:pt x="162" y="2328"/>
                    </a:lnTo>
                    <a:lnTo>
                      <a:pt x="210" y="2328"/>
                    </a:lnTo>
                    <a:lnTo>
                      <a:pt x="228" y="2316"/>
                    </a:lnTo>
                    <a:lnTo>
                      <a:pt x="210" y="2340"/>
                    </a:lnTo>
                    <a:lnTo>
                      <a:pt x="192" y="2340"/>
                    </a:lnTo>
                    <a:lnTo>
                      <a:pt x="186" y="2346"/>
                    </a:lnTo>
                    <a:lnTo>
                      <a:pt x="186" y="2352"/>
                    </a:lnTo>
                    <a:lnTo>
                      <a:pt x="210" y="2364"/>
                    </a:lnTo>
                    <a:lnTo>
                      <a:pt x="216" y="2364"/>
                    </a:lnTo>
                    <a:lnTo>
                      <a:pt x="228" y="2370"/>
                    </a:lnTo>
                    <a:lnTo>
                      <a:pt x="234" y="2376"/>
                    </a:lnTo>
                    <a:lnTo>
                      <a:pt x="246" y="2376"/>
                    </a:lnTo>
                    <a:lnTo>
                      <a:pt x="258" y="2382"/>
                    </a:lnTo>
                    <a:lnTo>
                      <a:pt x="270" y="2376"/>
                    </a:lnTo>
                    <a:lnTo>
                      <a:pt x="288" y="2358"/>
                    </a:lnTo>
                    <a:lnTo>
                      <a:pt x="294" y="2346"/>
                    </a:lnTo>
                    <a:lnTo>
                      <a:pt x="294" y="2340"/>
                    </a:lnTo>
                    <a:lnTo>
                      <a:pt x="288" y="2334"/>
                    </a:lnTo>
                    <a:lnTo>
                      <a:pt x="282" y="2322"/>
                    </a:lnTo>
                    <a:lnTo>
                      <a:pt x="270" y="2316"/>
                    </a:lnTo>
                    <a:lnTo>
                      <a:pt x="264" y="2304"/>
                    </a:lnTo>
                    <a:lnTo>
                      <a:pt x="252" y="2298"/>
                    </a:lnTo>
                    <a:close/>
                    <a:moveTo>
                      <a:pt x="2304" y="372"/>
                    </a:moveTo>
                    <a:lnTo>
                      <a:pt x="2316" y="372"/>
                    </a:lnTo>
                    <a:lnTo>
                      <a:pt x="2328" y="366"/>
                    </a:lnTo>
                    <a:lnTo>
                      <a:pt x="2376" y="366"/>
                    </a:lnTo>
                    <a:lnTo>
                      <a:pt x="2388" y="378"/>
                    </a:lnTo>
                    <a:lnTo>
                      <a:pt x="2388" y="390"/>
                    </a:lnTo>
                    <a:lnTo>
                      <a:pt x="2424" y="390"/>
                    </a:lnTo>
                    <a:lnTo>
                      <a:pt x="2442" y="384"/>
                    </a:lnTo>
                    <a:lnTo>
                      <a:pt x="2454" y="384"/>
                    </a:lnTo>
                    <a:lnTo>
                      <a:pt x="2466" y="390"/>
                    </a:lnTo>
                    <a:lnTo>
                      <a:pt x="2472" y="396"/>
                    </a:lnTo>
                    <a:lnTo>
                      <a:pt x="2490" y="396"/>
                    </a:lnTo>
                    <a:lnTo>
                      <a:pt x="2514" y="384"/>
                    </a:lnTo>
                    <a:lnTo>
                      <a:pt x="2520" y="372"/>
                    </a:lnTo>
                    <a:lnTo>
                      <a:pt x="2520" y="354"/>
                    </a:lnTo>
                    <a:lnTo>
                      <a:pt x="2550" y="354"/>
                    </a:lnTo>
                    <a:lnTo>
                      <a:pt x="2616" y="336"/>
                    </a:lnTo>
                    <a:lnTo>
                      <a:pt x="2580" y="366"/>
                    </a:lnTo>
                    <a:lnTo>
                      <a:pt x="2634" y="378"/>
                    </a:lnTo>
                    <a:lnTo>
                      <a:pt x="2688" y="354"/>
                    </a:lnTo>
                    <a:lnTo>
                      <a:pt x="2784" y="312"/>
                    </a:lnTo>
                    <a:lnTo>
                      <a:pt x="2778" y="312"/>
                    </a:lnTo>
                    <a:lnTo>
                      <a:pt x="2772" y="306"/>
                    </a:lnTo>
                    <a:lnTo>
                      <a:pt x="2754" y="300"/>
                    </a:lnTo>
                    <a:lnTo>
                      <a:pt x="2736" y="300"/>
                    </a:lnTo>
                    <a:lnTo>
                      <a:pt x="2724" y="294"/>
                    </a:lnTo>
                    <a:lnTo>
                      <a:pt x="2706" y="288"/>
                    </a:lnTo>
                    <a:lnTo>
                      <a:pt x="2676" y="288"/>
                    </a:lnTo>
                    <a:lnTo>
                      <a:pt x="2646" y="282"/>
                    </a:lnTo>
                    <a:lnTo>
                      <a:pt x="2604" y="282"/>
                    </a:lnTo>
                    <a:lnTo>
                      <a:pt x="2526" y="294"/>
                    </a:lnTo>
                    <a:lnTo>
                      <a:pt x="2526" y="318"/>
                    </a:lnTo>
                    <a:lnTo>
                      <a:pt x="2406" y="324"/>
                    </a:lnTo>
                    <a:lnTo>
                      <a:pt x="2400" y="324"/>
                    </a:lnTo>
                    <a:lnTo>
                      <a:pt x="2394" y="318"/>
                    </a:lnTo>
                    <a:lnTo>
                      <a:pt x="2334" y="318"/>
                    </a:lnTo>
                    <a:lnTo>
                      <a:pt x="2322" y="324"/>
                    </a:lnTo>
                    <a:lnTo>
                      <a:pt x="2310" y="324"/>
                    </a:lnTo>
                    <a:lnTo>
                      <a:pt x="2304" y="330"/>
                    </a:lnTo>
                    <a:lnTo>
                      <a:pt x="2304" y="372"/>
                    </a:lnTo>
                    <a:close/>
                    <a:moveTo>
                      <a:pt x="150" y="1980"/>
                    </a:moveTo>
                    <a:lnTo>
                      <a:pt x="162" y="2004"/>
                    </a:lnTo>
                    <a:lnTo>
                      <a:pt x="174" y="2010"/>
                    </a:lnTo>
                    <a:lnTo>
                      <a:pt x="186" y="1980"/>
                    </a:lnTo>
                    <a:lnTo>
                      <a:pt x="180" y="1974"/>
                    </a:lnTo>
                    <a:lnTo>
                      <a:pt x="174" y="1974"/>
                    </a:lnTo>
                    <a:lnTo>
                      <a:pt x="162" y="1968"/>
                    </a:lnTo>
                    <a:lnTo>
                      <a:pt x="156" y="1968"/>
                    </a:lnTo>
                    <a:lnTo>
                      <a:pt x="150" y="1974"/>
                    </a:lnTo>
                    <a:lnTo>
                      <a:pt x="150" y="1980"/>
                    </a:lnTo>
                    <a:close/>
                    <a:moveTo>
                      <a:pt x="126" y="1932"/>
                    </a:moveTo>
                    <a:lnTo>
                      <a:pt x="120" y="1932"/>
                    </a:lnTo>
                    <a:lnTo>
                      <a:pt x="108" y="1938"/>
                    </a:lnTo>
                    <a:lnTo>
                      <a:pt x="96" y="1938"/>
                    </a:lnTo>
                    <a:lnTo>
                      <a:pt x="84" y="1944"/>
                    </a:lnTo>
                    <a:lnTo>
                      <a:pt x="78" y="1944"/>
                    </a:lnTo>
                    <a:lnTo>
                      <a:pt x="78" y="1950"/>
                    </a:lnTo>
                    <a:lnTo>
                      <a:pt x="72" y="1962"/>
                    </a:lnTo>
                    <a:lnTo>
                      <a:pt x="66" y="1968"/>
                    </a:lnTo>
                    <a:lnTo>
                      <a:pt x="48" y="1968"/>
                    </a:lnTo>
                    <a:lnTo>
                      <a:pt x="42" y="1962"/>
                    </a:lnTo>
                    <a:lnTo>
                      <a:pt x="48" y="1956"/>
                    </a:lnTo>
                    <a:lnTo>
                      <a:pt x="60" y="1956"/>
                    </a:lnTo>
                    <a:lnTo>
                      <a:pt x="66" y="1950"/>
                    </a:lnTo>
                    <a:lnTo>
                      <a:pt x="72" y="1950"/>
                    </a:lnTo>
                    <a:lnTo>
                      <a:pt x="78" y="1944"/>
                    </a:lnTo>
                    <a:lnTo>
                      <a:pt x="84" y="1944"/>
                    </a:lnTo>
                    <a:lnTo>
                      <a:pt x="78" y="1938"/>
                    </a:lnTo>
                    <a:lnTo>
                      <a:pt x="54" y="1938"/>
                    </a:lnTo>
                    <a:lnTo>
                      <a:pt x="48" y="1944"/>
                    </a:lnTo>
                    <a:lnTo>
                      <a:pt x="48" y="1932"/>
                    </a:lnTo>
                    <a:lnTo>
                      <a:pt x="36" y="1932"/>
                    </a:lnTo>
                    <a:lnTo>
                      <a:pt x="24" y="1944"/>
                    </a:lnTo>
                    <a:lnTo>
                      <a:pt x="6" y="1980"/>
                    </a:lnTo>
                    <a:lnTo>
                      <a:pt x="6" y="2004"/>
                    </a:lnTo>
                    <a:lnTo>
                      <a:pt x="12" y="2004"/>
                    </a:lnTo>
                    <a:lnTo>
                      <a:pt x="12" y="2010"/>
                    </a:lnTo>
                    <a:lnTo>
                      <a:pt x="18" y="2016"/>
                    </a:lnTo>
                    <a:lnTo>
                      <a:pt x="0" y="2022"/>
                    </a:lnTo>
                    <a:lnTo>
                      <a:pt x="12" y="2076"/>
                    </a:lnTo>
                    <a:lnTo>
                      <a:pt x="12" y="2082"/>
                    </a:lnTo>
                    <a:lnTo>
                      <a:pt x="6" y="2082"/>
                    </a:lnTo>
                    <a:lnTo>
                      <a:pt x="12" y="2088"/>
                    </a:lnTo>
                    <a:lnTo>
                      <a:pt x="12" y="2094"/>
                    </a:lnTo>
                    <a:lnTo>
                      <a:pt x="30" y="2094"/>
                    </a:lnTo>
                    <a:lnTo>
                      <a:pt x="30" y="2070"/>
                    </a:lnTo>
                    <a:lnTo>
                      <a:pt x="24" y="2058"/>
                    </a:lnTo>
                    <a:lnTo>
                      <a:pt x="24" y="2040"/>
                    </a:lnTo>
                    <a:lnTo>
                      <a:pt x="36" y="2028"/>
                    </a:lnTo>
                    <a:lnTo>
                      <a:pt x="42" y="2028"/>
                    </a:lnTo>
                    <a:lnTo>
                      <a:pt x="48" y="2016"/>
                    </a:lnTo>
                    <a:lnTo>
                      <a:pt x="54" y="2010"/>
                    </a:lnTo>
                    <a:lnTo>
                      <a:pt x="54" y="1986"/>
                    </a:lnTo>
                    <a:lnTo>
                      <a:pt x="84" y="1956"/>
                    </a:lnTo>
                    <a:lnTo>
                      <a:pt x="108" y="1944"/>
                    </a:lnTo>
                    <a:lnTo>
                      <a:pt x="114" y="1944"/>
                    </a:lnTo>
                    <a:lnTo>
                      <a:pt x="126" y="1938"/>
                    </a:lnTo>
                    <a:lnTo>
                      <a:pt x="126" y="1932"/>
                    </a:lnTo>
                    <a:close/>
                    <a:moveTo>
                      <a:pt x="1896" y="678"/>
                    </a:moveTo>
                    <a:lnTo>
                      <a:pt x="1896" y="690"/>
                    </a:lnTo>
                    <a:lnTo>
                      <a:pt x="1884" y="702"/>
                    </a:lnTo>
                    <a:lnTo>
                      <a:pt x="1884" y="714"/>
                    </a:lnTo>
                    <a:lnTo>
                      <a:pt x="1902" y="714"/>
                    </a:lnTo>
                    <a:lnTo>
                      <a:pt x="1926" y="708"/>
                    </a:lnTo>
                    <a:lnTo>
                      <a:pt x="1944" y="708"/>
                    </a:lnTo>
                    <a:lnTo>
                      <a:pt x="1980" y="696"/>
                    </a:lnTo>
                    <a:lnTo>
                      <a:pt x="1986" y="690"/>
                    </a:lnTo>
                    <a:lnTo>
                      <a:pt x="1992" y="690"/>
                    </a:lnTo>
                    <a:lnTo>
                      <a:pt x="2034" y="702"/>
                    </a:lnTo>
                    <a:lnTo>
                      <a:pt x="2112" y="642"/>
                    </a:lnTo>
                    <a:lnTo>
                      <a:pt x="2244" y="600"/>
                    </a:lnTo>
                    <a:lnTo>
                      <a:pt x="2370" y="564"/>
                    </a:lnTo>
                    <a:lnTo>
                      <a:pt x="2466" y="546"/>
                    </a:lnTo>
                    <a:lnTo>
                      <a:pt x="2454" y="540"/>
                    </a:lnTo>
                    <a:lnTo>
                      <a:pt x="2448" y="528"/>
                    </a:lnTo>
                    <a:lnTo>
                      <a:pt x="2436" y="522"/>
                    </a:lnTo>
                    <a:lnTo>
                      <a:pt x="2424" y="510"/>
                    </a:lnTo>
                    <a:lnTo>
                      <a:pt x="2412" y="504"/>
                    </a:lnTo>
                    <a:lnTo>
                      <a:pt x="2400" y="492"/>
                    </a:lnTo>
                    <a:lnTo>
                      <a:pt x="2352" y="492"/>
                    </a:lnTo>
                    <a:lnTo>
                      <a:pt x="2340" y="498"/>
                    </a:lnTo>
                    <a:lnTo>
                      <a:pt x="2328" y="498"/>
                    </a:lnTo>
                    <a:lnTo>
                      <a:pt x="2262" y="504"/>
                    </a:lnTo>
                    <a:lnTo>
                      <a:pt x="2226" y="480"/>
                    </a:lnTo>
                    <a:lnTo>
                      <a:pt x="2142" y="486"/>
                    </a:lnTo>
                    <a:lnTo>
                      <a:pt x="2094" y="504"/>
                    </a:lnTo>
                    <a:lnTo>
                      <a:pt x="2076" y="522"/>
                    </a:lnTo>
                    <a:lnTo>
                      <a:pt x="2064" y="552"/>
                    </a:lnTo>
                    <a:lnTo>
                      <a:pt x="2010" y="564"/>
                    </a:lnTo>
                    <a:lnTo>
                      <a:pt x="1944" y="588"/>
                    </a:lnTo>
                    <a:lnTo>
                      <a:pt x="1962" y="600"/>
                    </a:lnTo>
                    <a:lnTo>
                      <a:pt x="1842" y="654"/>
                    </a:lnTo>
                    <a:lnTo>
                      <a:pt x="1854" y="654"/>
                    </a:lnTo>
                    <a:lnTo>
                      <a:pt x="1890" y="672"/>
                    </a:lnTo>
                    <a:lnTo>
                      <a:pt x="1896" y="678"/>
                    </a:lnTo>
                    <a:close/>
                    <a:moveTo>
                      <a:pt x="198" y="1968"/>
                    </a:moveTo>
                    <a:lnTo>
                      <a:pt x="192" y="1992"/>
                    </a:lnTo>
                    <a:lnTo>
                      <a:pt x="192" y="2010"/>
                    </a:lnTo>
                    <a:lnTo>
                      <a:pt x="216" y="1998"/>
                    </a:lnTo>
                    <a:lnTo>
                      <a:pt x="198" y="1968"/>
                    </a:lnTo>
                    <a:close/>
                    <a:moveTo>
                      <a:pt x="4182" y="600"/>
                    </a:moveTo>
                    <a:lnTo>
                      <a:pt x="4194" y="606"/>
                    </a:lnTo>
                    <a:lnTo>
                      <a:pt x="4206" y="600"/>
                    </a:lnTo>
                    <a:lnTo>
                      <a:pt x="4218" y="600"/>
                    </a:lnTo>
                    <a:lnTo>
                      <a:pt x="4242" y="588"/>
                    </a:lnTo>
                    <a:lnTo>
                      <a:pt x="4308" y="588"/>
                    </a:lnTo>
                    <a:lnTo>
                      <a:pt x="4314" y="594"/>
                    </a:lnTo>
                    <a:lnTo>
                      <a:pt x="4350" y="594"/>
                    </a:lnTo>
                    <a:lnTo>
                      <a:pt x="4356" y="588"/>
                    </a:lnTo>
                    <a:lnTo>
                      <a:pt x="4356" y="582"/>
                    </a:lnTo>
                    <a:lnTo>
                      <a:pt x="4344" y="558"/>
                    </a:lnTo>
                    <a:lnTo>
                      <a:pt x="4338" y="552"/>
                    </a:lnTo>
                    <a:lnTo>
                      <a:pt x="4326" y="546"/>
                    </a:lnTo>
                    <a:lnTo>
                      <a:pt x="4230" y="546"/>
                    </a:lnTo>
                    <a:lnTo>
                      <a:pt x="4224" y="540"/>
                    </a:lnTo>
                    <a:lnTo>
                      <a:pt x="4212" y="540"/>
                    </a:lnTo>
                    <a:lnTo>
                      <a:pt x="4200" y="534"/>
                    </a:lnTo>
                    <a:lnTo>
                      <a:pt x="4188" y="534"/>
                    </a:lnTo>
                    <a:lnTo>
                      <a:pt x="4176" y="540"/>
                    </a:lnTo>
                    <a:lnTo>
                      <a:pt x="4158" y="558"/>
                    </a:lnTo>
                    <a:lnTo>
                      <a:pt x="4158" y="564"/>
                    </a:lnTo>
                    <a:lnTo>
                      <a:pt x="4176" y="576"/>
                    </a:lnTo>
                    <a:lnTo>
                      <a:pt x="4170" y="582"/>
                    </a:lnTo>
                    <a:lnTo>
                      <a:pt x="4170" y="594"/>
                    </a:lnTo>
                    <a:lnTo>
                      <a:pt x="4176" y="594"/>
                    </a:lnTo>
                    <a:lnTo>
                      <a:pt x="4182" y="600"/>
                    </a:lnTo>
                    <a:close/>
                    <a:moveTo>
                      <a:pt x="3708" y="516"/>
                    </a:moveTo>
                    <a:lnTo>
                      <a:pt x="3678" y="516"/>
                    </a:lnTo>
                    <a:lnTo>
                      <a:pt x="3624" y="510"/>
                    </a:lnTo>
                    <a:lnTo>
                      <a:pt x="3564" y="504"/>
                    </a:lnTo>
                    <a:lnTo>
                      <a:pt x="3468" y="504"/>
                    </a:lnTo>
                    <a:lnTo>
                      <a:pt x="3468" y="516"/>
                    </a:lnTo>
                    <a:lnTo>
                      <a:pt x="3462" y="522"/>
                    </a:lnTo>
                    <a:lnTo>
                      <a:pt x="3426" y="540"/>
                    </a:lnTo>
                    <a:lnTo>
                      <a:pt x="3396" y="546"/>
                    </a:lnTo>
                    <a:lnTo>
                      <a:pt x="3378" y="552"/>
                    </a:lnTo>
                    <a:lnTo>
                      <a:pt x="3372" y="552"/>
                    </a:lnTo>
                    <a:lnTo>
                      <a:pt x="3372" y="558"/>
                    </a:lnTo>
                    <a:lnTo>
                      <a:pt x="3384" y="570"/>
                    </a:lnTo>
                    <a:lnTo>
                      <a:pt x="3390" y="582"/>
                    </a:lnTo>
                    <a:lnTo>
                      <a:pt x="3390" y="594"/>
                    </a:lnTo>
                    <a:lnTo>
                      <a:pt x="3372" y="618"/>
                    </a:lnTo>
                    <a:lnTo>
                      <a:pt x="3402" y="636"/>
                    </a:lnTo>
                    <a:lnTo>
                      <a:pt x="3480" y="606"/>
                    </a:lnTo>
                    <a:lnTo>
                      <a:pt x="3474" y="600"/>
                    </a:lnTo>
                    <a:lnTo>
                      <a:pt x="3468" y="600"/>
                    </a:lnTo>
                    <a:lnTo>
                      <a:pt x="3468" y="594"/>
                    </a:lnTo>
                    <a:lnTo>
                      <a:pt x="3474" y="588"/>
                    </a:lnTo>
                    <a:lnTo>
                      <a:pt x="3486" y="582"/>
                    </a:lnTo>
                    <a:lnTo>
                      <a:pt x="3522" y="582"/>
                    </a:lnTo>
                    <a:lnTo>
                      <a:pt x="3546" y="594"/>
                    </a:lnTo>
                    <a:lnTo>
                      <a:pt x="3552" y="600"/>
                    </a:lnTo>
                    <a:lnTo>
                      <a:pt x="3606" y="594"/>
                    </a:lnTo>
                    <a:lnTo>
                      <a:pt x="3600" y="570"/>
                    </a:lnTo>
                    <a:lnTo>
                      <a:pt x="3630" y="570"/>
                    </a:lnTo>
                    <a:lnTo>
                      <a:pt x="3648" y="564"/>
                    </a:lnTo>
                    <a:lnTo>
                      <a:pt x="3666" y="564"/>
                    </a:lnTo>
                    <a:lnTo>
                      <a:pt x="3690" y="552"/>
                    </a:lnTo>
                    <a:lnTo>
                      <a:pt x="3696" y="546"/>
                    </a:lnTo>
                    <a:lnTo>
                      <a:pt x="3702" y="534"/>
                    </a:lnTo>
                    <a:lnTo>
                      <a:pt x="3714" y="522"/>
                    </a:lnTo>
                    <a:lnTo>
                      <a:pt x="3720" y="522"/>
                    </a:lnTo>
                    <a:lnTo>
                      <a:pt x="3714" y="516"/>
                    </a:lnTo>
                    <a:lnTo>
                      <a:pt x="3708" y="516"/>
                    </a:lnTo>
                    <a:close/>
                    <a:moveTo>
                      <a:pt x="3792" y="150"/>
                    </a:moveTo>
                    <a:lnTo>
                      <a:pt x="3738" y="156"/>
                    </a:lnTo>
                    <a:lnTo>
                      <a:pt x="3756" y="180"/>
                    </a:lnTo>
                    <a:lnTo>
                      <a:pt x="3792" y="150"/>
                    </a:lnTo>
                    <a:close/>
                    <a:moveTo>
                      <a:pt x="3612" y="480"/>
                    </a:moveTo>
                    <a:lnTo>
                      <a:pt x="3636" y="468"/>
                    </a:lnTo>
                    <a:lnTo>
                      <a:pt x="3642" y="456"/>
                    </a:lnTo>
                    <a:lnTo>
                      <a:pt x="3654" y="450"/>
                    </a:lnTo>
                    <a:lnTo>
                      <a:pt x="3660" y="438"/>
                    </a:lnTo>
                    <a:lnTo>
                      <a:pt x="3660" y="432"/>
                    </a:lnTo>
                    <a:lnTo>
                      <a:pt x="3654" y="426"/>
                    </a:lnTo>
                    <a:lnTo>
                      <a:pt x="3642" y="426"/>
                    </a:lnTo>
                    <a:lnTo>
                      <a:pt x="3630" y="420"/>
                    </a:lnTo>
                    <a:lnTo>
                      <a:pt x="3588" y="420"/>
                    </a:lnTo>
                    <a:lnTo>
                      <a:pt x="3570" y="426"/>
                    </a:lnTo>
                    <a:lnTo>
                      <a:pt x="3552" y="426"/>
                    </a:lnTo>
                    <a:lnTo>
                      <a:pt x="3534" y="438"/>
                    </a:lnTo>
                    <a:lnTo>
                      <a:pt x="3516" y="444"/>
                    </a:lnTo>
                    <a:lnTo>
                      <a:pt x="3504" y="450"/>
                    </a:lnTo>
                    <a:lnTo>
                      <a:pt x="3504" y="462"/>
                    </a:lnTo>
                    <a:lnTo>
                      <a:pt x="3528" y="468"/>
                    </a:lnTo>
                    <a:lnTo>
                      <a:pt x="3600" y="480"/>
                    </a:lnTo>
                    <a:lnTo>
                      <a:pt x="3612" y="480"/>
                    </a:lnTo>
                    <a:close/>
                    <a:moveTo>
                      <a:pt x="3954" y="180"/>
                    </a:moveTo>
                    <a:lnTo>
                      <a:pt x="3900" y="192"/>
                    </a:lnTo>
                    <a:lnTo>
                      <a:pt x="3936" y="210"/>
                    </a:lnTo>
                    <a:lnTo>
                      <a:pt x="3924" y="216"/>
                    </a:lnTo>
                    <a:lnTo>
                      <a:pt x="3918" y="222"/>
                    </a:lnTo>
                    <a:lnTo>
                      <a:pt x="3918" y="228"/>
                    </a:lnTo>
                    <a:lnTo>
                      <a:pt x="3924" y="234"/>
                    </a:lnTo>
                    <a:lnTo>
                      <a:pt x="3936" y="240"/>
                    </a:lnTo>
                    <a:lnTo>
                      <a:pt x="3966" y="240"/>
                    </a:lnTo>
                    <a:lnTo>
                      <a:pt x="3942" y="252"/>
                    </a:lnTo>
                    <a:lnTo>
                      <a:pt x="3954" y="252"/>
                    </a:lnTo>
                    <a:lnTo>
                      <a:pt x="4002" y="276"/>
                    </a:lnTo>
                    <a:lnTo>
                      <a:pt x="4014" y="276"/>
                    </a:lnTo>
                    <a:lnTo>
                      <a:pt x="4026" y="270"/>
                    </a:lnTo>
                    <a:lnTo>
                      <a:pt x="4032" y="264"/>
                    </a:lnTo>
                    <a:lnTo>
                      <a:pt x="4044" y="258"/>
                    </a:lnTo>
                    <a:lnTo>
                      <a:pt x="4050" y="252"/>
                    </a:lnTo>
                    <a:lnTo>
                      <a:pt x="4074" y="246"/>
                    </a:lnTo>
                    <a:lnTo>
                      <a:pt x="4086" y="258"/>
                    </a:lnTo>
                    <a:lnTo>
                      <a:pt x="4092" y="270"/>
                    </a:lnTo>
                    <a:lnTo>
                      <a:pt x="4098" y="276"/>
                    </a:lnTo>
                    <a:lnTo>
                      <a:pt x="4104" y="270"/>
                    </a:lnTo>
                    <a:lnTo>
                      <a:pt x="4116" y="270"/>
                    </a:lnTo>
                    <a:lnTo>
                      <a:pt x="4128" y="264"/>
                    </a:lnTo>
                    <a:lnTo>
                      <a:pt x="4134" y="258"/>
                    </a:lnTo>
                    <a:lnTo>
                      <a:pt x="4146" y="258"/>
                    </a:lnTo>
                    <a:lnTo>
                      <a:pt x="4152" y="252"/>
                    </a:lnTo>
                    <a:lnTo>
                      <a:pt x="4158" y="252"/>
                    </a:lnTo>
                    <a:lnTo>
                      <a:pt x="4170" y="246"/>
                    </a:lnTo>
                    <a:lnTo>
                      <a:pt x="4176" y="234"/>
                    </a:lnTo>
                    <a:lnTo>
                      <a:pt x="4182" y="228"/>
                    </a:lnTo>
                    <a:lnTo>
                      <a:pt x="4194" y="246"/>
                    </a:lnTo>
                    <a:lnTo>
                      <a:pt x="4218" y="222"/>
                    </a:lnTo>
                    <a:lnTo>
                      <a:pt x="4218" y="216"/>
                    </a:lnTo>
                    <a:lnTo>
                      <a:pt x="4236" y="210"/>
                    </a:lnTo>
                    <a:lnTo>
                      <a:pt x="4326" y="210"/>
                    </a:lnTo>
                    <a:lnTo>
                      <a:pt x="4332" y="204"/>
                    </a:lnTo>
                    <a:lnTo>
                      <a:pt x="4332" y="192"/>
                    </a:lnTo>
                    <a:lnTo>
                      <a:pt x="4266" y="186"/>
                    </a:lnTo>
                    <a:lnTo>
                      <a:pt x="4302" y="174"/>
                    </a:lnTo>
                    <a:lnTo>
                      <a:pt x="4302" y="132"/>
                    </a:lnTo>
                    <a:lnTo>
                      <a:pt x="4278" y="132"/>
                    </a:lnTo>
                    <a:lnTo>
                      <a:pt x="4266" y="138"/>
                    </a:lnTo>
                    <a:lnTo>
                      <a:pt x="4260" y="144"/>
                    </a:lnTo>
                    <a:lnTo>
                      <a:pt x="4248" y="150"/>
                    </a:lnTo>
                    <a:lnTo>
                      <a:pt x="4242" y="126"/>
                    </a:lnTo>
                    <a:lnTo>
                      <a:pt x="4194" y="132"/>
                    </a:lnTo>
                    <a:lnTo>
                      <a:pt x="4194" y="120"/>
                    </a:lnTo>
                    <a:lnTo>
                      <a:pt x="4176" y="84"/>
                    </a:lnTo>
                    <a:lnTo>
                      <a:pt x="4140" y="84"/>
                    </a:lnTo>
                    <a:lnTo>
                      <a:pt x="4122" y="90"/>
                    </a:lnTo>
                    <a:lnTo>
                      <a:pt x="4110" y="96"/>
                    </a:lnTo>
                    <a:lnTo>
                      <a:pt x="4104" y="102"/>
                    </a:lnTo>
                    <a:lnTo>
                      <a:pt x="4098" y="102"/>
                    </a:lnTo>
                    <a:lnTo>
                      <a:pt x="4020" y="108"/>
                    </a:lnTo>
                    <a:lnTo>
                      <a:pt x="4044" y="126"/>
                    </a:lnTo>
                    <a:lnTo>
                      <a:pt x="3996" y="126"/>
                    </a:lnTo>
                    <a:lnTo>
                      <a:pt x="3984" y="132"/>
                    </a:lnTo>
                    <a:lnTo>
                      <a:pt x="3972" y="132"/>
                    </a:lnTo>
                    <a:lnTo>
                      <a:pt x="3966" y="138"/>
                    </a:lnTo>
                    <a:lnTo>
                      <a:pt x="3984" y="156"/>
                    </a:lnTo>
                    <a:lnTo>
                      <a:pt x="3972" y="156"/>
                    </a:lnTo>
                    <a:lnTo>
                      <a:pt x="3936" y="150"/>
                    </a:lnTo>
                    <a:lnTo>
                      <a:pt x="3906" y="156"/>
                    </a:lnTo>
                    <a:lnTo>
                      <a:pt x="3888" y="168"/>
                    </a:lnTo>
                    <a:lnTo>
                      <a:pt x="3888" y="174"/>
                    </a:lnTo>
                    <a:lnTo>
                      <a:pt x="3894" y="180"/>
                    </a:lnTo>
                    <a:lnTo>
                      <a:pt x="3954" y="180"/>
                    </a:lnTo>
                    <a:close/>
                    <a:moveTo>
                      <a:pt x="3972" y="294"/>
                    </a:moveTo>
                    <a:lnTo>
                      <a:pt x="3954" y="300"/>
                    </a:lnTo>
                    <a:lnTo>
                      <a:pt x="3942" y="306"/>
                    </a:lnTo>
                    <a:lnTo>
                      <a:pt x="3936" y="312"/>
                    </a:lnTo>
                    <a:lnTo>
                      <a:pt x="3936" y="318"/>
                    </a:lnTo>
                    <a:lnTo>
                      <a:pt x="3966" y="324"/>
                    </a:lnTo>
                    <a:lnTo>
                      <a:pt x="3972" y="324"/>
                    </a:lnTo>
                    <a:lnTo>
                      <a:pt x="3990" y="306"/>
                    </a:lnTo>
                    <a:lnTo>
                      <a:pt x="3990" y="300"/>
                    </a:lnTo>
                    <a:lnTo>
                      <a:pt x="3984" y="294"/>
                    </a:lnTo>
                    <a:lnTo>
                      <a:pt x="3972" y="294"/>
                    </a:lnTo>
                    <a:close/>
                    <a:moveTo>
                      <a:pt x="3738" y="336"/>
                    </a:moveTo>
                    <a:lnTo>
                      <a:pt x="3726" y="336"/>
                    </a:lnTo>
                    <a:lnTo>
                      <a:pt x="3720" y="330"/>
                    </a:lnTo>
                    <a:lnTo>
                      <a:pt x="3672" y="330"/>
                    </a:lnTo>
                    <a:lnTo>
                      <a:pt x="3636" y="336"/>
                    </a:lnTo>
                    <a:lnTo>
                      <a:pt x="3624" y="342"/>
                    </a:lnTo>
                    <a:lnTo>
                      <a:pt x="3642" y="360"/>
                    </a:lnTo>
                    <a:lnTo>
                      <a:pt x="3654" y="360"/>
                    </a:lnTo>
                    <a:lnTo>
                      <a:pt x="3660" y="378"/>
                    </a:lnTo>
                    <a:lnTo>
                      <a:pt x="3768" y="378"/>
                    </a:lnTo>
                    <a:lnTo>
                      <a:pt x="3768" y="390"/>
                    </a:lnTo>
                    <a:lnTo>
                      <a:pt x="3762" y="396"/>
                    </a:lnTo>
                    <a:lnTo>
                      <a:pt x="3762" y="408"/>
                    </a:lnTo>
                    <a:lnTo>
                      <a:pt x="3708" y="450"/>
                    </a:lnTo>
                    <a:lnTo>
                      <a:pt x="3732" y="456"/>
                    </a:lnTo>
                    <a:lnTo>
                      <a:pt x="3720" y="468"/>
                    </a:lnTo>
                    <a:lnTo>
                      <a:pt x="3714" y="468"/>
                    </a:lnTo>
                    <a:lnTo>
                      <a:pt x="3708" y="474"/>
                    </a:lnTo>
                    <a:lnTo>
                      <a:pt x="3708" y="480"/>
                    </a:lnTo>
                    <a:lnTo>
                      <a:pt x="3726" y="480"/>
                    </a:lnTo>
                    <a:lnTo>
                      <a:pt x="3738" y="474"/>
                    </a:lnTo>
                    <a:lnTo>
                      <a:pt x="3744" y="474"/>
                    </a:lnTo>
                    <a:lnTo>
                      <a:pt x="3756" y="468"/>
                    </a:lnTo>
                    <a:lnTo>
                      <a:pt x="3756" y="480"/>
                    </a:lnTo>
                    <a:lnTo>
                      <a:pt x="3792" y="480"/>
                    </a:lnTo>
                    <a:lnTo>
                      <a:pt x="3810" y="474"/>
                    </a:lnTo>
                    <a:lnTo>
                      <a:pt x="3822" y="468"/>
                    </a:lnTo>
                    <a:lnTo>
                      <a:pt x="3840" y="468"/>
                    </a:lnTo>
                    <a:lnTo>
                      <a:pt x="3846" y="462"/>
                    </a:lnTo>
                    <a:lnTo>
                      <a:pt x="3852" y="462"/>
                    </a:lnTo>
                    <a:lnTo>
                      <a:pt x="3858" y="486"/>
                    </a:lnTo>
                    <a:lnTo>
                      <a:pt x="3924" y="480"/>
                    </a:lnTo>
                    <a:lnTo>
                      <a:pt x="4002" y="498"/>
                    </a:lnTo>
                    <a:lnTo>
                      <a:pt x="4098" y="486"/>
                    </a:lnTo>
                    <a:lnTo>
                      <a:pt x="4128" y="468"/>
                    </a:lnTo>
                    <a:lnTo>
                      <a:pt x="4122" y="474"/>
                    </a:lnTo>
                    <a:lnTo>
                      <a:pt x="4122" y="486"/>
                    </a:lnTo>
                    <a:lnTo>
                      <a:pt x="4260" y="486"/>
                    </a:lnTo>
                    <a:lnTo>
                      <a:pt x="4272" y="468"/>
                    </a:lnTo>
                    <a:lnTo>
                      <a:pt x="4338" y="438"/>
                    </a:lnTo>
                    <a:lnTo>
                      <a:pt x="4320" y="432"/>
                    </a:lnTo>
                    <a:lnTo>
                      <a:pt x="4320" y="420"/>
                    </a:lnTo>
                    <a:lnTo>
                      <a:pt x="4314" y="420"/>
                    </a:lnTo>
                    <a:lnTo>
                      <a:pt x="4308" y="414"/>
                    </a:lnTo>
                    <a:lnTo>
                      <a:pt x="4290" y="414"/>
                    </a:lnTo>
                    <a:lnTo>
                      <a:pt x="4278" y="408"/>
                    </a:lnTo>
                    <a:lnTo>
                      <a:pt x="4260" y="408"/>
                    </a:lnTo>
                    <a:lnTo>
                      <a:pt x="4242" y="402"/>
                    </a:lnTo>
                    <a:lnTo>
                      <a:pt x="4206" y="402"/>
                    </a:lnTo>
                    <a:lnTo>
                      <a:pt x="4164" y="414"/>
                    </a:lnTo>
                    <a:lnTo>
                      <a:pt x="4116" y="420"/>
                    </a:lnTo>
                    <a:lnTo>
                      <a:pt x="4074" y="426"/>
                    </a:lnTo>
                    <a:lnTo>
                      <a:pt x="4038" y="438"/>
                    </a:lnTo>
                    <a:lnTo>
                      <a:pt x="4026" y="438"/>
                    </a:lnTo>
                    <a:lnTo>
                      <a:pt x="4014" y="432"/>
                    </a:lnTo>
                    <a:lnTo>
                      <a:pt x="4008" y="426"/>
                    </a:lnTo>
                    <a:lnTo>
                      <a:pt x="3996" y="420"/>
                    </a:lnTo>
                    <a:lnTo>
                      <a:pt x="3984" y="420"/>
                    </a:lnTo>
                    <a:lnTo>
                      <a:pt x="3972" y="426"/>
                    </a:lnTo>
                    <a:lnTo>
                      <a:pt x="3960" y="426"/>
                    </a:lnTo>
                    <a:lnTo>
                      <a:pt x="3948" y="432"/>
                    </a:lnTo>
                    <a:lnTo>
                      <a:pt x="3942" y="438"/>
                    </a:lnTo>
                    <a:lnTo>
                      <a:pt x="3936" y="438"/>
                    </a:lnTo>
                    <a:lnTo>
                      <a:pt x="3912" y="414"/>
                    </a:lnTo>
                    <a:lnTo>
                      <a:pt x="3894" y="426"/>
                    </a:lnTo>
                    <a:lnTo>
                      <a:pt x="3864" y="420"/>
                    </a:lnTo>
                    <a:lnTo>
                      <a:pt x="3894" y="408"/>
                    </a:lnTo>
                    <a:lnTo>
                      <a:pt x="3876" y="396"/>
                    </a:lnTo>
                    <a:lnTo>
                      <a:pt x="3822" y="408"/>
                    </a:lnTo>
                    <a:lnTo>
                      <a:pt x="3858" y="396"/>
                    </a:lnTo>
                    <a:lnTo>
                      <a:pt x="3858" y="390"/>
                    </a:lnTo>
                    <a:lnTo>
                      <a:pt x="3924" y="384"/>
                    </a:lnTo>
                    <a:lnTo>
                      <a:pt x="3888" y="372"/>
                    </a:lnTo>
                    <a:lnTo>
                      <a:pt x="3870" y="372"/>
                    </a:lnTo>
                    <a:lnTo>
                      <a:pt x="3876" y="366"/>
                    </a:lnTo>
                    <a:lnTo>
                      <a:pt x="3876" y="360"/>
                    </a:lnTo>
                    <a:lnTo>
                      <a:pt x="3870" y="354"/>
                    </a:lnTo>
                    <a:lnTo>
                      <a:pt x="3840" y="354"/>
                    </a:lnTo>
                    <a:lnTo>
                      <a:pt x="3822" y="360"/>
                    </a:lnTo>
                    <a:lnTo>
                      <a:pt x="3804" y="360"/>
                    </a:lnTo>
                    <a:lnTo>
                      <a:pt x="3786" y="366"/>
                    </a:lnTo>
                    <a:lnTo>
                      <a:pt x="3774" y="354"/>
                    </a:lnTo>
                    <a:lnTo>
                      <a:pt x="3762" y="348"/>
                    </a:lnTo>
                    <a:lnTo>
                      <a:pt x="3756" y="342"/>
                    </a:lnTo>
                    <a:lnTo>
                      <a:pt x="3744" y="336"/>
                    </a:lnTo>
                    <a:lnTo>
                      <a:pt x="3738" y="336"/>
                    </a:lnTo>
                    <a:close/>
                    <a:moveTo>
                      <a:pt x="3264" y="420"/>
                    </a:moveTo>
                    <a:lnTo>
                      <a:pt x="3282" y="420"/>
                    </a:lnTo>
                    <a:lnTo>
                      <a:pt x="3300" y="426"/>
                    </a:lnTo>
                    <a:lnTo>
                      <a:pt x="3318" y="426"/>
                    </a:lnTo>
                    <a:lnTo>
                      <a:pt x="3330" y="432"/>
                    </a:lnTo>
                    <a:lnTo>
                      <a:pt x="3342" y="432"/>
                    </a:lnTo>
                    <a:lnTo>
                      <a:pt x="3330" y="444"/>
                    </a:lnTo>
                    <a:lnTo>
                      <a:pt x="3324" y="444"/>
                    </a:lnTo>
                    <a:lnTo>
                      <a:pt x="3324" y="456"/>
                    </a:lnTo>
                    <a:lnTo>
                      <a:pt x="3438" y="456"/>
                    </a:lnTo>
                    <a:lnTo>
                      <a:pt x="3462" y="444"/>
                    </a:lnTo>
                    <a:lnTo>
                      <a:pt x="3462" y="432"/>
                    </a:lnTo>
                    <a:lnTo>
                      <a:pt x="3468" y="426"/>
                    </a:lnTo>
                    <a:lnTo>
                      <a:pt x="3480" y="426"/>
                    </a:lnTo>
                    <a:lnTo>
                      <a:pt x="3492" y="420"/>
                    </a:lnTo>
                    <a:lnTo>
                      <a:pt x="3504" y="420"/>
                    </a:lnTo>
                    <a:lnTo>
                      <a:pt x="3510" y="414"/>
                    </a:lnTo>
                    <a:lnTo>
                      <a:pt x="3510" y="408"/>
                    </a:lnTo>
                    <a:lnTo>
                      <a:pt x="3522" y="396"/>
                    </a:lnTo>
                    <a:lnTo>
                      <a:pt x="3534" y="390"/>
                    </a:lnTo>
                    <a:lnTo>
                      <a:pt x="3540" y="384"/>
                    </a:lnTo>
                    <a:lnTo>
                      <a:pt x="3552" y="378"/>
                    </a:lnTo>
                    <a:lnTo>
                      <a:pt x="3552" y="372"/>
                    </a:lnTo>
                    <a:lnTo>
                      <a:pt x="3546" y="366"/>
                    </a:lnTo>
                    <a:lnTo>
                      <a:pt x="3534" y="360"/>
                    </a:lnTo>
                    <a:lnTo>
                      <a:pt x="3510" y="360"/>
                    </a:lnTo>
                    <a:lnTo>
                      <a:pt x="3504" y="366"/>
                    </a:lnTo>
                    <a:lnTo>
                      <a:pt x="3492" y="366"/>
                    </a:lnTo>
                    <a:lnTo>
                      <a:pt x="3486" y="360"/>
                    </a:lnTo>
                    <a:lnTo>
                      <a:pt x="3474" y="360"/>
                    </a:lnTo>
                    <a:lnTo>
                      <a:pt x="3462" y="354"/>
                    </a:lnTo>
                    <a:lnTo>
                      <a:pt x="3450" y="354"/>
                    </a:lnTo>
                    <a:lnTo>
                      <a:pt x="3432" y="348"/>
                    </a:lnTo>
                    <a:lnTo>
                      <a:pt x="3426" y="354"/>
                    </a:lnTo>
                    <a:lnTo>
                      <a:pt x="3420" y="354"/>
                    </a:lnTo>
                    <a:lnTo>
                      <a:pt x="3414" y="366"/>
                    </a:lnTo>
                    <a:lnTo>
                      <a:pt x="3414" y="396"/>
                    </a:lnTo>
                    <a:lnTo>
                      <a:pt x="3396" y="378"/>
                    </a:lnTo>
                    <a:lnTo>
                      <a:pt x="3384" y="372"/>
                    </a:lnTo>
                    <a:lnTo>
                      <a:pt x="3366" y="372"/>
                    </a:lnTo>
                    <a:lnTo>
                      <a:pt x="3354" y="384"/>
                    </a:lnTo>
                    <a:lnTo>
                      <a:pt x="3348" y="396"/>
                    </a:lnTo>
                    <a:lnTo>
                      <a:pt x="3330" y="414"/>
                    </a:lnTo>
                    <a:lnTo>
                      <a:pt x="3324" y="414"/>
                    </a:lnTo>
                    <a:lnTo>
                      <a:pt x="3300" y="366"/>
                    </a:lnTo>
                    <a:lnTo>
                      <a:pt x="3288" y="360"/>
                    </a:lnTo>
                    <a:lnTo>
                      <a:pt x="3258" y="360"/>
                    </a:lnTo>
                    <a:lnTo>
                      <a:pt x="3246" y="366"/>
                    </a:lnTo>
                    <a:lnTo>
                      <a:pt x="3240" y="372"/>
                    </a:lnTo>
                    <a:lnTo>
                      <a:pt x="3240" y="396"/>
                    </a:lnTo>
                    <a:lnTo>
                      <a:pt x="3246" y="408"/>
                    </a:lnTo>
                    <a:lnTo>
                      <a:pt x="3258" y="414"/>
                    </a:lnTo>
                    <a:lnTo>
                      <a:pt x="3264" y="420"/>
                    </a:lnTo>
                    <a:close/>
                    <a:moveTo>
                      <a:pt x="3720" y="288"/>
                    </a:moveTo>
                    <a:lnTo>
                      <a:pt x="3726" y="288"/>
                    </a:lnTo>
                    <a:lnTo>
                      <a:pt x="3732" y="294"/>
                    </a:lnTo>
                    <a:lnTo>
                      <a:pt x="3738" y="306"/>
                    </a:lnTo>
                    <a:lnTo>
                      <a:pt x="3768" y="306"/>
                    </a:lnTo>
                    <a:lnTo>
                      <a:pt x="3780" y="300"/>
                    </a:lnTo>
                    <a:lnTo>
                      <a:pt x="3834" y="300"/>
                    </a:lnTo>
                    <a:lnTo>
                      <a:pt x="3834" y="294"/>
                    </a:lnTo>
                    <a:lnTo>
                      <a:pt x="3828" y="294"/>
                    </a:lnTo>
                    <a:lnTo>
                      <a:pt x="3822" y="288"/>
                    </a:lnTo>
                    <a:lnTo>
                      <a:pt x="3810" y="288"/>
                    </a:lnTo>
                    <a:lnTo>
                      <a:pt x="3804" y="282"/>
                    </a:lnTo>
                    <a:lnTo>
                      <a:pt x="3792" y="282"/>
                    </a:lnTo>
                    <a:lnTo>
                      <a:pt x="3804" y="270"/>
                    </a:lnTo>
                    <a:lnTo>
                      <a:pt x="3816" y="264"/>
                    </a:lnTo>
                    <a:lnTo>
                      <a:pt x="3822" y="264"/>
                    </a:lnTo>
                    <a:lnTo>
                      <a:pt x="3828" y="258"/>
                    </a:lnTo>
                    <a:lnTo>
                      <a:pt x="3822" y="258"/>
                    </a:lnTo>
                    <a:lnTo>
                      <a:pt x="3810" y="252"/>
                    </a:lnTo>
                    <a:lnTo>
                      <a:pt x="3738" y="228"/>
                    </a:lnTo>
                    <a:lnTo>
                      <a:pt x="3732" y="228"/>
                    </a:lnTo>
                    <a:lnTo>
                      <a:pt x="3726" y="234"/>
                    </a:lnTo>
                    <a:lnTo>
                      <a:pt x="3714" y="240"/>
                    </a:lnTo>
                    <a:lnTo>
                      <a:pt x="3702" y="240"/>
                    </a:lnTo>
                    <a:lnTo>
                      <a:pt x="3690" y="252"/>
                    </a:lnTo>
                    <a:lnTo>
                      <a:pt x="3690" y="258"/>
                    </a:lnTo>
                    <a:lnTo>
                      <a:pt x="3696" y="264"/>
                    </a:lnTo>
                    <a:lnTo>
                      <a:pt x="3702" y="276"/>
                    </a:lnTo>
                    <a:lnTo>
                      <a:pt x="3714" y="282"/>
                    </a:lnTo>
                    <a:lnTo>
                      <a:pt x="3720" y="288"/>
                    </a:lnTo>
                    <a:close/>
                    <a:moveTo>
                      <a:pt x="3288" y="504"/>
                    </a:moveTo>
                    <a:lnTo>
                      <a:pt x="3270" y="504"/>
                    </a:lnTo>
                    <a:lnTo>
                      <a:pt x="3234" y="510"/>
                    </a:lnTo>
                    <a:lnTo>
                      <a:pt x="3186" y="516"/>
                    </a:lnTo>
                    <a:lnTo>
                      <a:pt x="3144" y="528"/>
                    </a:lnTo>
                    <a:lnTo>
                      <a:pt x="3132" y="534"/>
                    </a:lnTo>
                    <a:lnTo>
                      <a:pt x="3126" y="540"/>
                    </a:lnTo>
                    <a:lnTo>
                      <a:pt x="3132" y="540"/>
                    </a:lnTo>
                    <a:lnTo>
                      <a:pt x="3150" y="558"/>
                    </a:lnTo>
                    <a:lnTo>
                      <a:pt x="3156" y="570"/>
                    </a:lnTo>
                    <a:lnTo>
                      <a:pt x="3156" y="576"/>
                    </a:lnTo>
                    <a:lnTo>
                      <a:pt x="3138" y="582"/>
                    </a:lnTo>
                    <a:lnTo>
                      <a:pt x="3120" y="570"/>
                    </a:lnTo>
                    <a:lnTo>
                      <a:pt x="3090" y="564"/>
                    </a:lnTo>
                    <a:lnTo>
                      <a:pt x="3048" y="570"/>
                    </a:lnTo>
                    <a:lnTo>
                      <a:pt x="3066" y="606"/>
                    </a:lnTo>
                    <a:lnTo>
                      <a:pt x="3072" y="612"/>
                    </a:lnTo>
                    <a:lnTo>
                      <a:pt x="3084" y="618"/>
                    </a:lnTo>
                    <a:lnTo>
                      <a:pt x="3102" y="624"/>
                    </a:lnTo>
                    <a:lnTo>
                      <a:pt x="3114" y="630"/>
                    </a:lnTo>
                    <a:lnTo>
                      <a:pt x="3120" y="642"/>
                    </a:lnTo>
                    <a:lnTo>
                      <a:pt x="3120" y="654"/>
                    </a:lnTo>
                    <a:lnTo>
                      <a:pt x="3126" y="666"/>
                    </a:lnTo>
                    <a:lnTo>
                      <a:pt x="3126" y="678"/>
                    </a:lnTo>
                    <a:lnTo>
                      <a:pt x="3144" y="678"/>
                    </a:lnTo>
                    <a:lnTo>
                      <a:pt x="3228" y="666"/>
                    </a:lnTo>
                    <a:lnTo>
                      <a:pt x="3264" y="660"/>
                    </a:lnTo>
                    <a:lnTo>
                      <a:pt x="3276" y="654"/>
                    </a:lnTo>
                    <a:lnTo>
                      <a:pt x="3282" y="642"/>
                    </a:lnTo>
                    <a:lnTo>
                      <a:pt x="3288" y="624"/>
                    </a:lnTo>
                    <a:lnTo>
                      <a:pt x="3300" y="600"/>
                    </a:lnTo>
                    <a:lnTo>
                      <a:pt x="3300" y="588"/>
                    </a:lnTo>
                    <a:lnTo>
                      <a:pt x="3228" y="576"/>
                    </a:lnTo>
                    <a:lnTo>
                      <a:pt x="3240" y="570"/>
                    </a:lnTo>
                    <a:lnTo>
                      <a:pt x="3348" y="534"/>
                    </a:lnTo>
                    <a:lnTo>
                      <a:pt x="3360" y="528"/>
                    </a:lnTo>
                    <a:lnTo>
                      <a:pt x="3354" y="522"/>
                    </a:lnTo>
                    <a:lnTo>
                      <a:pt x="3342" y="516"/>
                    </a:lnTo>
                    <a:lnTo>
                      <a:pt x="3324" y="510"/>
                    </a:lnTo>
                    <a:lnTo>
                      <a:pt x="3312" y="510"/>
                    </a:lnTo>
                    <a:lnTo>
                      <a:pt x="3300" y="504"/>
                    </a:lnTo>
                    <a:lnTo>
                      <a:pt x="3288" y="504"/>
                    </a:lnTo>
                    <a:close/>
                    <a:moveTo>
                      <a:pt x="2898" y="744"/>
                    </a:moveTo>
                    <a:lnTo>
                      <a:pt x="2880" y="738"/>
                    </a:lnTo>
                    <a:lnTo>
                      <a:pt x="2796" y="738"/>
                    </a:lnTo>
                    <a:lnTo>
                      <a:pt x="2874" y="696"/>
                    </a:lnTo>
                    <a:lnTo>
                      <a:pt x="2880" y="684"/>
                    </a:lnTo>
                    <a:lnTo>
                      <a:pt x="2886" y="654"/>
                    </a:lnTo>
                    <a:lnTo>
                      <a:pt x="2898" y="624"/>
                    </a:lnTo>
                    <a:lnTo>
                      <a:pt x="2898" y="588"/>
                    </a:lnTo>
                    <a:lnTo>
                      <a:pt x="2880" y="570"/>
                    </a:lnTo>
                    <a:lnTo>
                      <a:pt x="2850" y="570"/>
                    </a:lnTo>
                    <a:lnTo>
                      <a:pt x="2814" y="576"/>
                    </a:lnTo>
                    <a:lnTo>
                      <a:pt x="2796" y="582"/>
                    </a:lnTo>
                    <a:lnTo>
                      <a:pt x="2784" y="588"/>
                    </a:lnTo>
                    <a:lnTo>
                      <a:pt x="2784" y="594"/>
                    </a:lnTo>
                    <a:lnTo>
                      <a:pt x="2766" y="612"/>
                    </a:lnTo>
                    <a:lnTo>
                      <a:pt x="2760" y="630"/>
                    </a:lnTo>
                    <a:lnTo>
                      <a:pt x="2736" y="654"/>
                    </a:lnTo>
                    <a:lnTo>
                      <a:pt x="2718" y="666"/>
                    </a:lnTo>
                    <a:lnTo>
                      <a:pt x="2706" y="672"/>
                    </a:lnTo>
                    <a:lnTo>
                      <a:pt x="2700" y="672"/>
                    </a:lnTo>
                    <a:lnTo>
                      <a:pt x="2694" y="666"/>
                    </a:lnTo>
                    <a:lnTo>
                      <a:pt x="2694" y="660"/>
                    </a:lnTo>
                    <a:lnTo>
                      <a:pt x="2700" y="654"/>
                    </a:lnTo>
                    <a:lnTo>
                      <a:pt x="2706" y="642"/>
                    </a:lnTo>
                    <a:lnTo>
                      <a:pt x="2712" y="636"/>
                    </a:lnTo>
                    <a:lnTo>
                      <a:pt x="2718" y="624"/>
                    </a:lnTo>
                    <a:lnTo>
                      <a:pt x="2718" y="612"/>
                    </a:lnTo>
                    <a:lnTo>
                      <a:pt x="2724" y="606"/>
                    </a:lnTo>
                    <a:lnTo>
                      <a:pt x="2724" y="600"/>
                    </a:lnTo>
                    <a:lnTo>
                      <a:pt x="2706" y="594"/>
                    </a:lnTo>
                    <a:lnTo>
                      <a:pt x="2676" y="588"/>
                    </a:lnTo>
                    <a:lnTo>
                      <a:pt x="2628" y="588"/>
                    </a:lnTo>
                    <a:lnTo>
                      <a:pt x="2622" y="606"/>
                    </a:lnTo>
                    <a:lnTo>
                      <a:pt x="2610" y="612"/>
                    </a:lnTo>
                    <a:lnTo>
                      <a:pt x="2586" y="618"/>
                    </a:lnTo>
                    <a:lnTo>
                      <a:pt x="2550" y="624"/>
                    </a:lnTo>
                    <a:lnTo>
                      <a:pt x="2508" y="630"/>
                    </a:lnTo>
                    <a:lnTo>
                      <a:pt x="2490" y="630"/>
                    </a:lnTo>
                    <a:lnTo>
                      <a:pt x="2496" y="624"/>
                    </a:lnTo>
                    <a:lnTo>
                      <a:pt x="2508" y="618"/>
                    </a:lnTo>
                    <a:lnTo>
                      <a:pt x="2520" y="618"/>
                    </a:lnTo>
                    <a:lnTo>
                      <a:pt x="2538" y="612"/>
                    </a:lnTo>
                    <a:lnTo>
                      <a:pt x="2550" y="606"/>
                    </a:lnTo>
                    <a:lnTo>
                      <a:pt x="2586" y="594"/>
                    </a:lnTo>
                    <a:lnTo>
                      <a:pt x="2598" y="588"/>
                    </a:lnTo>
                    <a:lnTo>
                      <a:pt x="2604" y="588"/>
                    </a:lnTo>
                    <a:lnTo>
                      <a:pt x="2604" y="582"/>
                    </a:lnTo>
                    <a:lnTo>
                      <a:pt x="2592" y="576"/>
                    </a:lnTo>
                    <a:lnTo>
                      <a:pt x="2556" y="576"/>
                    </a:lnTo>
                    <a:lnTo>
                      <a:pt x="2496" y="594"/>
                    </a:lnTo>
                    <a:lnTo>
                      <a:pt x="2460" y="600"/>
                    </a:lnTo>
                    <a:lnTo>
                      <a:pt x="2466" y="594"/>
                    </a:lnTo>
                    <a:lnTo>
                      <a:pt x="2478" y="588"/>
                    </a:lnTo>
                    <a:lnTo>
                      <a:pt x="2490" y="576"/>
                    </a:lnTo>
                    <a:lnTo>
                      <a:pt x="2502" y="570"/>
                    </a:lnTo>
                    <a:lnTo>
                      <a:pt x="2514" y="558"/>
                    </a:lnTo>
                    <a:lnTo>
                      <a:pt x="2508" y="558"/>
                    </a:lnTo>
                    <a:lnTo>
                      <a:pt x="2508" y="552"/>
                    </a:lnTo>
                    <a:lnTo>
                      <a:pt x="2496" y="552"/>
                    </a:lnTo>
                    <a:lnTo>
                      <a:pt x="2346" y="600"/>
                    </a:lnTo>
                    <a:lnTo>
                      <a:pt x="2328" y="600"/>
                    </a:lnTo>
                    <a:lnTo>
                      <a:pt x="2244" y="624"/>
                    </a:lnTo>
                    <a:lnTo>
                      <a:pt x="2250" y="642"/>
                    </a:lnTo>
                    <a:lnTo>
                      <a:pt x="2190" y="660"/>
                    </a:lnTo>
                    <a:lnTo>
                      <a:pt x="2172" y="678"/>
                    </a:lnTo>
                    <a:lnTo>
                      <a:pt x="2202" y="690"/>
                    </a:lnTo>
                    <a:lnTo>
                      <a:pt x="2208" y="684"/>
                    </a:lnTo>
                    <a:lnTo>
                      <a:pt x="2220" y="678"/>
                    </a:lnTo>
                    <a:lnTo>
                      <a:pt x="2238" y="678"/>
                    </a:lnTo>
                    <a:lnTo>
                      <a:pt x="2244" y="684"/>
                    </a:lnTo>
                    <a:lnTo>
                      <a:pt x="2244" y="690"/>
                    </a:lnTo>
                    <a:lnTo>
                      <a:pt x="2238" y="696"/>
                    </a:lnTo>
                    <a:lnTo>
                      <a:pt x="2226" y="696"/>
                    </a:lnTo>
                    <a:lnTo>
                      <a:pt x="2208" y="702"/>
                    </a:lnTo>
                    <a:lnTo>
                      <a:pt x="2196" y="702"/>
                    </a:lnTo>
                    <a:lnTo>
                      <a:pt x="2160" y="720"/>
                    </a:lnTo>
                    <a:lnTo>
                      <a:pt x="2166" y="732"/>
                    </a:lnTo>
                    <a:lnTo>
                      <a:pt x="2196" y="732"/>
                    </a:lnTo>
                    <a:lnTo>
                      <a:pt x="2238" y="738"/>
                    </a:lnTo>
                    <a:lnTo>
                      <a:pt x="2322" y="738"/>
                    </a:lnTo>
                    <a:lnTo>
                      <a:pt x="2352" y="744"/>
                    </a:lnTo>
                    <a:lnTo>
                      <a:pt x="2352" y="750"/>
                    </a:lnTo>
                    <a:lnTo>
                      <a:pt x="2322" y="762"/>
                    </a:lnTo>
                    <a:lnTo>
                      <a:pt x="2280" y="762"/>
                    </a:lnTo>
                    <a:lnTo>
                      <a:pt x="2172" y="774"/>
                    </a:lnTo>
                    <a:lnTo>
                      <a:pt x="2136" y="774"/>
                    </a:lnTo>
                    <a:lnTo>
                      <a:pt x="2112" y="786"/>
                    </a:lnTo>
                    <a:lnTo>
                      <a:pt x="2106" y="792"/>
                    </a:lnTo>
                    <a:lnTo>
                      <a:pt x="2118" y="804"/>
                    </a:lnTo>
                    <a:lnTo>
                      <a:pt x="2130" y="810"/>
                    </a:lnTo>
                    <a:lnTo>
                      <a:pt x="2148" y="810"/>
                    </a:lnTo>
                    <a:lnTo>
                      <a:pt x="2160" y="816"/>
                    </a:lnTo>
                    <a:lnTo>
                      <a:pt x="2178" y="822"/>
                    </a:lnTo>
                    <a:lnTo>
                      <a:pt x="2190" y="828"/>
                    </a:lnTo>
                    <a:lnTo>
                      <a:pt x="2190" y="834"/>
                    </a:lnTo>
                    <a:lnTo>
                      <a:pt x="2184" y="840"/>
                    </a:lnTo>
                    <a:lnTo>
                      <a:pt x="2172" y="840"/>
                    </a:lnTo>
                    <a:lnTo>
                      <a:pt x="2154" y="858"/>
                    </a:lnTo>
                    <a:lnTo>
                      <a:pt x="2166" y="870"/>
                    </a:lnTo>
                    <a:lnTo>
                      <a:pt x="2322" y="870"/>
                    </a:lnTo>
                    <a:lnTo>
                      <a:pt x="2370" y="864"/>
                    </a:lnTo>
                    <a:lnTo>
                      <a:pt x="2436" y="858"/>
                    </a:lnTo>
                    <a:lnTo>
                      <a:pt x="2508" y="846"/>
                    </a:lnTo>
                    <a:lnTo>
                      <a:pt x="2574" y="840"/>
                    </a:lnTo>
                    <a:lnTo>
                      <a:pt x="2616" y="828"/>
                    </a:lnTo>
                    <a:lnTo>
                      <a:pt x="2652" y="828"/>
                    </a:lnTo>
                    <a:lnTo>
                      <a:pt x="2736" y="864"/>
                    </a:lnTo>
                    <a:lnTo>
                      <a:pt x="2778" y="876"/>
                    </a:lnTo>
                    <a:lnTo>
                      <a:pt x="2796" y="876"/>
                    </a:lnTo>
                    <a:lnTo>
                      <a:pt x="2814" y="870"/>
                    </a:lnTo>
                    <a:lnTo>
                      <a:pt x="2832" y="852"/>
                    </a:lnTo>
                    <a:lnTo>
                      <a:pt x="2838" y="840"/>
                    </a:lnTo>
                    <a:lnTo>
                      <a:pt x="2844" y="834"/>
                    </a:lnTo>
                    <a:lnTo>
                      <a:pt x="2844" y="822"/>
                    </a:lnTo>
                    <a:lnTo>
                      <a:pt x="2766" y="822"/>
                    </a:lnTo>
                    <a:lnTo>
                      <a:pt x="2802" y="798"/>
                    </a:lnTo>
                    <a:lnTo>
                      <a:pt x="2850" y="798"/>
                    </a:lnTo>
                    <a:lnTo>
                      <a:pt x="2898" y="792"/>
                    </a:lnTo>
                    <a:lnTo>
                      <a:pt x="2910" y="786"/>
                    </a:lnTo>
                    <a:lnTo>
                      <a:pt x="2916" y="786"/>
                    </a:lnTo>
                    <a:lnTo>
                      <a:pt x="2922" y="780"/>
                    </a:lnTo>
                    <a:lnTo>
                      <a:pt x="2916" y="768"/>
                    </a:lnTo>
                    <a:lnTo>
                      <a:pt x="2898" y="750"/>
                    </a:lnTo>
                    <a:lnTo>
                      <a:pt x="2898" y="744"/>
                    </a:lnTo>
                    <a:close/>
                    <a:moveTo>
                      <a:pt x="2868" y="882"/>
                    </a:moveTo>
                    <a:lnTo>
                      <a:pt x="2886" y="882"/>
                    </a:lnTo>
                    <a:lnTo>
                      <a:pt x="2904" y="876"/>
                    </a:lnTo>
                    <a:lnTo>
                      <a:pt x="2910" y="870"/>
                    </a:lnTo>
                    <a:lnTo>
                      <a:pt x="2910" y="864"/>
                    </a:lnTo>
                    <a:lnTo>
                      <a:pt x="2904" y="858"/>
                    </a:lnTo>
                    <a:lnTo>
                      <a:pt x="2880" y="858"/>
                    </a:lnTo>
                    <a:lnTo>
                      <a:pt x="2868" y="870"/>
                    </a:lnTo>
                    <a:lnTo>
                      <a:pt x="2868" y="882"/>
                    </a:lnTo>
                    <a:close/>
                    <a:moveTo>
                      <a:pt x="3276" y="330"/>
                    </a:moveTo>
                    <a:lnTo>
                      <a:pt x="3288" y="330"/>
                    </a:lnTo>
                    <a:lnTo>
                      <a:pt x="3294" y="324"/>
                    </a:lnTo>
                    <a:lnTo>
                      <a:pt x="3300" y="312"/>
                    </a:lnTo>
                    <a:lnTo>
                      <a:pt x="3300" y="306"/>
                    </a:lnTo>
                    <a:lnTo>
                      <a:pt x="3294" y="294"/>
                    </a:lnTo>
                    <a:lnTo>
                      <a:pt x="3288" y="288"/>
                    </a:lnTo>
                    <a:lnTo>
                      <a:pt x="3276" y="288"/>
                    </a:lnTo>
                    <a:lnTo>
                      <a:pt x="3270" y="300"/>
                    </a:lnTo>
                    <a:lnTo>
                      <a:pt x="3264" y="306"/>
                    </a:lnTo>
                    <a:lnTo>
                      <a:pt x="3264" y="324"/>
                    </a:lnTo>
                    <a:lnTo>
                      <a:pt x="3270" y="330"/>
                    </a:lnTo>
                    <a:lnTo>
                      <a:pt x="3276" y="330"/>
                    </a:lnTo>
                    <a:close/>
                    <a:moveTo>
                      <a:pt x="3462" y="228"/>
                    </a:moveTo>
                    <a:lnTo>
                      <a:pt x="3450" y="240"/>
                    </a:lnTo>
                    <a:lnTo>
                      <a:pt x="3450" y="252"/>
                    </a:lnTo>
                    <a:lnTo>
                      <a:pt x="3456" y="258"/>
                    </a:lnTo>
                    <a:lnTo>
                      <a:pt x="3528" y="258"/>
                    </a:lnTo>
                    <a:lnTo>
                      <a:pt x="3546" y="276"/>
                    </a:lnTo>
                    <a:lnTo>
                      <a:pt x="3558" y="282"/>
                    </a:lnTo>
                    <a:lnTo>
                      <a:pt x="3588" y="282"/>
                    </a:lnTo>
                    <a:lnTo>
                      <a:pt x="3612" y="270"/>
                    </a:lnTo>
                    <a:lnTo>
                      <a:pt x="3618" y="264"/>
                    </a:lnTo>
                    <a:lnTo>
                      <a:pt x="3606" y="252"/>
                    </a:lnTo>
                    <a:lnTo>
                      <a:pt x="3636" y="246"/>
                    </a:lnTo>
                    <a:lnTo>
                      <a:pt x="3594" y="210"/>
                    </a:lnTo>
                    <a:lnTo>
                      <a:pt x="3552" y="216"/>
                    </a:lnTo>
                    <a:lnTo>
                      <a:pt x="3534" y="198"/>
                    </a:lnTo>
                    <a:lnTo>
                      <a:pt x="3450" y="198"/>
                    </a:lnTo>
                    <a:lnTo>
                      <a:pt x="3438" y="204"/>
                    </a:lnTo>
                    <a:lnTo>
                      <a:pt x="3426" y="204"/>
                    </a:lnTo>
                    <a:lnTo>
                      <a:pt x="3420" y="210"/>
                    </a:lnTo>
                    <a:lnTo>
                      <a:pt x="3438" y="228"/>
                    </a:lnTo>
                    <a:lnTo>
                      <a:pt x="3462" y="228"/>
                    </a:lnTo>
                    <a:close/>
                    <a:moveTo>
                      <a:pt x="3432" y="1302"/>
                    </a:moveTo>
                    <a:lnTo>
                      <a:pt x="3408" y="1326"/>
                    </a:lnTo>
                    <a:lnTo>
                      <a:pt x="3408" y="1344"/>
                    </a:lnTo>
                    <a:lnTo>
                      <a:pt x="3438" y="1344"/>
                    </a:lnTo>
                    <a:lnTo>
                      <a:pt x="3462" y="1332"/>
                    </a:lnTo>
                    <a:lnTo>
                      <a:pt x="3468" y="1332"/>
                    </a:lnTo>
                    <a:lnTo>
                      <a:pt x="3480" y="1326"/>
                    </a:lnTo>
                    <a:lnTo>
                      <a:pt x="3486" y="1326"/>
                    </a:lnTo>
                    <a:lnTo>
                      <a:pt x="3504" y="1308"/>
                    </a:lnTo>
                    <a:lnTo>
                      <a:pt x="3516" y="1290"/>
                    </a:lnTo>
                    <a:lnTo>
                      <a:pt x="3516" y="1266"/>
                    </a:lnTo>
                    <a:lnTo>
                      <a:pt x="3510" y="1260"/>
                    </a:lnTo>
                    <a:lnTo>
                      <a:pt x="3498" y="1260"/>
                    </a:lnTo>
                    <a:lnTo>
                      <a:pt x="3480" y="1266"/>
                    </a:lnTo>
                    <a:lnTo>
                      <a:pt x="3432" y="1302"/>
                    </a:lnTo>
                    <a:close/>
                    <a:moveTo>
                      <a:pt x="4416" y="1392"/>
                    </a:moveTo>
                    <a:lnTo>
                      <a:pt x="4428" y="1380"/>
                    </a:lnTo>
                    <a:lnTo>
                      <a:pt x="4428" y="1374"/>
                    </a:lnTo>
                    <a:lnTo>
                      <a:pt x="4386" y="1374"/>
                    </a:lnTo>
                    <a:lnTo>
                      <a:pt x="4386" y="1380"/>
                    </a:lnTo>
                    <a:lnTo>
                      <a:pt x="4404" y="1398"/>
                    </a:lnTo>
                    <a:lnTo>
                      <a:pt x="4416" y="1392"/>
                    </a:lnTo>
                    <a:close/>
                    <a:moveTo>
                      <a:pt x="3120" y="2034"/>
                    </a:moveTo>
                    <a:lnTo>
                      <a:pt x="3132" y="2034"/>
                    </a:lnTo>
                    <a:lnTo>
                      <a:pt x="3138" y="2028"/>
                    </a:lnTo>
                    <a:lnTo>
                      <a:pt x="3132" y="2022"/>
                    </a:lnTo>
                    <a:lnTo>
                      <a:pt x="3120" y="2016"/>
                    </a:lnTo>
                    <a:lnTo>
                      <a:pt x="3114" y="2010"/>
                    </a:lnTo>
                    <a:lnTo>
                      <a:pt x="3108" y="2010"/>
                    </a:lnTo>
                    <a:lnTo>
                      <a:pt x="3090" y="2016"/>
                    </a:lnTo>
                    <a:lnTo>
                      <a:pt x="3078" y="2022"/>
                    </a:lnTo>
                    <a:lnTo>
                      <a:pt x="3072" y="2022"/>
                    </a:lnTo>
                    <a:lnTo>
                      <a:pt x="3072" y="2028"/>
                    </a:lnTo>
                    <a:lnTo>
                      <a:pt x="3078" y="2034"/>
                    </a:lnTo>
                    <a:lnTo>
                      <a:pt x="3120" y="2034"/>
                    </a:lnTo>
                    <a:close/>
                    <a:moveTo>
                      <a:pt x="4758" y="996"/>
                    </a:moveTo>
                    <a:lnTo>
                      <a:pt x="4746" y="996"/>
                    </a:lnTo>
                    <a:lnTo>
                      <a:pt x="4734" y="984"/>
                    </a:lnTo>
                    <a:lnTo>
                      <a:pt x="4704" y="1008"/>
                    </a:lnTo>
                    <a:lnTo>
                      <a:pt x="4704" y="978"/>
                    </a:lnTo>
                    <a:lnTo>
                      <a:pt x="4662" y="978"/>
                    </a:lnTo>
                    <a:lnTo>
                      <a:pt x="4668" y="978"/>
                    </a:lnTo>
                    <a:lnTo>
                      <a:pt x="4674" y="972"/>
                    </a:lnTo>
                    <a:lnTo>
                      <a:pt x="4686" y="972"/>
                    </a:lnTo>
                    <a:lnTo>
                      <a:pt x="4698" y="966"/>
                    </a:lnTo>
                    <a:lnTo>
                      <a:pt x="4704" y="954"/>
                    </a:lnTo>
                    <a:lnTo>
                      <a:pt x="4704" y="948"/>
                    </a:lnTo>
                    <a:lnTo>
                      <a:pt x="4698" y="942"/>
                    </a:lnTo>
                    <a:lnTo>
                      <a:pt x="4680" y="942"/>
                    </a:lnTo>
                    <a:lnTo>
                      <a:pt x="4668" y="936"/>
                    </a:lnTo>
                    <a:lnTo>
                      <a:pt x="4650" y="936"/>
                    </a:lnTo>
                    <a:lnTo>
                      <a:pt x="4632" y="930"/>
                    </a:lnTo>
                    <a:lnTo>
                      <a:pt x="4620" y="930"/>
                    </a:lnTo>
                    <a:lnTo>
                      <a:pt x="4614" y="918"/>
                    </a:lnTo>
                    <a:lnTo>
                      <a:pt x="4566" y="912"/>
                    </a:lnTo>
                    <a:lnTo>
                      <a:pt x="4500" y="870"/>
                    </a:lnTo>
                    <a:lnTo>
                      <a:pt x="4566" y="864"/>
                    </a:lnTo>
                    <a:lnTo>
                      <a:pt x="4536" y="840"/>
                    </a:lnTo>
                    <a:lnTo>
                      <a:pt x="4542" y="840"/>
                    </a:lnTo>
                    <a:lnTo>
                      <a:pt x="4548" y="834"/>
                    </a:lnTo>
                    <a:lnTo>
                      <a:pt x="4584" y="834"/>
                    </a:lnTo>
                    <a:lnTo>
                      <a:pt x="4596" y="840"/>
                    </a:lnTo>
                    <a:lnTo>
                      <a:pt x="4638" y="840"/>
                    </a:lnTo>
                    <a:lnTo>
                      <a:pt x="4638" y="834"/>
                    </a:lnTo>
                    <a:lnTo>
                      <a:pt x="4632" y="828"/>
                    </a:lnTo>
                    <a:lnTo>
                      <a:pt x="4614" y="822"/>
                    </a:lnTo>
                    <a:lnTo>
                      <a:pt x="4596" y="822"/>
                    </a:lnTo>
                    <a:lnTo>
                      <a:pt x="4578" y="816"/>
                    </a:lnTo>
                    <a:lnTo>
                      <a:pt x="4518" y="816"/>
                    </a:lnTo>
                    <a:lnTo>
                      <a:pt x="4536" y="816"/>
                    </a:lnTo>
                    <a:lnTo>
                      <a:pt x="4620" y="804"/>
                    </a:lnTo>
                    <a:lnTo>
                      <a:pt x="4638" y="798"/>
                    </a:lnTo>
                    <a:lnTo>
                      <a:pt x="4638" y="792"/>
                    </a:lnTo>
                    <a:lnTo>
                      <a:pt x="4632" y="792"/>
                    </a:lnTo>
                    <a:lnTo>
                      <a:pt x="4626" y="786"/>
                    </a:lnTo>
                    <a:lnTo>
                      <a:pt x="4608" y="786"/>
                    </a:lnTo>
                    <a:lnTo>
                      <a:pt x="4500" y="798"/>
                    </a:lnTo>
                    <a:lnTo>
                      <a:pt x="4560" y="762"/>
                    </a:lnTo>
                    <a:lnTo>
                      <a:pt x="4620" y="762"/>
                    </a:lnTo>
                    <a:lnTo>
                      <a:pt x="4626" y="756"/>
                    </a:lnTo>
                    <a:lnTo>
                      <a:pt x="4620" y="750"/>
                    </a:lnTo>
                    <a:lnTo>
                      <a:pt x="4584" y="738"/>
                    </a:lnTo>
                    <a:lnTo>
                      <a:pt x="4572" y="732"/>
                    </a:lnTo>
                    <a:lnTo>
                      <a:pt x="4554" y="732"/>
                    </a:lnTo>
                    <a:lnTo>
                      <a:pt x="4518" y="750"/>
                    </a:lnTo>
                    <a:lnTo>
                      <a:pt x="4500" y="744"/>
                    </a:lnTo>
                    <a:lnTo>
                      <a:pt x="4458" y="774"/>
                    </a:lnTo>
                    <a:lnTo>
                      <a:pt x="4464" y="756"/>
                    </a:lnTo>
                    <a:lnTo>
                      <a:pt x="4440" y="774"/>
                    </a:lnTo>
                    <a:lnTo>
                      <a:pt x="4464" y="744"/>
                    </a:lnTo>
                    <a:lnTo>
                      <a:pt x="4500" y="744"/>
                    </a:lnTo>
                    <a:lnTo>
                      <a:pt x="4506" y="738"/>
                    </a:lnTo>
                    <a:lnTo>
                      <a:pt x="4518" y="714"/>
                    </a:lnTo>
                    <a:lnTo>
                      <a:pt x="4518" y="708"/>
                    </a:lnTo>
                    <a:lnTo>
                      <a:pt x="4512" y="702"/>
                    </a:lnTo>
                    <a:lnTo>
                      <a:pt x="4506" y="708"/>
                    </a:lnTo>
                    <a:lnTo>
                      <a:pt x="4494" y="714"/>
                    </a:lnTo>
                    <a:lnTo>
                      <a:pt x="4488" y="726"/>
                    </a:lnTo>
                    <a:lnTo>
                      <a:pt x="4452" y="726"/>
                    </a:lnTo>
                    <a:lnTo>
                      <a:pt x="4428" y="738"/>
                    </a:lnTo>
                    <a:lnTo>
                      <a:pt x="4452" y="708"/>
                    </a:lnTo>
                    <a:lnTo>
                      <a:pt x="4482" y="708"/>
                    </a:lnTo>
                    <a:lnTo>
                      <a:pt x="4494" y="702"/>
                    </a:lnTo>
                    <a:lnTo>
                      <a:pt x="4500" y="702"/>
                    </a:lnTo>
                    <a:lnTo>
                      <a:pt x="4506" y="696"/>
                    </a:lnTo>
                    <a:lnTo>
                      <a:pt x="4506" y="690"/>
                    </a:lnTo>
                    <a:lnTo>
                      <a:pt x="4500" y="684"/>
                    </a:lnTo>
                    <a:lnTo>
                      <a:pt x="4458" y="684"/>
                    </a:lnTo>
                    <a:lnTo>
                      <a:pt x="4446" y="690"/>
                    </a:lnTo>
                    <a:lnTo>
                      <a:pt x="4428" y="696"/>
                    </a:lnTo>
                    <a:lnTo>
                      <a:pt x="4422" y="702"/>
                    </a:lnTo>
                    <a:lnTo>
                      <a:pt x="4416" y="702"/>
                    </a:lnTo>
                    <a:lnTo>
                      <a:pt x="4404" y="684"/>
                    </a:lnTo>
                    <a:lnTo>
                      <a:pt x="4380" y="702"/>
                    </a:lnTo>
                    <a:lnTo>
                      <a:pt x="4398" y="672"/>
                    </a:lnTo>
                    <a:lnTo>
                      <a:pt x="4344" y="696"/>
                    </a:lnTo>
                    <a:lnTo>
                      <a:pt x="4344" y="672"/>
                    </a:lnTo>
                    <a:lnTo>
                      <a:pt x="4350" y="672"/>
                    </a:lnTo>
                    <a:lnTo>
                      <a:pt x="4356" y="666"/>
                    </a:lnTo>
                    <a:lnTo>
                      <a:pt x="4368" y="666"/>
                    </a:lnTo>
                    <a:lnTo>
                      <a:pt x="4386" y="660"/>
                    </a:lnTo>
                    <a:lnTo>
                      <a:pt x="4392" y="660"/>
                    </a:lnTo>
                    <a:lnTo>
                      <a:pt x="4398" y="654"/>
                    </a:lnTo>
                    <a:lnTo>
                      <a:pt x="4356" y="654"/>
                    </a:lnTo>
                    <a:lnTo>
                      <a:pt x="4338" y="660"/>
                    </a:lnTo>
                    <a:lnTo>
                      <a:pt x="4326" y="660"/>
                    </a:lnTo>
                    <a:lnTo>
                      <a:pt x="4320" y="648"/>
                    </a:lnTo>
                    <a:lnTo>
                      <a:pt x="4332" y="648"/>
                    </a:lnTo>
                    <a:lnTo>
                      <a:pt x="4356" y="636"/>
                    </a:lnTo>
                    <a:lnTo>
                      <a:pt x="4368" y="636"/>
                    </a:lnTo>
                    <a:lnTo>
                      <a:pt x="4380" y="630"/>
                    </a:lnTo>
                    <a:lnTo>
                      <a:pt x="4386" y="624"/>
                    </a:lnTo>
                    <a:lnTo>
                      <a:pt x="4368" y="618"/>
                    </a:lnTo>
                    <a:lnTo>
                      <a:pt x="4326" y="612"/>
                    </a:lnTo>
                    <a:lnTo>
                      <a:pt x="4290" y="612"/>
                    </a:lnTo>
                    <a:lnTo>
                      <a:pt x="4266" y="606"/>
                    </a:lnTo>
                    <a:lnTo>
                      <a:pt x="4236" y="606"/>
                    </a:lnTo>
                    <a:lnTo>
                      <a:pt x="4230" y="612"/>
                    </a:lnTo>
                    <a:lnTo>
                      <a:pt x="4230" y="618"/>
                    </a:lnTo>
                    <a:lnTo>
                      <a:pt x="4236" y="624"/>
                    </a:lnTo>
                    <a:lnTo>
                      <a:pt x="4242" y="636"/>
                    </a:lnTo>
                    <a:lnTo>
                      <a:pt x="4206" y="630"/>
                    </a:lnTo>
                    <a:lnTo>
                      <a:pt x="4212" y="660"/>
                    </a:lnTo>
                    <a:lnTo>
                      <a:pt x="4194" y="636"/>
                    </a:lnTo>
                    <a:lnTo>
                      <a:pt x="4152" y="660"/>
                    </a:lnTo>
                    <a:lnTo>
                      <a:pt x="4158" y="654"/>
                    </a:lnTo>
                    <a:lnTo>
                      <a:pt x="4158" y="636"/>
                    </a:lnTo>
                    <a:lnTo>
                      <a:pt x="4152" y="630"/>
                    </a:lnTo>
                    <a:lnTo>
                      <a:pt x="4140" y="630"/>
                    </a:lnTo>
                    <a:lnTo>
                      <a:pt x="4122" y="636"/>
                    </a:lnTo>
                    <a:lnTo>
                      <a:pt x="4110" y="642"/>
                    </a:lnTo>
                    <a:lnTo>
                      <a:pt x="4098" y="642"/>
                    </a:lnTo>
                    <a:lnTo>
                      <a:pt x="4086" y="648"/>
                    </a:lnTo>
                    <a:lnTo>
                      <a:pt x="4080" y="654"/>
                    </a:lnTo>
                    <a:lnTo>
                      <a:pt x="4074" y="654"/>
                    </a:lnTo>
                    <a:lnTo>
                      <a:pt x="4092" y="618"/>
                    </a:lnTo>
                    <a:lnTo>
                      <a:pt x="4110" y="618"/>
                    </a:lnTo>
                    <a:lnTo>
                      <a:pt x="4122" y="612"/>
                    </a:lnTo>
                    <a:lnTo>
                      <a:pt x="4134" y="612"/>
                    </a:lnTo>
                    <a:lnTo>
                      <a:pt x="4146" y="606"/>
                    </a:lnTo>
                    <a:lnTo>
                      <a:pt x="4152" y="600"/>
                    </a:lnTo>
                    <a:lnTo>
                      <a:pt x="4152" y="594"/>
                    </a:lnTo>
                    <a:lnTo>
                      <a:pt x="4146" y="582"/>
                    </a:lnTo>
                    <a:lnTo>
                      <a:pt x="4134" y="570"/>
                    </a:lnTo>
                    <a:lnTo>
                      <a:pt x="4152" y="552"/>
                    </a:lnTo>
                    <a:lnTo>
                      <a:pt x="4152" y="540"/>
                    </a:lnTo>
                    <a:lnTo>
                      <a:pt x="4050" y="540"/>
                    </a:lnTo>
                    <a:lnTo>
                      <a:pt x="4026" y="558"/>
                    </a:lnTo>
                    <a:lnTo>
                      <a:pt x="3942" y="558"/>
                    </a:lnTo>
                    <a:lnTo>
                      <a:pt x="3948" y="576"/>
                    </a:lnTo>
                    <a:lnTo>
                      <a:pt x="3978" y="588"/>
                    </a:lnTo>
                    <a:lnTo>
                      <a:pt x="3936" y="576"/>
                    </a:lnTo>
                    <a:lnTo>
                      <a:pt x="3948" y="600"/>
                    </a:lnTo>
                    <a:lnTo>
                      <a:pt x="3936" y="594"/>
                    </a:lnTo>
                    <a:lnTo>
                      <a:pt x="3930" y="594"/>
                    </a:lnTo>
                    <a:lnTo>
                      <a:pt x="3918" y="588"/>
                    </a:lnTo>
                    <a:lnTo>
                      <a:pt x="3894" y="588"/>
                    </a:lnTo>
                    <a:lnTo>
                      <a:pt x="3882" y="594"/>
                    </a:lnTo>
                    <a:lnTo>
                      <a:pt x="3876" y="606"/>
                    </a:lnTo>
                    <a:lnTo>
                      <a:pt x="3882" y="612"/>
                    </a:lnTo>
                    <a:lnTo>
                      <a:pt x="3888" y="624"/>
                    </a:lnTo>
                    <a:lnTo>
                      <a:pt x="3894" y="630"/>
                    </a:lnTo>
                    <a:lnTo>
                      <a:pt x="3900" y="660"/>
                    </a:lnTo>
                    <a:lnTo>
                      <a:pt x="3894" y="660"/>
                    </a:lnTo>
                    <a:lnTo>
                      <a:pt x="3888" y="654"/>
                    </a:lnTo>
                    <a:lnTo>
                      <a:pt x="3864" y="642"/>
                    </a:lnTo>
                    <a:lnTo>
                      <a:pt x="3852" y="642"/>
                    </a:lnTo>
                    <a:lnTo>
                      <a:pt x="3828" y="666"/>
                    </a:lnTo>
                    <a:lnTo>
                      <a:pt x="3828" y="678"/>
                    </a:lnTo>
                    <a:lnTo>
                      <a:pt x="3846" y="678"/>
                    </a:lnTo>
                    <a:lnTo>
                      <a:pt x="3858" y="690"/>
                    </a:lnTo>
                    <a:lnTo>
                      <a:pt x="3810" y="714"/>
                    </a:lnTo>
                    <a:lnTo>
                      <a:pt x="3750" y="720"/>
                    </a:lnTo>
                    <a:lnTo>
                      <a:pt x="3762" y="720"/>
                    </a:lnTo>
                    <a:lnTo>
                      <a:pt x="3798" y="702"/>
                    </a:lnTo>
                    <a:lnTo>
                      <a:pt x="3810" y="690"/>
                    </a:lnTo>
                    <a:lnTo>
                      <a:pt x="3810" y="684"/>
                    </a:lnTo>
                    <a:lnTo>
                      <a:pt x="3804" y="684"/>
                    </a:lnTo>
                    <a:lnTo>
                      <a:pt x="3792" y="672"/>
                    </a:lnTo>
                    <a:lnTo>
                      <a:pt x="3786" y="672"/>
                    </a:lnTo>
                    <a:lnTo>
                      <a:pt x="3786" y="660"/>
                    </a:lnTo>
                    <a:lnTo>
                      <a:pt x="3804" y="642"/>
                    </a:lnTo>
                    <a:lnTo>
                      <a:pt x="3816" y="636"/>
                    </a:lnTo>
                    <a:lnTo>
                      <a:pt x="3828" y="636"/>
                    </a:lnTo>
                    <a:lnTo>
                      <a:pt x="3828" y="606"/>
                    </a:lnTo>
                    <a:lnTo>
                      <a:pt x="3840" y="600"/>
                    </a:lnTo>
                    <a:lnTo>
                      <a:pt x="3858" y="582"/>
                    </a:lnTo>
                    <a:lnTo>
                      <a:pt x="3876" y="576"/>
                    </a:lnTo>
                    <a:lnTo>
                      <a:pt x="3882" y="570"/>
                    </a:lnTo>
                    <a:lnTo>
                      <a:pt x="3894" y="564"/>
                    </a:lnTo>
                    <a:lnTo>
                      <a:pt x="3906" y="564"/>
                    </a:lnTo>
                    <a:lnTo>
                      <a:pt x="3918" y="558"/>
                    </a:lnTo>
                    <a:lnTo>
                      <a:pt x="3936" y="552"/>
                    </a:lnTo>
                    <a:lnTo>
                      <a:pt x="3954" y="552"/>
                    </a:lnTo>
                    <a:lnTo>
                      <a:pt x="3966" y="546"/>
                    </a:lnTo>
                    <a:lnTo>
                      <a:pt x="3972" y="540"/>
                    </a:lnTo>
                    <a:lnTo>
                      <a:pt x="3942" y="534"/>
                    </a:lnTo>
                    <a:lnTo>
                      <a:pt x="3852" y="534"/>
                    </a:lnTo>
                    <a:lnTo>
                      <a:pt x="3822" y="540"/>
                    </a:lnTo>
                    <a:lnTo>
                      <a:pt x="3786" y="558"/>
                    </a:lnTo>
                    <a:lnTo>
                      <a:pt x="3744" y="576"/>
                    </a:lnTo>
                    <a:lnTo>
                      <a:pt x="3720" y="594"/>
                    </a:lnTo>
                    <a:lnTo>
                      <a:pt x="3708" y="600"/>
                    </a:lnTo>
                    <a:lnTo>
                      <a:pt x="3702" y="600"/>
                    </a:lnTo>
                    <a:lnTo>
                      <a:pt x="3696" y="606"/>
                    </a:lnTo>
                    <a:lnTo>
                      <a:pt x="3684" y="606"/>
                    </a:lnTo>
                    <a:lnTo>
                      <a:pt x="3660" y="618"/>
                    </a:lnTo>
                    <a:lnTo>
                      <a:pt x="3654" y="618"/>
                    </a:lnTo>
                    <a:lnTo>
                      <a:pt x="3642" y="624"/>
                    </a:lnTo>
                    <a:lnTo>
                      <a:pt x="3630" y="636"/>
                    </a:lnTo>
                    <a:lnTo>
                      <a:pt x="3618" y="642"/>
                    </a:lnTo>
                    <a:lnTo>
                      <a:pt x="3600" y="660"/>
                    </a:lnTo>
                    <a:lnTo>
                      <a:pt x="3588" y="666"/>
                    </a:lnTo>
                    <a:lnTo>
                      <a:pt x="3582" y="678"/>
                    </a:lnTo>
                    <a:lnTo>
                      <a:pt x="3582" y="684"/>
                    </a:lnTo>
                    <a:lnTo>
                      <a:pt x="3588" y="690"/>
                    </a:lnTo>
                    <a:lnTo>
                      <a:pt x="3612" y="690"/>
                    </a:lnTo>
                    <a:lnTo>
                      <a:pt x="3648" y="696"/>
                    </a:lnTo>
                    <a:lnTo>
                      <a:pt x="3672" y="696"/>
                    </a:lnTo>
                    <a:lnTo>
                      <a:pt x="3684" y="708"/>
                    </a:lnTo>
                    <a:lnTo>
                      <a:pt x="3666" y="714"/>
                    </a:lnTo>
                    <a:lnTo>
                      <a:pt x="3594" y="726"/>
                    </a:lnTo>
                    <a:lnTo>
                      <a:pt x="3570" y="732"/>
                    </a:lnTo>
                    <a:lnTo>
                      <a:pt x="3576" y="738"/>
                    </a:lnTo>
                    <a:lnTo>
                      <a:pt x="3594" y="750"/>
                    </a:lnTo>
                    <a:lnTo>
                      <a:pt x="3630" y="762"/>
                    </a:lnTo>
                    <a:lnTo>
                      <a:pt x="3642" y="768"/>
                    </a:lnTo>
                    <a:lnTo>
                      <a:pt x="3648" y="768"/>
                    </a:lnTo>
                    <a:lnTo>
                      <a:pt x="3690" y="750"/>
                    </a:lnTo>
                    <a:lnTo>
                      <a:pt x="3690" y="762"/>
                    </a:lnTo>
                    <a:lnTo>
                      <a:pt x="3702" y="774"/>
                    </a:lnTo>
                    <a:lnTo>
                      <a:pt x="3744" y="774"/>
                    </a:lnTo>
                    <a:lnTo>
                      <a:pt x="3786" y="780"/>
                    </a:lnTo>
                    <a:lnTo>
                      <a:pt x="3834" y="786"/>
                    </a:lnTo>
                    <a:lnTo>
                      <a:pt x="3876" y="792"/>
                    </a:lnTo>
                    <a:lnTo>
                      <a:pt x="3894" y="792"/>
                    </a:lnTo>
                    <a:lnTo>
                      <a:pt x="3900" y="786"/>
                    </a:lnTo>
                    <a:lnTo>
                      <a:pt x="3894" y="780"/>
                    </a:lnTo>
                    <a:lnTo>
                      <a:pt x="3882" y="774"/>
                    </a:lnTo>
                    <a:lnTo>
                      <a:pt x="3876" y="768"/>
                    </a:lnTo>
                    <a:lnTo>
                      <a:pt x="3894" y="768"/>
                    </a:lnTo>
                    <a:lnTo>
                      <a:pt x="3930" y="774"/>
                    </a:lnTo>
                    <a:lnTo>
                      <a:pt x="3966" y="774"/>
                    </a:lnTo>
                    <a:lnTo>
                      <a:pt x="3990" y="780"/>
                    </a:lnTo>
                    <a:lnTo>
                      <a:pt x="4002" y="780"/>
                    </a:lnTo>
                    <a:lnTo>
                      <a:pt x="4020" y="786"/>
                    </a:lnTo>
                    <a:lnTo>
                      <a:pt x="4032" y="792"/>
                    </a:lnTo>
                    <a:lnTo>
                      <a:pt x="4050" y="792"/>
                    </a:lnTo>
                    <a:lnTo>
                      <a:pt x="4062" y="786"/>
                    </a:lnTo>
                    <a:lnTo>
                      <a:pt x="4062" y="774"/>
                    </a:lnTo>
                    <a:lnTo>
                      <a:pt x="4056" y="768"/>
                    </a:lnTo>
                    <a:lnTo>
                      <a:pt x="4050" y="756"/>
                    </a:lnTo>
                    <a:lnTo>
                      <a:pt x="4044" y="750"/>
                    </a:lnTo>
                    <a:lnTo>
                      <a:pt x="4092" y="738"/>
                    </a:lnTo>
                    <a:lnTo>
                      <a:pt x="4092" y="744"/>
                    </a:lnTo>
                    <a:lnTo>
                      <a:pt x="4098" y="750"/>
                    </a:lnTo>
                    <a:lnTo>
                      <a:pt x="4104" y="762"/>
                    </a:lnTo>
                    <a:lnTo>
                      <a:pt x="4104" y="768"/>
                    </a:lnTo>
                    <a:lnTo>
                      <a:pt x="4110" y="774"/>
                    </a:lnTo>
                    <a:lnTo>
                      <a:pt x="4116" y="774"/>
                    </a:lnTo>
                    <a:lnTo>
                      <a:pt x="4122" y="780"/>
                    </a:lnTo>
                    <a:lnTo>
                      <a:pt x="4134" y="786"/>
                    </a:lnTo>
                    <a:lnTo>
                      <a:pt x="4140" y="792"/>
                    </a:lnTo>
                    <a:lnTo>
                      <a:pt x="4170" y="786"/>
                    </a:lnTo>
                    <a:lnTo>
                      <a:pt x="4170" y="792"/>
                    </a:lnTo>
                    <a:lnTo>
                      <a:pt x="4164" y="798"/>
                    </a:lnTo>
                    <a:lnTo>
                      <a:pt x="4164" y="816"/>
                    </a:lnTo>
                    <a:lnTo>
                      <a:pt x="4170" y="816"/>
                    </a:lnTo>
                    <a:lnTo>
                      <a:pt x="4182" y="822"/>
                    </a:lnTo>
                    <a:lnTo>
                      <a:pt x="4200" y="822"/>
                    </a:lnTo>
                    <a:lnTo>
                      <a:pt x="4206" y="828"/>
                    </a:lnTo>
                    <a:lnTo>
                      <a:pt x="4212" y="828"/>
                    </a:lnTo>
                    <a:lnTo>
                      <a:pt x="4194" y="846"/>
                    </a:lnTo>
                    <a:lnTo>
                      <a:pt x="4194" y="858"/>
                    </a:lnTo>
                    <a:lnTo>
                      <a:pt x="4230" y="858"/>
                    </a:lnTo>
                    <a:lnTo>
                      <a:pt x="4224" y="882"/>
                    </a:lnTo>
                    <a:lnTo>
                      <a:pt x="4236" y="882"/>
                    </a:lnTo>
                    <a:lnTo>
                      <a:pt x="4248" y="888"/>
                    </a:lnTo>
                    <a:lnTo>
                      <a:pt x="4254" y="888"/>
                    </a:lnTo>
                    <a:lnTo>
                      <a:pt x="4278" y="900"/>
                    </a:lnTo>
                    <a:lnTo>
                      <a:pt x="4278" y="924"/>
                    </a:lnTo>
                    <a:lnTo>
                      <a:pt x="4266" y="948"/>
                    </a:lnTo>
                    <a:lnTo>
                      <a:pt x="4254" y="966"/>
                    </a:lnTo>
                    <a:lnTo>
                      <a:pt x="4248" y="978"/>
                    </a:lnTo>
                    <a:lnTo>
                      <a:pt x="4236" y="990"/>
                    </a:lnTo>
                    <a:lnTo>
                      <a:pt x="4218" y="996"/>
                    </a:lnTo>
                    <a:lnTo>
                      <a:pt x="4182" y="1014"/>
                    </a:lnTo>
                    <a:lnTo>
                      <a:pt x="4140" y="1026"/>
                    </a:lnTo>
                    <a:lnTo>
                      <a:pt x="4092" y="1050"/>
                    </a:lnTo>
                    <a:lnTo>
                      <a:pt x="4098" y="1056"/>
                    </a:lnTo>
                    <a:lnTo>
                      <a:pt x="4110" y="1062"/>
                    </a:lnTo>
                    <a:lnTo>
                      <a:pt x="4122" y="1074"/>
                    </a:lnTo>
                    <a:lnTo>
                      <a:pt x="4122" y="1080"/>
                    </a:lnTo>
                    <a:lnTo>
                      <a:pt x="4116" y="1086"/>
                    </a:lnTo>
                    <a:lnTo>
                      <a:pt x="4080" y="1098"/>
                    </a:lnTo>
                    <a:lnTo>
                      <a:pt x="4062" y="1098"/>
                    </a:lnTo>
                    <a:lnTo>
                      <a:pt x="3984" y="1110"/>
                    </a:lnTo>
                    <a:lnTo>
                      <a:pt x="3978" y="1128"/>
                    </a:lnTo>
                    <a:lnTo>
                      <a:pt x="3960" y="1110"/>
                    </a:lnTo>
                    <a:lnTo>
                      <a:pt x="3954" y="1110"/>
                    </a:lnTo>
                    <a:lnTo>
                      <a:pt x="3948" y="1104"/>
                    </a:lnTo>
                    <a:lnTo>
                      <a:pt x="3930" y="1104"/>
                    </a:lnTo>
                    <a:lnTo>
                      <a:pt x="3918" y="1098"/>
                    </a:lnTo>
                    <a:lnTo>
                      <a:pt x="3900" y="1098"/>
                    </a:lnTo>
                    <a:lnTo>
                      <a:pt x="3888" y="1104"/>
                    </a:lnTo>
                    <a:lnTo>
                      <a:pt x="3882" y="1110"/>
                    </a:lnTo>
                    <a:lnTo>
                      <a:pt x="3882" y="1122"/>
                    </a:lnTo>
                    <a:lnTo>
                      <a:pt x="3870" y="1122"/>
                    </a:lnTo>
                    <a:lnTo>
                      <a:pt x="3858" y="1128"/>
                    </a:lnTo>
                    <a:lnTo>
                      <a:pt x="3840" y="1134"/>
                    </a:lnTo>
                    <a:lnTo>
                      <a:pt x="3828" y="1140"/>
                    </a:lnTo>
                    <a:lnTo>
                      <a:pt x="3822" y="1146"/>
                    </a:lnTo>
                    <a:lnTo>
                      <a:pt x="3816" y="1158"/>
                    </a:lnTo>
                    <a:lnTo>
                      <a:pt x="3816" y="1170"/>
                    </a:lnTo>
                    <a:lnTo>
                      <a:pt x="3822" y="1182"/>
                    </a:lnTo>
                    <a:lnTo>
                      <a:pt x="3834" y="1188"/>
                    </a:lnTo>
                    <a:lnTo>
                      <a:pt x="3864" y="1188"/>
                    </a:lnTo>
                    <a:lnTo>
                      <a:pt x="3876" y="1182"/>
                    </a:lnTo>
                    <a:lnTo>
                      <a:pt x="3894" y="1182"/>
                    </a:lnTo>
                    <a:lnTo>
                      <a:pt x="3906" y="1176"/>
                    </a:lnTo>
                    <a:lnTo>
                      <a:pt x="3924" y="1170"/>
                    </a:lnTo>
                    <a:lnTo>
                      <a:pt x="3936" y="1164"/>
                    </a:lnTo>
                    <a:lnTo>
                      <a:pt x="3966" y="1164"/>
                    </a:lnTo>
                    <a:lnTo>
                      <a:pt x="3978" y="1176"/>
                    </a:lnTo>
                    <a:lnTo>
                      <a:pt x="3996" y="1176"/>
                    </a:lnTo>
                    <a:lnTo>
                      <a:pt x="4002" y="1170"/>
                    </a:lnTo>
                    <a:lnTo>
                      <a:pt x="4002" y="1152"/>
                    </a:lnTo>
                    <a:lnTo>
                      <a:pt x="4026" y="1128"/>
                    </a:lnTo>
                    <a:lnTo>
                      <a:pt x="4014" y="1140"/>
                    </a:lnTo>
                    <a:lnTo>
                      <a:pt x="4014" y="1146"/>
                    </a:lnTo>
                    <a:lnTo>
                      <a:pt x="4020" y="1152"/>
                    </a:lnTo>
                    <a:lnTo>
                      <a:pt x="4086" y="1152"/>
                    </a:lnTo>
                    <a:lnTo>
                      <a:pt x="4080" y="1158"/>
                    </a:lnTo>
                    <a:lnTo>
                      <a:pt x="4068" y="1164"/>
                    </a:lnTo>
                    <a:lnTo>
                      <a:pt x="4062" y="1170"/>
                    </a:lnTo>
                    <a:lnTo>
                      <a:pt x="4062" y="1176"/>
                    </a:lnTo>
                    <a:lnTo>
                      <a:pt x="4068" y="1182"/>
                    </a:lnTo>
                    <a:lnTo>
                      <a:pt x="4080" y="1182"/>
                    </a:lnTo>
                    <a:lnTo>
                      <a:pt x="4086" y="1188"/>
                    </a:lnTo>
                    <a:lnTo>
                      <a:pt x="4098" y="1188"/>
                    </a:lnTo>
                    <a:lnTo>
                      <a:pt x="4086" y="1200"/>
                    </a:lnTo>
                    <a:lnTo>
                      <a:pt x="4086" y="1206"/>
                    </a:lnTo>
                    <a:lnTo>
                      <a:pt x="4092" y="1212"/>
                    </a:lnTo>
                    <a:lnTo>
                      <a:pt x="4116" y="1224"/>
                    </a:lnTo>
                    <a:lnTo>
                      <a:pt x="4146" y="1224"/>
                    </a:lnTo>
                    <a:lnTo>
                      <a:pt x="4098" y="1242"/>
                    </a:lnTo>
                    <a:lnTo>
                      <a:pt x="4098" y="1248"/>
                    </a:lnTo>
                    <a:lnTo>
                      <a:pt x="4110" y="1260"/>
                    </a:lnTo>
                    <a:lnTo>
                      <a:pt x="4110" y="1266"/>
                    </a:lnTo>
                    <a:lnTo>
                      <a:pt x="4116" y="1272"/>
                    </a:lnTo>
                    <a:lnTo>
                      <a:pt x="4122" y="1266"/>
                    </a:lnTo>
                    <a:lnTo>
                      <a:pt x="4128" y="1266"/>
                    </a:lnTo>
                    <a:lnTo>
                      <a:pt x="4140" y="1260"/>
                    </a:lnTo>
                    <a:lnTo>
                      <a:pt x="4146" y="1272"/>
                    </a:lnTo>
                    <a:lnTo>
                      <a:pt x="4158" y="1284"/>
                    </a:lnTo>
                    <a:lnTo>
                      <a:pt x="4182" y="1284"/>
                    </a:lnTo>
                    <a:lnTo>
                      <a:pt x="4194" y="1290"/>
                    </a:lnTo>
                    <a:lnTo>
                      <a:pt x="4206" y="1290"/>
                    </a:lnTo>
                    <a:lnTo>
                      <a:pt x="4206" y="1308"/>
                    </a:lnTo>
                    <a:lnTo>
                      <a:pt x="4212" y="1314"/>
                    </a:lnTo>
                    <a:lnTo>
                      <a:pt x="4224" y="1320"/>
                    </a:lnTo>
                    <a:lnTo>
                      <a:pt x="4272" y="1320"/>
                    </a:lnTo>
                    <a:lnTo>
                      <a:pt x="4290" y="1326"/>
                    </a:lnTo>
                    <a:lnTo>
                      <a:pt x="4350" y="1356"/>
                    </a:lnTo>
                    <a:lnTo>
                      <a:pt x="4356" y="1362"/>
                    </a:lnTo>
                    <a:lnTo>
                      <a:pt x="4362" y="1362"/>
                    </a:lnTo>
                    <a:lnTo>
                      <a:pt x="4362" y="1356"/>
                    </a:lnTo>
                    <a:lnTo>
                      <a:pt x="4368" y="1350"/>
                    </a:lnTo>
                    <a:lnTo>
                      <a:pt x="4368" y="1320"/>
                    </a:lnTo>
                    <a:lnTo>
                      <a:pt x="4362" y="1308"/>
                    </a:lnTo>
                    <a:lnTo>
                      <a:pt x="4350" y="1296"/>
                    </a:lnTo>
                    <a:lnTo>
                      <a:pt x="4338" y="1290"/>
                    </a:lnTo>
                    <a:lnTo>
                      <a:pt x="4320" y="1272"/>
                    </a:lnTo>
                    <a:lnTo>
                      <a:pt x="4314" y="1272"/>
                    </a:lnTo>
                    <a:lnTo>
                      <a:pt x="4308" y="1260"/>
                    </a:lnTo>
                    <a:lnTo>
                      <a:pt x="4302" y="1254"/>
                    </a:lnTo>
                    <a:lnTo>
                      <a:pt x="4290" y="1230"/>
                    </a:lnTo>
                    <a:lnTo>
                      <a:pt x="4290" y="1224"/>
                    </a:lnTo>
                    <a:lnTo>
                      <a:pt x="4308" y="1224"/>
                    </a:lnTo>
                    <a:lnTo>
                      <a:pt x="4314" y="1230"/>
                    </a:lnTo>
                    <a:lnTo>
                      <a:pt x="4326" y="1236"/>
                    </a:lnTo>
                    <a:lnTo>
                      <a:pt x="4332" y="1242"/>
                    </a:lnTo>
                    <a:lnTo>
                      <a:pt x="4332" y="1212"/>
                    </a:lnTo>
                    <a:lnTo>
                      <a:pt x="4332" y="1218"/>
                    </a:lnTo>
                    <a:lnTo>
                      <a:pt x="4344" y="1230"/>
                    </a:lnTo>
                    <a:lnTo>
                      <a:pt x="4350" y="1242"/>
                    </a:lnTo>
                    <a:lnTo>
                      <a:pt x="4362" y="1254"/>
                    </a:lnTo>
                    <a:lnTo>
                      <a:pt x="4374" y="1254"/>
                    </a:lnTo>
                    <a:lnTo>
                      <a:pt x="4386" y="1248"/>
                    </a:lnTo>
                    <a:lnTo>
                      <a:pt x="4398" y="1248"/>
                    </a:lnTo>
                    <a:lnTo>
                      <a:pt x="4398" y="1272"/>
                    </a:lnTo>
                    <a:lnTo>
                      <a:pt x="4404" y="1278"/>
                    </a:lnTo>
                    <a:lnTo>
                      <a:pt x="4416" y="1278"/>
                    </a:lnTo>
                    <a:lnTo>
                      <a:pt x="4428" y="1290"/>
                    </a:lnTo>
                    <a:lnTo>
                      <a:pt x="4452" y="1272"/>
                    </a:lnTo>
                    <a:lnTo>
                      <a:pt x="4464" y="1284"/>
                    </a:lnTo>
                    <a:lnTo>
                      <a:pt x="4470" y="1284"/>
                    </a:lnTo>
                    <a:lnTo>
                      <a:pt x="4476" y="1278"/>
                    </a:lnTo>
                    <a:lnTo>
                      <a:pt x="4476" y="1260"/>
                    </a:lnTo>
                    <a:lnTo>
                      <a:pt x="4470" y="1254"/>
                    </a:lnTo>
                    <a:lnTo>
                      <a:pt x="4488" y="1212"/>
                    </a:lnTo>
                    <a:lnTo>
                      <a:pt x="4488" y="1236"/>
                    </a:lnTo>
                    <a:lnTo>
                      <a:pt x="4500" y="1248"/>
                    </a:lnTo>
                    <a:lnTo>
                      <a:pt x="4512" y="1236"/>
                    </a:lnTo>
                    <a:lnTo>
                      <a:pt x="4518" y="1218"/>
                    </a:lnTo>
                    <a:lnTo>
                      <a:pt x="4518" y="1206"/>
                    </a:lnTo>
                    <a:lnTo>
                      <a:pt x="4494" y="1182"/>
                    </a:lnTo>
                    <a:lnTo>
                      <a:pt x="4518" y="1176"/>
                    </a:lnTo>
                    <a:lnTo>
                      <a:pt x="4500" y="1164"/>
                    </a:lnTo>
                    <a:lnTo>
                      <a:pt x="4500" y="1146"/>
                    </a:lnTo>
                    <a:lnTo>
                      <a:pt x="4470" y="1146"/>
                    </a:lnTo>
                    <a:lnTo>
                      <a:pt x="4470" y="1134"/>
                    </a:lnTo>
                    <a:lnTo>
                      <a:pt x="4446" y="1134"/>
                    </a:lnTo>
                    <a:lnTo>
                      <a:pt x="4446" y="1080"/>
                    </a:lnTo>
                    <a:lnTo>
                      <a:pt x="4416" y="1086"/>
                    </a:lnTo>
                    <a:lnTo>
                      <a:pt x="4410" y="1080"/>
                    </a:lnTo>
                    <a:lnTo>
                      <a:pt x="4410" y="1056"/>
                    </a:lnTo>
                    <a:lnTo>
                      <a:pt x="4416" y="1050"/>
                    </a:lnTo>
                    <a:lnTo>
                      <a:pt x="4428" y="1050"/>
                    </a:lnTo>
                    <a:lnTo>
                      <a:pt x="4434" y="1056"/>
                    </a:lnTo>
                    <a:lnTo>
                      <a:pt x="4446" y="1062"/>
                    </a:lnTo>
                    <a:lnTo>
                      <a:pt x="4452" y="1068"/>
                    </a:lnTo>
                    <a:lnTo>
                      <a:pt x="4458" y="1068"/>
                    </a:lnTo>
                    <a:lnTo>
                      <a:pt x="4464" y="1062"/>
                    </a:lnTo>
                    <a:lnTo>
                      <a:pt x="4464" y="1026"/>
                    </a:lnTo>
                    <a:lnTo>
                      <a:pt x="4488" y="1032"/>
                    </a:lnTo>
                    <a:lnTo>
                      <a:pt x="4524" y="1014"/>
                    </a:lnTo>
                    <a:lnTo>
                      <a:pt x="4524" y="1026"/>
                    </a:lnTo>
                    <a:lnTo>
                      <a:pt x="4530" y="1038"/>
                    </a:lnTo>
                    <a:lnTo>
                      <a:pt x="4530" y="1044"/>
                    </a:lnTo>
                    <a:lnTo>
                      <a:pt x="4536" y="1050"/>
                    </a:lnTo>
                    <a:lnTo>
                      <a:pt x="4548" y="1044"/>
                    </a:lnTo>
                    <a:lnTo>
                      <a:pt x="4566" y="1044"/>
                    </a:lnTo>
                    <a:lnTo>
                      <a:pt x="4554" y="1062"/>
                    </a:lnTo>
                    <a:lnTo>
                      <a:pt x="4578" y="1062"/>
                    </a:lnTo>
                    <a:lnTo>
                      <a:pt x="4566" y="1092"/>
                    </a:lnTo>
                    <a:lnTo>
                      <a:pt x="4566" y="1098"/>
                    </a:lnTo>
                    <a:lnTo>
                      <a:pt x="4584" y="1116"/>
                    </a:lnTo>
                    <a:lnTo>
                      <a:pt x="4590" y="1128"/>
                    </a:lnTo>
                    <a:lnTo>
                      <a:pt x="4614" y="1140"/>
                    </a:lnTo>
                    <a:lnTo>
                      <a:pt x="4626" y="1134"/>
                    </a:lnTo>
                    <a:lnTo>
                      <a:pt x="4638" y="1122"/>
                    </a:lnTo>
                    <a:lnTo>
                      <a:pt x="4656" y="1086"/>
                    </a:lnTo>
                    <a:lnTo>
                      <a:pt x="4656" y="1080"/>
                    </a:lnTo>
                    <a:lnTo>
                      <a:pt x="4662" y="1068"/>
                    </a:lnTo>
                    <a:lnTo>
                      <a:pt x="4668" y="1074"/>
                    </a:lnTo>
                    <a:lnTo>
                      <a:pt x="4680" y="1080"/>
                    </a:lnTo>
                    <a:lnTo>
                      <a:pt x="4692" y="1080"/>
                    </a:lnTo>
                    <a:lnTo>
                      <a:pt x="4698" y="1086"/>
                    </a:lnTo>
                    <a:lnTo>
                      <a:pt x="4710" y="1080"/>
                    </a:lnTo>
                    <a:lnTo>
                      <a:pt x="4722" y="1068"/>
                    </a:lnTo>
                    <a:lnTo>
                      <a:pt x="4728" y="1056"/>
                    </a:lnTo>
                    <a:lnTo>
                      <a:pt x="4728" y="1038"/>
                    </a:lnTo>
                    <a:lnTo>
                      <a:pt x="4794" y="1038"/>
                    </a:lnTo>
                    <a:lnTo>
                      <a:pt x="4806" y="1026"/>
                    </a:lnTo>
                    <a:lnTo>
                      <a:pt x="4812" y="1014"/>
                    </a:lnTo>
                    <a:lnTo>
                      <a:pt x="4800" y="1002"/>
                    </a:lnTo>
                    <a:lnTo>
                      <a:pt x="4788" y="996"/>
                    </a:lnTo>
                    <a:lnTo>
                      <a:pt x="4758" y="996"/>
                    </a:lnTo>
                    <a:close/>
                    <a:moveTo>
                      <a:pt x="4476" y="1308"/>
                    </a:moveTo>
                    <a:lnTo>
                      <a:pt x="4446" y="1308"/>
                    </a:lnTo>
                    <a:lnTo>
                      <a:pt x="4440" y="1326"/>
                    </a:lnTo>
                    <a:lnTo>
                      <a:pt x="4476" y="1320"/>
                    </a:lnTo>
                    <a:lnTo>
                      <a:pt x="4476" y="1308"/>
                    </a:lnTo>
                    <a:close/>
                    <a:moveTo>
                      <a:pt x="4140" y="1290"/>
                    </a:moveTo>
                    <a:lnTo>
                      <a:pt x="4134" y="1290"/>
                    </a:lnTo>
                    <a:lnTo>
                      <a:pt x="4128" y="1296"/>
                    </a:lnTo>
                    <a:lnTo>
                      <a:pt x="4128" y="1308"/>
                    </a:lnTo>
                    <a:lnTo>
                      <a:pt x="4134" y="1314"/>
                    </a:lnTo>
                    <a:lnTo>
                      <a:pt x="4158" y="1314"/>
                    </a:lnTo>
                    <a:lnTo>
                      <a:pt x="4164" y="1308"/>
                    </a:lnTo>
                    <a:lnTo>
                      <a:pt x="4164" y="1296"/>
                    </a:lnTo>
                    <a:lnTo>
                      <a:pt x="4158" y="1290"/>
                    </a:lnTo>
                    <a:lnTo>
                      <a:pt x="4140" y="1290"/>
                    </a:lnTo>
                    <a:close/>
                    <a:moveTo>
                      <a:pt x="3834" y="1242"/>
                    </a:moveTo>
                    <a:lnTo>
                      <a:pt x="3840" y="1236"/>
                    </a:lnTo>
                    <a:lnTo>
                      <a:pt x="3834" y="1230"/>
                    </a:lnTo>
                    <a:lnTo>
                      <a:pt x="3828" y="1230"/>
                    </a:lnTo>
                    <a:lnTo>
                      <a:pt x="3822" y="1224"/>
                    </a:lnTo>
                    <a:lnTo>
                      <a:pt x="3810" y="1224"/>
                    </a:lnTo>
                    <a:lnTo>
                      <a:pt x="3810" y="1236"/>
                    </a:lnTo>
                    <a:lnTo>
                      <a:pt x="3816" y="1242"/>
                    </a:lnTo>
                    <a:lnTo>
                      <a:pt x="3816" y="1248"/>
                    </a:lnTo>
                    <a:lnTo>
                      <a:pt x="3828" y="1248"/>
                    </a:lnTo>
                    <a:lnTo>
                      <a:pt x="3834" y="1242"/>
                    </a:lnTo>
                    <a:close/>
                    <a:moveTo>
                      <a:pt x="4206" y="1452"/>
                    </a:moveTo>
                    <a:lnTo>
                      <a:pt x="4170" y="1452"/>
                    </a:lnTo>
                    <a:lnTo>
                      <a:pt x="4206" y="1476"/>
                    </a:lnTo>
                    <a:lnTo>
                      <a:pt x="4218" y="1470"/>
                    </a:lnTo>
                    <a:lnTo>
                      <a:pt x="4218" y="1458"/>
                    </a:lnTo>
                    <a:lnTo>
                      <a:pt x="4212" y="1458"/>
                    </a:lnTo>
                    <a:lnTo>
                      <a:pt x="4206" y="1452"/>
                    </a:lnTo>
                    <a:close/>
                    <a:moveTo>
                      <a:pt x="4170" y="870"/>
                    </a:moveTo>
                    <a:lnTo>
                      <a:pt x="4152" y="870"/>
                    </a:lnTo>
                    <a:lnTo>
                      <a:pt x="4152" y="876"/>
                    </a:lnTo>
                    <a:lnTo>
                      <a:pt x="4158" y="882"/>
                    </a:lnTo>
                    <a:lnTo>
                      <a:pt x="4164" y="882"/>
                    </a:lnTo>
                    <a:lnTo>
                      <a:pt x="4170" y="888"/>
                    </a:lnTo>
                    <a:lnTo>
                      <a:pt x="4182" y="882"/>
                    </a:lnTo>
                    <a:lnTo>
                      <a:pt x="4188" y="882"/>
                    </a:lnTo>
                    <a:lnTo>
                      <a:pt x="4194" y="876"/>
                    </a:lnTo>
                    <a:lnTo>
                      <a:pt x="4188" y="870"/>
                    </a:lnTo>
                    <a:lnTo>
                      <a:pt x="4170" y="870"/>
                    </a:lnTo>
                    <a:close/>
                    <a:moveTo>
                      <a:pt x="4170" y="936"/>
                    </a:moveTo>
                    <a:lnTo>
                      <a:pt x="4236" y="936"/>
                    </a:lnTo>
                    <a:lnTo>
                      <a:pt x="4236" y="918"/>
                    </a:lnTo>
                    <a:lnTo>
                      <a:pt x="4188" y="918"/>
                    </a:lnTo>
                    <a:lnTo>
                      <a:pt x="4170" y="936"/>
                    </a:lnTo>
                    <a:close/>
                    <a:moveTo>
                      <a:pt x="5574" y="36"/>
                    </a:moveTo>
                    <a:lnTo>
                      <a:pt x="5490" y="36"/>
                    </a:lnTo>
                    <a:lnTo>
                      <a:pt x="5496" y="24"/>
                    </a:lnTo>
                    <a:lnTo>
                      <a:pt x="5490" y="24"/>
                    </a:lnTo>
                    <a:lnTo>
                      <a:pt x="5484" y="18"/>
                    </a:lnTo>
                    <a:lnTo>
                      <a:pt x="5448" y="18"/>
                    </a:lnTo>
                    <a:lnTo>
                      <a:pt x="5430" y="12"/>
                    </a:lnTo>
                    <a:lnTo>
                      <a:pt x="5400" y="12"/>
                    </a:lnTo>
                    <a:lnTo>
                      <a:pt x="5364" y="18"/>
                    </a:lnTo>
                    <a:lnTo>
                      <a:pt x="5334" y="30"/>
                    </a:lnTo>
                    <a:lnTo>
                      <a:pt x="5304" y="36"/>
                    </a:lnTo>
                    <a:lnTo>
                      <a:pt x="5292" y="36"/>
                    </a:lnTo>
                    <a:lnTo>
                      <a:pt x="5346" y="12"/>
                    </a:lnTo>
                    <a:lnTo>
                      <a:pt x="5274" y="18"/>
                    </a:lnTo>
                    <a:lnTo>
                      <a:pt x="5268" y="18"/>
                    </a:lnTo>
                    <a:lnTo>
                      <a:pt x="5262" y="12"/>
                    </a:lnTo>
                    <a:lnTo>
                      <a:pt x="5250" y="12"/>
                    </a:lnTo>
                    <a:lnTo>
                      <a:pt x="5226" y="0"/>
                    </a:lnTo>
                    <a:lnTo>
                      <a:pt x="5196" y="0"/>
                    </a:lnTo>
                    <a:lnTo>
                      <a:pt x="5190" y="6"/>
                    </a:lnTo>
                    <a:lnTo>
                      <a:pt x="5184" y="18"/>
                    </a:lnTo>
                    <a:lnTo>
                      <a:pt x="5178" y="18"/>
                    </a:lnTo>
                    <a:lnTo>
                      <a:pt x="5172" y="12"/>
                    </a:lnTo>
                    <a:lnTo>
                      <a:pt x="5160" y="6"/>
                    </a:lnTo>
                    <a:lnTo>
                      <a:pt x="5148" y="6"/>
                    </a:lnTo>
                    <a:lnTo>
                      <a:pt x="5136" y="0"/>
                    </a:lnTo>
                    <a:lnTo>
                      <a:pt x="5124" y="0"/>
                    </a:lnTo>
                    <a:lnTo>
                      <a:pt x="5112" y="6"/>
                    </a:lnTo>
                    <a:lnTo>
                      <a:pt x="5106" y="12"/>
                    </a:lnTo>
                    <a:lnTo>
                      <a:pt x="5094" y="18"/>
                    </a:lnTo>
                    <a:lnTo>
                      <a:pt x="5088" y="24"/>
                    </a:lnTo>
                    <a:lnTo>
                      <a:pt x="5046" y="12"/>
                    </a:lnTo>
                    <a:lnTo>
                      <a:pt x="4938" y="6"/>
                    </a:lnTo>
                    <a:lnTo>
                      <a:pt x="4968" y="36"/>
                    </a:lnTo>
                    <a:lnTo>
                      <a:pt x="4902" y="12"/>
                    </a:lnTo>
                    <a:lnTo>
                      <a:pt x="4842" y="24"/>
                    </a:lnTo>
                    <a:lnTo>
                      <a:pt x="4830" y="24"/>
                    </a:lnTo>
                    <a:lnTo>
                      <a:pt x="4812" y="18"/>
                    </a:lnTo>
                    <a:lnTo>
                      <a:pt x="4746" y="18"/>
                    </a:lnTo>
                    <a:lnTo>
                      <a:pt x="4710" y="24"/>
                    </a:lnTo>
                    <a:lnTo>
                      <a:pt x="4686" y="36"/>
                    </a:lnTo>
                    <a:lnTo>
                      <a:pt x="4674" y="36"/>
                    </a:lnTo>
                    <a:lnTo>
                      <a:pt x="4764" y="60"/>
                    </a:lnTo>
                    <a:lnTo>
                      <a:pt x="4674" y="48"/>
                    </a:lnTo>
                    <a:lnTo>
                      <a:pt x="4662" y="48"/>
                    </a:lnTo>
                    <a:lnTo>
                      <a:pt x="4590" y="36"/>
                    </a:lnTo>
                    <a:lnTo>
                      <a:pt x="4542" y="36"/>
                    </a:lnTo>
                    <a:lnTo>
                      <a:pt x="4530" y="48"/>
                    </a:lnTo>
                    <a:lnTo>
                      <a:pt x="4530" y="60"/>
                    </a:lnTo>
                    <a:lnTo>
                      <a:pt x="4512" y="60"/>
                    </a:lnTo>
                    <a:lnTo>
                      <a:pt x="4482" y="54"/>
                    </a:lnTo>
                    <a:lnTo>
                      <a:pt x="4392" y="54"/>
                    </a:lnTo>
                    <a:lnTo>
                      <a:pt x="4350" y="60"/>
                    </a:lnTo>
                    <a:lnTo>
                      <a:pt x="4302" y="66"/>
                    </a:lnTo>
                    <a:lnTo>
                      <a:pt x="4260" y="66"/>
                    </a:lnTo>
                    <a:lnTo>
                      <a:pt x="4242" y="72"/>
                    </a:lnTo>
                    <a:lnTo>
                      <a:pt x="4260" y="72"/>
                    </a:lnTo>
                    <a:lnTo>
                      <a:pt x="4266" y="78"/>
                    </a:lnTo>
                    <a:lnTo>
                      <a:pt x="4278" y="78"/>
                    </a:lnTo>
                    <a:lnTo>
                      <a:pt x="4362" y="84"/>
                    </a:lnTo>
                    <a:lnTo>
                      <a:pt x="4278" y="96"/>
                    </a:lnTo>
                    <a:lnTo>
                      <a:pt x="4284" y="96"/>
                    </a:lnTo>
                    <a:lnTo>
                      <a:pt x="4290" y="102"/>
                    </a:lnTo>
                    <a:lnTo>
                      <a:pt x="4314" y="114"/>
                    </a:lnTo>
                    <a:lnTo>
                      <a:pt x="4338" y="114"/>
                    </a:lnTo>
                    <a:lnTo>
                      <a:pt x="4356" y="108"/>
                    </a:lnTo>
                    <a:lnTo>
                      <a:pt x="4392" y="108"/>
                    </a:lnTo>
                    <a:lnTo>
                      <a:pt x="4398" y="102"/>
                    </a:lnTo>
                    <a:lnTo>
                      <a:pt x="4410" y="102"/>
                    </a:lnTo>
                    <a:lnTo>
                      <a:pt x="4416" y="96"/>
                    </a:lnTo>
                    <a:lnTo>
                      <a:pt x="4440" y="96"/>
                    </a:lnTo>
                    <a:lnTo>
                      <a:pt x="4458" y="90"/>
                    </a:lnTo>
                    <a:lnTo>
                      <a:pt x="4500" y="90"/>
                    </a:lnTo>
                    <a:lnTo>
                      <a:pt x="4518" y="96"/>
                    </a:lnTo>
                    <a:lnTo>
                      <a:pt x="4536" y="96"/>
                    </a:lnTo>
                    <a:lnTo>
                      <a:pt x="4548" y="102"/>
                    </a:lnTo>
                    <a:lnTo>
                      <a:pt x="4560" y="102"/>
                    </a:lnTo>
                    <a:lnTo>
                      <a:pt x="4494" y="102"/>
                    </a:lnTo>
                    <a:lnTo>
                      <a:pt x="4482" y="108"/>
                    </a:lnTo>
                    <a:lnTo>
                      <a:pt x="4458" y="108"/>
                    </a:lnTo>
                    <a:lnTo>
                      <a:pt x="4446" y="114"/>
                    </a:lnTo>
                    <a:lnTo>
                      <a:pt x="4434" y="114"/>
                    </a:lnTo>
                    <a:lnTo>
                      <a:pt x="4422" y="120"/>
                    </a:lnTo>
                    <a:lnTo>
                      <a:pt x="4410" y="120"/>
                    </a:lnTo>
                    <a:lnTo>
                      <a:pt x="4404" y="126"/>
                    </a:lnTo>
                    <a:lnTo>
                      <a:pt x="4398" y="126"/>
                    </a:lnTo>
                    <a:lnTo>
                      <a:pt x="4434" y="126"/>
                    </a:lnTo>
                    <a:lnTo>
                      <a:pt x="4452" y="132"/>
                    </a:lnTo>
                    <a:lnTo>
                      <a:pt x="4488" y="132"/>
                    </a:lnTo>
                    <a:lnTo>
                      <a:pt x="4500" y="126"/>
                    </a:lnTo>
                    <a:lnTo>
                      <a:pt x="4506" y="126"/>
                    </a:lnTo>
                    <a:lnTo>
                      <a:pt x="4512" y="120"/>
                    </a:lnTo>
                    <a:lnTo>
                      <a:pt x="4638" y="120"/>
                    </a:lnTo>
                    <a:lnTo>
                      <a:pt x="4656" y="114"/>
                    </a:lnTo>
                    <a:lnTo>
                      <a:pt x="4680" y="114"/>
                    </a:lnTo>
                    <a:lnTo>
                      <a:pt x="4698" y="108"/>
                    </a:lnTo>
                    <a:lnTo>
                      <a:pt x="4710" y="108"/>
                    </a:lnTo>
                    <a:lnTo>
                      <a:pt x="4722" y="96"/>
                    </a:lnTo>
                    <a:lnTo>
                      <a:pt x="4734" y="96"/>
                    </a:lnTo>
                    <a:lnTo>
                      <a:pt x="4752" y="90"/>
                    </a:lnTo>
                    <a:lnTo>
                      <a:pt x="4770" y="90"/>
                    </a:lnTo>
                    <a:lnTo>
                      <a:pt x="4782" y="84"/>
                    </a:lnTo>
                    <a:lnTo>
                      <a:pt x="4830" y="84"/>
                    </a:lnTo>
                    <a:lnTo>
                      <a:pt x="4746" y="114"/>
                    </a:lnTo>
                    <a:lnTo>
                      <a:pt x="4782" y="114"/>
                    </a:lnTo>
                    <a:lnTo>
                      <a:pt x="4734" y="126"/>
                    </a:lnTo>
                    <a:lnTo>
                      <a:pt x="4716" y="126"/>
                    </a:lnTo>
                    <a:lnTo>
                      <a:pt x="4674" y="132"/>
                    </a:lnTo>
                    <a:lnTo>
                      <a:pt x="4620" y="132"/>
                    </a:lnTo>
                    <a:lnTo>
                      <a:pt x="4566" y="138"/>
                    </a:lnTo>
                    <a:lnTo>
                      <a:pt x="4536" y="138"/>
                    </a:lnTo>
                    <a:lnTo>
                      <a:pt x="4524" y="150"/>
                    </a:lnTo>
                    <a:lnTo>
                      <a:pt x="4524" y="156"/>
                    </a:lnTo>
                    <a:lnTo>
                      <a:pt x="4602" y="174"/>
                    </a:lnTo>
                    <a:lnTo>
                      <a:pt x="4596" y="174"/>
                    </a:lnTo>
                    <a:lnTo>
                      <a:pt x="4590" y="180"/>
                    </a:lnTo>
                    <a:lnTo>
                      <a:pt x="4578" y="180"/>
                    </a:lnTo>
                    <a:lnTo>
                      <a:pt x="4566" y="186"/>
                    </a:lnTo>
                    <a:lnTo>
                      <a:pt x="4542" y="186"/>
                    </a:lnTo>
                    <a:lnTo>
                      <a:pt x="4518" y="174"/>
                    </a:lnTo>
                    <a:lnTo>
                      <a:pt x="4500" y="162"/>
                    </a:lnTo>
                    <a:lnTo>
                      <a:pt x="4476" y="150"/>
                    </a:lnTo>
                    <a:lnTo>
                      <a:pt x="4470" y="144"/>
                    </a:lnTo>
                    <a:lnTo>
                      <a:pt x="4356" y="144"/>
                    </a:lnTo>
                    <a:lnTo>
                      <a:pt x="4350" y="150"/>
                    </a:lnTo>
                    <a:lnTo>
                      <a:pt x="4344" y="162"/>
                    </a:lnTo>
                    <a:lnTo>
                      <a:pt x="4338" y="168"/>
                    </a:lnTo>
                    <a:lnTo>
                      <a:pt x="4368" y="186"/>
                    </a:lnTo>
                    <a:lnTo>
                      <a:pt x="4386" y="204"/>
                    </a:lnTo>
                    <a:lnTo>
                      <a:pt x="4410" y="216"/>
                    </a:lnTo>
                    <a:lnTo>
                      <a:pt x="4458" y="216"/>
                    </a:lnTo>
                    <a:lnTo>
                      <a:pt x="4476" y="210"/>
                    </a:lnTo>
                    <a:lnTo>
                      <a:pt x="4488" y="210"/>
                    </a:lnTo>
                    <a:lnTo>
                      <a:pt x="4476" y="216"/>
                    </a:lnTo>
                    <a:lnTo>
                      <a:pt x="4470" y="228"/>
                    </a:lnTo>
                    <a:lnTo>
                      <a:pt x="4398" y="228"/>
                    </a:lnTo>
                    <a:lnTo>
                      <a:pt x="4380" y="222"/>
                    </a:lnTo>
                    <a:lnTo>
                      <a:pt x="4350" y="222"/>
                    </a:lnTo>
                    <a:lnTo>
                      <a:pt x="4314" y="228"/>
                    </a:lnTo>
                    <a:lnTo>
                      <a:pt x="4272" y="234"/>
                    </a:lnTo>
                    <a:lnTo>
                      <a:pt x="4230" y="234"/>
                    </a:lnTo>
                    <a:lnTo>
                      <a:pt x="4218" y="240"/>
                    </a:lnTo>
                    <a:lnTo>
                      <a:pt x="4200" y="246"/>
                    </a:lnTo>
                    <a:lnTo>
                      <a:pt x="4188" y="258"/>
                    </a:lnTo>
                    <a:lnTo>
                      <a:pt x="4176" y="264"/>
                    </a:lnTo>
                    <a:lnTo>
                      <a:pt x="4170" y="270"/>
                    </a:lnTo>
                    <a:lnTo>
                      <a:pt x="4164" y="270"/>
                    </a:lnTo>
                    <a:lnTo>
                      <a:pt x="4236" y="258"/>
                    </a:lnTo>
                    <a:lnTo>
                      <a:pt x="4236" y="276"/>
                    </a:lnTo>
                    <a:lnTo>
                      <a:pt x="4296" y="258"/>
                    </a:lnTo>
                    <a:lnTo>
                      <a:pt x="4224" y="288"/>
                    </a:lnTo>
                    <a:lnTo>
                      <a:pt x="4230" y="288"/>
                    </a:lnTo>
                    <a:lnTo>
                      <a:pt x="4236" y="294"/>
                    </a:lnTo>
                    <a:lnTo>
                      <a:pt x="4248" y="300"/>
                    </a:lnTo>
                    <a:lnTo>
                      <a:pt x="4278" y="300"/>
                    </a:lnTo>
                    <a:lnTo>
                      <a:pt x="4314" y="288"/>
                    </a:lnTo>
                    <a:lnTo>
                      <a:pt x="4326" y="288"/>
                    </a:lnTo>
                    <a:lnTo>
                      <a:pt x="4344" y="282"/>
                    </a:lnTo>
                    <a:lnTo>
                      <a:pt x="4350" y="276"/>
                    </a:lnTo>
                    <a:lnTo>
                      <a:pt x="4356" y="276"/>
                    </a:lnTo>
                    <a:lnTo>
                      <a:pt x="4254" y="312"/>
                    </a:lnTo>
                    <a:lnTo>
                      <a:pt x="4188" y="312"/>
                    </a:lnTo>
                    <a:lnTo>
                      <a:pt x="4176" y="288"/>
                    </a:lnTo>
                    <a:lnTo>
                      <a:pt x="4164" y="288"/>
                    </a:lnTo>
                    <a:lnTo>
                      <a:pt x="4146" y="282"/>
                    </a:lnTo>
                    <a:lnTo>
                      <a:pt x="4110" y="282"/>
                    </a:lnTo>
                    <a:lnTo>
                      <a:pt x="4104" y="288"/>
                    </a:lnTo>
                    <a:lnTo>
                      <a:pt x="4104" y="300"/>
                    </a:lnTo>
                    <a:lnTo>
                      <a:pt x="4110" y="312"/>
                    </a:lnTo>
                    <a:lnTo>
                      <a:pt x="4110" y="318"/>
                    </a:lnTo>
                    <a:lnTo>
                      <a:pt x="4116" y="324"/>
                    </a:lnTo>
                    <a:lnTo>
                      <a:pt x="4092" y="324"/>
                    </a:lnTo>
                    <a:lnTo>
                      <a:pt x="4074" y="330"/>
                    </a:lnTo>
                    <a:lnTo>
                      <a:pt x="4032" y="330"/>
                    </a:lnTo>
                    <a:lnTo>
                      <a:pt x="4020" y="336"/>
                    </a:lnTo>
                    <a:lnTo>
                      <a:pt x="4002" y="342"/>
                    </a:lnTo>
                    <a:lnTo>
                      <a:pt x="3990" y="348"/>
                    </a:lnTo>
                    <a:lnTo>
                      <a:pt x="3972" y="354"/>
                    </a:lnTo>
                    <a:lnTo>
                      <a:pt x="3936" y="354"/>
                    </a:lnTo>
                    <a:lnTo>
                      <a:pt x="3924" y="360"/>
                    </a:lnTo>
                    <a:lnTo>
                      <a:pt x="3918" y="360"/>
                    </a:lnTo>
                    <a:lnTo>
                      <a:pt x="3924" y="360"/>
                    </a:lnTo>
                    <a:lnTo>
                      <a:pt x="3936" y="366"/>
                    </a:lnTo>
                    <a:lnTo>
                      <a:pt x="3978" y="366"/>
                    </a:lnTo>
                    <a:lnTo>
                      <a:pt x="3990" y="360"/>
                    </a:lnTo>
                    <a:lnTo>
                      <a:pt x="3996" y="354"/>
                    </a:lnTo>
                    <a:lnTo>
                      <a:pt x="3984" y="372"/>
                    </a:lnTo>
                    <a:lnTo>
                      <a:pt x="4020" y="366"/>
                    </a:lnTo>
                    <a:lnTo>
                      <a:pt x="4044" y="354"/>
                    </a:lnTo>
                    <a:lnTo>
                      <a:pt x="4044" y="372"/>
                    </a:lnTo>
                    <a:lnTo>
                      <a:pt x="4074" y="366"/>
                    </a:lnTo>
                    <a:lnTo>
                      <a:pt x="4098" y="366"/>
                    </a:lnTo>
                    <a:lnTo>
                      <a:pt x="4098" y="372"/>
                    </a:lnTo>
                    <a:lnTo>
                      <a:pt x="4104" y="378"/>
                    </a:lnTo>
                    <a:lnTo>
                      <a:pt x="4122" y="378"/>
                    </a:lnTo>
                    <a:lnTo>
                      <a:pt x="4146" y="366"/>
                    </a:lnTo>
                    <a:lnTo>
                      <a:pt x="4152" y="366"/>
                    </a:lnTo>
                    <a:lnTo>
                      <a:pt x="4164" y="360"/>
                    </a:lnTo>
                    <a:lnTo>
                      <a:pt x="4170" y="372"/>
                    </a:lnTo>
                    <a:lnTo>
                      <a:pt x="4200" y="354"/>
                    </a:lnTo>
                    <a:lnTo>
                      <a:pt x="4206" y="360"/>
                    </a:lnTo>
                    <a:lnTo>
                      <a:pt x="4212" y="372"/>
                    </a:lnTo>
                    <a:lnTo>
                      <a:pt x="4224" y="372"/>
                    </a:lnTo>
                    <a:lnTo>
                      <a:pt x="4236" y="366"/>
                    </a:lnTo>
                    <a:lnTo>
                      <a:pt x="4242" y="360"/>
                    </a:lnTo>
                    <a:lnTo>
                      <a:pt x="4248" y="360"/>
                    </a:lnTo>
                    <a:lnTo>
                      <a:pt x="4254" y="366"/>
                    </a:lnTo>
                    <a:lnTo>
                      <a:pt x="4266" y="372"/>
                    </a:lnTo>
                    <a:lnTo>
                      <a:pt x="4284" y="372"/>
                    </a:lnTo>
                    <a:lnTo>
                      <a:pt x="4290" y="366"/>
                    </a:lnTo>
                    <a:lnTo>
                      <a:pt x="4290" y="360"/>
                    </a:lnTo>
                    <a:lnTo>
                      <a:pt x="4284" y="354"/>
                    </a:lnTo>
                    <a:lnTo>
                      <a:pt x="4338" y="372"/>
                    </a:lnTo>
                    <a:lnTo>
                      <a:pt x="4344" y="378"/>
                    </a:lnTo>
                    <a:lnTo>
                      <a:pt x="4350" y="390"/>
                    </a:lnTo>
                    <a:lnTo>
                      <a:pt x="4374" y="390"/>
                    </a:lnTo>
                    <a:lnTo>
                      <a:pt x="4410" y="378"/>
                    </a:lnTo>
                    <a:lnTo>
                      <a:pt x="4440" y="372"/>
                    </a:lnTo>
                    <a:lnTo>
                      <a:pt x="4476" y="372"/>
                    </a:lnTo>
                    <a:lnTo>
                      <a:pt x="4494" y="366"/>
                    </a:lnTo>
                    <a:lnTo>
                      <a:pt x="4506" y="360"/>
                    </a:lnTo>
                    <a:lnTo>
                      <a:pt x="4524" y="342"/>
                    </a:lnTo>
                    <a:lnTo>
                      <a:pt x="4464" y="342"/>
                    </a:lnTo>
                    <a:lnTo>
                      <a:pt x="4470" y="336"/>
                    </a:lnTo>
                    <a:lnTo>
                      <a:pt x="4470" y="330"/>
                    </a:lnTo>
                    <a:lnTo>
                      <a:pt x="4416" y="330"/>
                    </a:lnTo>
                    <a:lnTo>
                      <a:pt x="4362" y="318"/>
                    </a:lnTo>
                    <a:lnTo>
                      <a:pt x="4380" y="300"/>
                    </a:lnTo>
                    <a:lnTo>
                      <a:pt x="4440" y="318"/>
                    </a:lnTo>
                    <a:lnTo>
                      <a:pt x="4452" y="318"/>
                    </a:lnTo>
                    <a:lnTo>
                      <a:pt x="4488" y="312"/>
                    </a:lnTo>
                    <a:lnTo>
                      <a:pt x="4566" y="312"/>
                    </a:lnTo>
                    <a:lnTo>
                      <a:pt x="4578" y="300"/>
                    </a:lnTo>
                    <a:lnTo>
                      <a:pt x="4578" y="288"/>
                    </a:lnTo>
                    <a:lnTo>
                      <a:pt x="4584" y="288"/>
                    </a:lnTo>
                    <a:lnTo>
                      <a:pt x="4590" y="282"/>
                    </a:lnTo>
                    <a:lnTo>
                      <a:pt x="4608" y="282"/>
                    </a:lnTo>
                    <a:lnTo>
                      <a:pt x="4626" y="276"/>
                    </a:lnTo>
                    <a:lnTo>
                      <a:pt x="4662" y="276"/>
                    </a:lnTo>
                    <a:lnTo>
                      <a:pt x="4680" y="270"/>
                    </a:lnTo>
                    <a:lnTo>
                      <a:pt x="4710" y="270"/>
                    </a:lnTo>
                    <a:lnTo>
                      <a:pt x="4722" y="264"/>
                    </a:lnTo>
                    <a:lnTo>
                      <a:pt x="4728" y="264"/>
                    </a:lnTo>
                    <a:lnTo>
                      <a:pt x="4704" y="246"/>
                    </a:lnTo>
                    <a:lnTo>
                      <a:pt x="4746" y="246"/>
                    </a:lnTo>
                    <a:lnTo>
                      <a:pt x="4770" y="240"/>
                    </a:lnTo>
                    <a:lnTo>
                      <a:pt x="4782" y="234"/>
                    </a:lnTo>
                    <a:lnTo>
                      <a:pt x="4776" y="228"/>
                    </a:lnTo>
                    <a:lnTo>
                      <a:pt x="4770" y="228"/>
                    </a:lnTo>
                    <a:lnTo>
                      <a:pt x="4758" y="222"/>
                    </a:lnTo>
                    <a:lnTo>
                      <a:pt x="4746" y="222"/>
                    </a:lnTo>
                    <a:lnTo>
                      <a:pt x="4734" y="216"/>
                    </a:lnTo>
                    <a:lnTo>
                      <a:pt x="4686" y="216"/>
                    </a:lnTo>
                    <a:lnTo>
                      <a:pt x="4674" y="210"/>
                    </a:lnTo>
                    <a:lnTo>
                      <a:pt x="4662" y="210"/>
                    </a:lnTo>
                    <a:lnTo>
                      <a:pt x="4662" y="204"/>
                    </a:lnTo>
                    <a:lnTo>
                      <a:pt x="4674" y="198"/>
                    </a:lnTo>
                    <a:lnTo>
                      <a:pt x="4686" y="198"/>
                    </a:lnTo>
                    <a:lnTo>
                      <a:pt x="4704" y="192"/>
                    </a:lnTo>
                    <a:lnTo>
                      <a:pt x="4716" y="186"/>
                    </a:lnTo>
                    <a:lnTo>
                      <a:pt x="4764" y="186"/>
                    </a:lnTo>
                    <a:lnTo>
                      <a:pt x="4782" y="192"/>
                    </a:lnTo>
                    <a:lnTo>
                      <a:pt x="4860" y="192"/>
                    </a:lnTo>
                    <a:lnTo>
                      <a:pt x="4878" y="186"/>
                    </a:lnTo>
                    <a:lnTo>
                      <a:pt x="4902" y="186"/>
                    </a:lnTo>
                    <a:lnTo>
                      <a:pt x="4896" y="180"/>
                    </a:lnTo>
                    <a:lnTo>
                      <a:pt x="4878" y="180"/>
                    </a:lnTo>
                    <a:lnTo>
                      <a:pt x="4866" y="174"/>
                    </a:lnTo>
                    <a:lnTo>
                      <a:pt x="4872" y="168"/>
                    </a:lnTo>
                    <a:lnTo>
                      <a:pt x="4902" y="162"/>
                    </a:lnTo>
                    <a:lnTo>
                      <a:pt x="4944" y="168"/>
                    </a:lnTo>
                    <a:lnTo>
                      <a:pt x="4974" y="174"/>
                    </a:lnTo>
                    <a:lnTo>
                      <a:pt x="4986" y="174"/>
                    </a:lnTo>
                    <a:lnTo>
                      <a:pt x="4992" y="168"/>
                    </a:lnTo>
                    <a:lnTo>
                      <a:pt x="4992" y="150"/>
                    </a:lnTo>
                    <a:lnTo>
                      <a:pt x="5070" y="156"/>
                    </a:lnTo>
                    <a:lnTo>
                      <a:pt x="5070" y="132"/>
                    </a:lnTo>
                    <a:lnTo>
                      <a:pt x="5082" y="132"/>
                    </a:lnTo>
                    <a:lnTo>
                      <a:pt x="5094" y="138"/>
                    </a:lnTo>
                    <a:lnTo>
                      <a:pt x="5112" y="138"/>
                    </a:lnTo>
                    <a:lnTo>
                      <a:pt x="5136" y="126"/>
                    </a:lnTo>
                    <a:lnTo>
                      <a:pt x="5148" y="126"/>
                    </a:lnTo>
                    <a:lnTo>
                      <a:pt x="5154" y="120"/>
                    </a:lnTo>
                    <a:lnTo>
                      <a:pt x="5172" y="120"/>
                    </a:lnTo>
                    <a:lnTo>
                      <a:pt x="5208" y="114"/>
                    </a:lnTo>
                    <a:lnTo>
                      <a:pt x="5256" y="102"/>
                    </a:lnTo>
                    <a:lnTo>
                      <a:pt x="5298" y="96"/>
                    </a:lnTo>
                    <a:lnTo>
                      <a:pt x="5322" y="90"/>
                    </a:lnTo>
                    <a:lnTo>
                      <a:pt x="5340" y="90"/>
                    </a:lnTo>
                    <a:lnTo>
                      <a:pt x="5346" y="84"/>
                    </a:lnTo>
                    <a:lnTo>
                      <a:pt x="5238" y="84"/>
                    </a:lnTo>
                    <a:lnTo>
                      <a:pt x="5214" y="96"/>
                    </a:lnTo>
                    <a:lnTo>
                      <a:pt x="5142" y="96"/>
                    </a:lnTo>
                    <a:lnTo>
                      <a:pt x="5226" y="90"/>
                    </a:lnTo>
                    <a:lnTo>
                      <a:pt x="5220" y="78"/>
                    </a:lnTo>
                    <a:lnTo>
                      <a:pt x="5268" y="84"/>
                    </a:lnTo>
                    <a:lnTo>
                      <a:pt x="5274" y="78"/>
                    </a:lnTo>
                    <a:lnTo>
                      <a:pt x="5286" y="72"/>
                    </a:lnTo>
                    <a:lnTo>
                      <a:pt x="5358" y="72"/>
                    </a:lnTo>
                    <a:lnTo>
                      <a:pt x="5406" y="66"/>
                    </a:lnTo>
                    <a:lnTo>
                      <a:pt x="5454" y="66"/>
                    </a:lnTo>
                    <a:lnTo>
                      <a:pt x="5484" y="60"/>
                    </a:lnTo>
                    <a:lnTo>
                      <a:pt x="5496" y="60"/>
                    </a:lnTo>
                    <a:lnTo>
                      <a:pt x="5514" y="54"/>
                    </a:lnTo>
                    <a:lnTo>
                      <a:pt x="5532" y="54"/>
                    </a:lnTo>
                    <a:lnTo>
                      <a:pt x="5550" y="48"/>
                    </a:lnTo>
                    <a:lnTo>
                      <a:pt x="5562" y="42"/>
                    </a:lnTo>
                    <a:lnTo>
                      <a:pt x="5574" y="42"/>
                    </a:lnTo>
                    <a:lnTo>
                      <a:pt x="5574" y="36"/>
                    </a:lnTo>
                    <a:close/>
                    <a:moveTo>
                      <a:pt x="4032" y="966"/>
                    </a:moveTo>
                    <a:lnTo>
                      <a:pt x="4086" y="966"/>
                    </a:lnTo>
                    <a:lnTo>
                      <a:pt x="4134" y="942"/>
                    </a:lnTo>
                    <a:lnTo>
                      <a:pt x="4140" y="930"/>
                    </a:lnTo>
                    <a:lnTo>
                      <a:pt x="4134" y="918"/>
                    </a:lnTo>
                    <a:lnTo>
                      <a:pt x="4134" y="912"/>
                    </a:lnTo>
                    <a:lnTo>
                      <a:pt x="4122" y="906"/>
                    </a:lnTo>
                    <a:lnTo>
                      <a:pt x="4074" y="906"/>
                    </a:lnTo>
                    <a:lnTo>
                      <a:pt x="4062" y="912"/>
                    </a:lnTo>
                    <a:lnTo>
                      <a:pt x="4050" y="912"/>
                    </a:lnTo>
                    <a:lnTo>
                      <a:pt x="4026" y="924"/>
                    </a:lnTo>
                    <a:lnTo>
                      <a:pt x="4014" y="936"/>
                    </a:lnTo>
                    <a:lnTo>
                      <a:pt x="4002" y="942"/>
                    </a:lnTo>
                    <a:lnTo>
                      <a:pt x="4002" y="954"/>
                    </a:lnTo>
                    <a:lnTo>
                      <a:pt x="4014" y="960"/>
                    </a:lnTo>
                    <a:lnTo>
                      <a:pt x="4032" y="966"/>
                    </a:lnTo>
                    <a:close/>
                    <a:moveTo>
                      <a:pt x="4014" y="840"/>
                    </a:moveTo>
                    <a:lnTo>
                      <a:pt x="4002" y="840"/>
                    </a:lnTo>
                    <a:lnTo>
                      <a:pt x="3990" y="846"/>
                    </a:lnTo>
                    <a:lnTo>
                      <a:pt x="3984" y="852"/>
                    </a:lnTo>
                    <a:lnTo>
                      <a:pt x="3972" y="852"/>
                    </a:lnTo>
                    <a:lnTo>
                      <a:pt x="3990" y="852"/>
                    </a:lnTo>
                    <a:lnTo>
                      <a:pt x="4008" y="846"/>
                    </a:lnTo>
                    <a:lnTo>
                      <a:pt x="4026" y="846"/>
                    </a:lnTo>
                    <a:lnTo>
                      <a:pt x="4044" y="840"/>
                    </a:lnTo>
                    <a:lnTo>
                      <a:pt x="4050" y="834"/>
                    </a:lnTo>
                    <a:lnTo>
                      <a:pt x="4056" y="834"/>
                    </a:lnTo>
                    <a:lnTo>
                      <a:pt x="4068" y="822"/>
                    </a:lnTo>
                    <a:lnTo>
                      <a:pt x="4050" y="822"/>
                    </a:lnTo>
                    <a:lnTo>
                      <a:pt x="4044" y="828"/>
                    </a:lnTo>
                    <a:lnTo>
                      <a:pt x="4032" y="828"/>
                    </a:lnTo>
                    <a:lnTo>
                      <a:pt x="4020" y="834"/>
                    </a:lnTo>
                    <a:lnTo>
                      <a:pt x="4014" y="840"/>
                    </a:lnTo>
                    <a:close/>
                    <a:moveTo>
                      <a:pt x="4122" y="822"/>
                    </a:moveTo>
                    <a:lnTo>
                      <a:pt x="4104" y="822"/>
                    </a:lnTo>
                    <a:lnTo>
                      <a:pt x="4098" y="828"/>
                    </a:lnTo>
                    <a:lnTo>
                      <a:pt x="4098" y="840"/>
                    </a:lnTo>
                    <a:lnTo>
                      <a:pt x="4104" y="846"/>
                    </a:lnTo>
                    <a:lnTo>
                      <a:pt x="4110" y="840"/>
                    </a:lnTo>
                    <a:lnTo>
                      <a:pt x="4116" y="840"/>
                    </a:lnTo>
                    <a:lnTo>
                      <a:pt x="4128" y="828"/>
                    </a:lnTo>
                    <a:lnTo>
                      <a:pt x="4122" y="822"/>
                    </a:lnTo>
                    <a:close/>
                    <a:moveTo>
                      <a:pt x="3528" y="1062"/>
                    </a:moveTo>
                    <a:lnTo>
                      <a:pt x="3522" y="1062"/>
                    </a:lnTo>
                    <a:lnTo>
                      <a:pt x="3504" y="1080"/>
                    </a:lnTo>
                    <a:lnTo>
                      <a:pt x="3504" y="1086"/>
                    </a:lnTo>
                    <a:lnTo>
                      <a:pt x="3510" y="1092"/>
                    </a:lnTo>
                    <a:lnTo>
                      <a:pt x="3528" y="1092"/>
                    </a:lnTo>
                    <a:lnTo>
                      <a:pt x="3534" y="1086"/>
                    </a:lnTo>
                    <a:lnTo>
                      <a:pt x="3540" y="1074"/>
                    </a:lnTo>
                    <a:lnTo>
                      <a:pt x="3540" y="1068"/>
                    </a:lnTo>
                    <a:lnTo>
                      <a:pt x="3534" y="1062"/>
                    </a:lnTo>
                    <a:lnTo>
                      <a:pt x="3528" y="1062"/>
                    </a:lnTo>
                    <a:close/>
                    <a:moveTo>
                      <a:pt x="3588" y="1062"/>
                    </a:moveTo>
                    <a:lnTo>
                      <a:pt x="3582" y="1062"/>
                    </a:lnTo>
                    <a:lnTo>
                      <a:pt x="3576" y="1068"/>
                    </a:lnTo>
                    <a:lnTo>
                      <a:pt x="3576" y="1080"/>
                    </a:lnTo>
                    <a:lnTo>
                      <a:pt x="3582" y="1086"/>
                    </a:lnTo>
                    <a:lnTo>
                      <a:pt x="3594" y="1086"/>
                    </a:lnTo>
                    <a:lnTo>
                      <a:pt x="3600" y="1080"/>
                    </a:lnTo>
                    <a:lnTo>
                      <a:pt x="3600" y="1068"/>
                    </a:lnTo>
                    <a:lnTo>
                      <a:pt x="3588" y="1062"/>
                    </a:lnTo>
                    <a:close/>
                    <a:moveTo>
                      <a:pt x="3756" y="1242"/>
                    </a:moveTo>
                    <a:lnTo>
                      <a:pt x="3744" y="1248"/>
                    </a:lnTo>
                    <a:lnTo>
                      <a:pt x="3744" y="1260"/>
                    </a:lnTo>
                    <a:lnTo>
                      <a:pt x="3750" y="1266"/>
                    </a:lnTo>
                    <a:lnTo>
                      <a:pt x="3762" y="1272"/>
                    </a:lnTo>
                    <a:lnTo>
                      <a:pt x="3768" y="1272"/>
                    </a:lnTo>
                    <a:lnTo>
                      <a:pt x="3786" y="1254"/>
                    </a:lnTo>
                    <a:lnTo>
                      <a:pt x="3786" y="1242"/>
                    </a:lnTo>
                    <a:lnTo>
                      <a:pt x="3780" y="1236"/>
                    </a:lnTo>
                    <a:lnTo>
                      <a:pt x="3768" y="1236"/>
                    </a:lnTo>
                    <a:lnTo>
                      <a:pt x="3756" y="1242"/>
                    </a:lnTo>
                    <a:close/>
                    <a:moveTo>
                      <a:pt x="3984" y="2532"/>
                    </a:moveTo>
                    <a:lnTo>
                      <a:pt x="3948" y="2520"/>
                    </a:lnTo>
                    <a:lnTo>
                      <a:pt x="3942" y="2514"/>
                    </a:lnTo>
                    <a:lnTo>
                      <a:pt x="3936" y="2514"/>
                    </a:lnTo>
                    <a:lnTo>
                      <a:pt x="3924" y="2526"/>
                    </a:lnTo>
                    <a:lnTo>
                      <a:pt x="3930" y="2532"/>
                    </a:lnTo>
                    <a:lnTo>
                      <a:pt x="3942" y="2538"/>
                    </a:lnTo>
                    <a:lnTo>
                      <a:pt x="3948" y="2544"/>
                    </a:lnTo>
                    <a:lnTo>
                      <a:pt x="3954" y="2544"/>
                    </a:lnTo>
                    <a:lnTo>
                      <a:pt x="3960" y="2550"/>
                    </a:lnTo>
                    <a:lnTo>
                      <a:pt x="3996" y="2550"/>
                    </a:lnTo>
                    <a:lnTo>
                      <a:pt x="4008" y="2556"/>
                    </a:lnTo>
                    <a:lnTo>
                      <a:pt x="4020" y="2556"/>
                    </a:lnTo>
                    <a:lnTo>
                      <a:pt x="4038" y="2538"/>
                    </a:lnTo>
                    <a:lnTo>
                      <a:pt x="4008" y="2538"/>
                    </a:lnTo>
                    <a:lnTo>
                      <a:pt x="3984" y="2532"/>
                    </a:lnTo>
                    <a:close/>
                    <a:moveTo>
                      <a:pt x="4098" y="2280"/>
                    </a:moveTo>
                    <a:lnTo>
                      <a:pt x="4092" y="2280"/>
                    </a:lnTo>
                    <a:lnTo>
                      <a:pt x="4086" y="2274"/>
                    </a:lnTo>
                    <a:lnTo>
                      <a:pt x="4050" y="2274"/>
                    </a:lnTo>
                    <a:lnTo>
                      <a:pt x="4032" y="2268"/>
                    </a:lnTo>
                    <a:lnTo>
                      <a:pt x="3996" y="2268"/>
                    </a:lnTo>
                    <a:lnTo>
                      <a:pt x="4002" y="2274"/>
                    </a:lnTo>
                    <a:lnTo>
                      <a:pt x="4008" y="2274"/>
                    </a:lnTo>
                    <a:lnTo>
                      <a:pt x="4014" y="2280"/>
                    </a:lnTo>
                    <a:lnTo>
                      <a:pt x="4026" y="2286"/>
                    </a:lnTo>
                    <a:lnTo>
                      <a:pt x="4032" y="2286"/>
                    </a:lnTo>
                    <a:lnTo>
                      <a:pt x="4032" y="2304"/>
                    </a:lnTo>
                    <a:lnTo>
                      <a:pt x="4044" y="2304"/>
                    </a:lnTo>
                    <a:lnTo>
                      <a:pt x="4080" y="2310"/>
                    </a:lnTo>
                    <a:lnTo>
                      <a:pt x="4128" y="2316"/>
                    </a:lnTo>
                    <a:lnTo>
                      <a:pt x="4164" y="2316"/>
                    </a:lnTo>
                    <a:lnTo>
                      <a:pt x="4170" y="2310"/>
                    </a:lnTo>
                    <a:lnTo>
                      <a:pt x="4170" y="2304"/>
                    </a:lnTo>
                    <a:lnTo>
                      <a:pt x="4164" y="2304"/>
                    </a:lnTo>
                    <a:lnTo>
                      <a:pt x="4152" y="2292"/>
                    </a:lnTo>
                    <a:lnTo>
                      <a:pt x="4128" y="2286"/>
                    </a:lnTo>
                    <a:lnTo>
                      <a:pt x="4098" y="2280"/>
                    </a:lnTo>
                    <a:close/>
                    <a:moveTo>
                      <a:pt x="4194" y="2550"/>
                    </a:moveTo>
                    <a:lnTo>
                      <a:pt x="4164" y="2550"/>
                    </a:lnTo>
                    <a:lnTo>
                      <a:pt x="4152" y="2556"/>
                    </a:lnTo>
                    <a:lnTo>
                      <a:pt x="4146" y="2562"/>
                    </a:lnTo>
                    <a:lnTo>
                      <a:pt x="4182" y="2526"/>
                    </a:lnTo>
                    <a:lnTo>
                      <a:pt x="4176" y="2520"/>
                    </a:lnTo>
                    <a:lnTo>
                      <a:pt x="4152" y="2520"/>
                    </a:lnTo>
                    <a:lnTo>
                      <a:pt x="4140" y="2526"/>
                    </a:lnTo>
                    <a:lnTo>
                      <a:pt x="4128" y="2538"/>
                    </a:lnTo>
                    <a:lnTo>
                      <a:pt x="4104" y="2574"/>
                    </a:lnTo>
                    <a:lnTo>
                      <a:pt x="4164" y="2568"/>
                    </a:lnTo>
                    <a:lnTo>
                      <a:pt x="4176" y="2568"/>
                    </a:lnTo>
                    <a:lnTo>
                      <a:pt x="4182" y="2562"/>
                    </a:lnTo>
                    <a:lnTo>
                      <a:pt x="4194" y="2562"/>
                    </a:lnTo>
                    <a:lnTo>
                      <a:pt x="4200" y="2556"/>
                    </a:lnTo>
                    <a:lnTo>
                      <a:pt x="4200" y="2550"/>
                    </a:lnTo>
                    <a:lnTo>
                      <a:pt x="4194" y="2550"/>
                    </a:lnTo>
                    <a:close/>
                    <a:moveTo>
                      <a:pt x="4590" y="1962"/>
                    </a:moveTo>
                    <a:lnTo>
                      <a:pt x="4578" y="1974"/>
                    </a:lnTo>
                    <a:lnTo>
                      <a:pt x="4578" y="1980"/>
                    </a:lnTo>
                    <a:lnTo>
                      <a:pt x="4572" y="1986"/>
                    </a:lnTo>
                    <a:lnTo>
                      <a:pt x="4566" y="1986"/>
                    </a:lnTo>
                    <a:lnTo>
                      <a:pt x="4554" y="1974"/>
                    </a:lnTo>
                    <a:lnTo>
                      <a:pt x="4554" y="1962"/>
                    </a:lnTo>
                    <a:lnTo>
                      <a:pt x="4566" y="1962"/>
                    </a:lnTo>
                    <a:lnTo>
                      <a:pt x="4572" y="1956"/>
                    </a:lnTo>
                    <a:lnTo>
                      <a:pt x="4566" y="1932"/>
                    </a:lnTo>
                    <a:lnTo>
                      <a:pt x="4536" y="1926"/>
                    </a:lnTo>
                    <a:lnTo>
                      <a:pt x="4530" y="1926"/>
                    </a:lnTo>
                    <a:lnTo>
                      <a:pt x="4524" y="1932"/>
                    </a:lnTo>
                    <a:lnTo>
                      <a:pt x="4512" y="1938"/>
                    </a:lnTo>
                    <a:lnTo>
                      <a:pt x="4494" y="1944"/>
                    </a:lnTo>
                    <a:lnTo>
                      <a:pt x="4470" y="1956"/>
                    </a:lnTo>
                    <a:lnTo>
                      <a:pt x="4464" y="1962"/>
                    </a:lnTo>
                    <a:lnTo>
                      <a:pt x="4458" y="1962"/>
                    </a:lnTo>
                    <a:lnTo>
                      <a:pt x="4446" y="1968"/>
                    </a:lnTo>
                    <a:lnTo>
                      <a:pt x="4434" y="1968"/>
                    </a:lnTo>
                    <a:lnTo>
                      <a:pt x="4416" y="1974"/>
                    </a:lnTo>
                    <a:lnTo>
                      <a:pt x="4404" y="1974"/>
                    </a:lnTo>
                    <a:lnTo>
                      <a:pt x="4374" y="1998"/>
                    </a:lnTo>
                    <a:lnTo>
                      <a:pt x="4386" y="1974"/>
                    </a:lnTo>
                    <a:lnTo>
                      <a:pt x="4362" y="1956"/>
                    </a:lnTo>
                    <a:lnTo>
                      <a:pt x="4398" y="1968"/>
                    </a:lnTo>
                    <a:lnTo>
                      <a:pt x="4410" y="1956"/>
                    </a:lnTo>
                    <a:lnTo>
                      <a:pt x="4440" y="1950"/>
                    </a:lnTo>
                    <a:lnTo>
                      <a:pt x="4440" y="1932"/>
                    </a:lnTo>
                    <a:lnTo>
                      <a:pt x="4494" y="1932"/>
                    </a:lnTo>
                    <a:lnTo>
                      <a:pt x="4518" y="1920"/>
                    </a:lnTo>
                    <a:lnTo>
                      <a:pt x="4524" y="1914"/>
                    </a:lnTo>
                    <a:lnTo>
                      <a:pt x="4536" y="1908"/>
                    </a:lnTo>
                    <a:lnTo>
                      <a:pt x="4608" y="1908"/>
                    </a:lnTo>
                    <a:lnTo>
                      <a:pt x="4602" y="1902"/>
                    </a:lnTo>
                    <a:lnTo>
                      <a:pt x="4596" y="1902"/>
                    </a:lnTo>
                    <a:lnTo>
                      <a:pt x="4584" y="1896"/>
                    </a:lnTo>
                    <a:lnTo>
                      <a:pt x="4578" y="1890"/>
                    </a:lnTo>
                    <a:lnTo>
                      <a:pt x="4578" y="1866"/>
                    </a:lnTo>
                    <a:lnTo>
                      <a:pt x="4572" y="1866"/>
                    </a:lnTo>
                    <a:lnTo>
                      <a:pt x="4566" y="1872"/>
                    </a:lnTo>
                    <a:lnTo>
                      <a:pt x="4542" y="1872"/>
                    </a:lnTo>
                    <a:lnTo>
                      <a:pt x="4530" y="1878"/>
                    </a:lnTo>
                    <a:lnTo>
                      <a:pt x="4518" y="1878"/>
                    </a:lnTo>
                    <a:lnTo>
                      <a:pt x="4518" y="1866"/>
                    </a:lnTo>
                    <a:lnTo>
                      <a:pt x="4512" y="1860"/>
                    </a:lnTo>
                    <a:lnTo>
                      <a:pt x="4452" y="1878"/>
                    </a:lnTo>
                    <a:lnTo>
                      <a:pt x="4458" y="1848"/>
                    </a:lnTo>
                    <a:lnTo>
                      <a:pt x="4410" y="1860"/>
                    </a:lnTo>
                    <a:lnTo>
                      <a:pt x="4416" y="1854"/>
                    </a:lnTo>
                    <a:lnTo>
                      <a:pt x="4422" y="1842"/>
                    </a:lnTo>
                    <a:lnTo>
                      <a:pt x="4440" y="1824"/>
                    </a:lnTo>
                    <a:lnTo>
                      <a:pt x="4446" y="1812"/>
                    </a:lnTo>
                    <a:lnTo>
                      <a:pt x="4446" y="1800"/>
                    </a:lnTo>
                    <a:lnTo>
                      <a:pt x="4434" y="1800"/>
                    </a:lnTo>
                    <a:lnTo>
                      <a:pt x="4422" y="1794"/>
                    </a:lnTo>
                    <a:lnTo>
                      <a:pt x="4398" y="1794"/>
                    </a:lnTo>
                    <a:lnTo>
                      <a:pt x="4404" y="1770"/>
                    </a:lnTo>
                    <a:lnTo>
                      <a:pt x="4368" y="1770"/>
                    </a:lnTo>
                    <a:lnTo>
                      <a:pt x="4380" y="1752"/>
                    </a:lnTo>
                    <a:lnTo>
                      <a:pt x="4356" y="1728"/>
                    </a:lnTo>
                    <a:lnTo>
                      <a:pt x="4368" y="1728"/>
                    </a:lnTo>
                    <a:lnTo>
                      <a:pt x="4380" y="1734"/>
                    </a:lnTo>
                    <a:lnTo>
                      <a:pt x="4404" y="1734"/>
                    </a:lnTo>
                    <a:lnTo>
                      <a:pt x="4410" y="1728"/>
                    </a:lnTo>
                    <a:lnTo>
                      <a:pt x="4422" y="1722"/>
                    </a:lnTo>
                    <a:lnTo>
                      <a:pt x="4434" y="1710"/>
                    </a:lnTo>
                    <a:lnTo>
                      <a:pt x="4440" y="1710"/>
                    </a:lnTo>
                    <a:lnTo>
                      <a:pt x="4398" y="1686"/>
                    </a:lnTo>
                    <a:lnTo>
                      <a:pt x="4446" y="1656"/>
                    </a:lnTo>
                    <a:lnTo>
                      <a:pt x="4398" y="1632"/>
                    </a:lnTo>
                    <a:lnTo>
                      <a:pt x="4350" y="1638"/>
                    </a:lnTo>
                    <a:lnTo>
                      <a:pt x="4404" y="1614"/>
                    </a:lnTo>
                    <a:lnTo>
                      <a:pt x="4368" y="1608"/>
                    </a:lnTo>
                    <a:lnTo>
                      <a:pt x="4410" y="1584"/>
                    </a:lnTo>
                    <a:lnTo>
                      <a:pt x="4404" y="1560"/>
                    </a:lnTo>
                    <a:lnTo>
                      <a:pt x="4374" y="1560"/>
                    </a:lnTo>
                    <a:lnTo>
                      <a:pt x="4380" y="1554"/>
                    </a:lnTo>
                    <a:lnTo>
                      <a:pt x="4392" y="1530"/>
                    </a:lnTo>
                    <a:lnTo>
                      <a:pt x="4374" y="1494"/>
                    </a:lnTo>
                    <a:lnTo>
                      <a:pt x="4362" y="1494"/>
                    </a:lnTo>
                    <a:lnTo>
                      <a:pt x="4374" y="1470"/>
                    </a:lnTo>
                    <a:lnTo>
                      <a:pt x="4362" y="1476"/>
                    </a:lnTo>
                    <a:lnTo>
                      <a:pt x="4356" y="1482"/>
                    </a:lnTo>
                    <a:lnTo>
                      <a:pt x="4344" y="1488"/>
                    </a:lnTo>
                    <a:lnTo>
                      <a:pt x="4332" y="1500"/>
                    </a:lnTo>
                    <a:lnTo>
                      <a:pt x="4332" y="1518"/>
                    </a:lnTo>
                    <a:lnTo>
                      <a:pt x="4302" y="1506"/>
                    </a:lnTo>
                    <a:lnTo>
                      <a:pt x="4308" y="1542"/>
                    </a:lnTo>
                    <a:lnTo>
                      <a:pt x="4284" y="1542"/>
                    </a:lnTo>
                    <a:lnTo>
                      <a:pt x="4272" y="1560"/>
                    </a:lnTo>
                    <a:lnTo>
                      <a:pt x="4278" y="1572"/>
                    </a:lnTo>
                    <a:lnTo>
                      <a:pt x="4254" y="1572"/>
                    </a:lnTo>
                    <a:lnTo>
                      <a:pt x="4230" y="1614"/>
                    </a:lnTo>
                    <a:lnTo>
                      <a:pt x="4218" y="1614"/>
                    </a:lnTo>
                    <a:lnTo>
                      <a:pt x="4236" y="1578"/>
                    </a:lnTo>
                    <a:lnTo>
                      <a:pt x="4224" y="1566"/>
                    </a:lnTo>
                    <a:lnTo>
                      <a:pt x="4212" y="1566"/>
                    </a:lnTo>
                    <a:lnTo>
                      <a:pt x="4194" y="1584"/>
                    </a:lnTo>
                    <a:lnTo>
                      <a:pt x="4182" y="1590"/>
                    </a:lnTo>
                    <a:lnTo>
                      <a:pt x="4176" y="1596"/>
                    </a:lnTo>
                    <a:lnTo>
                      <a:pt x="4164" y="1602"/>
                    </a:lnTo>
                    <a:lnTo>
                      <a:pt x="4158" y="1608"/>
                    </a:lnTo>
                    <a:lnTo>
                      <a:pt x="4146" y="1614"/>
                    </a:lnTo>
                    <a:lnTo>
                      <a:pt x="4140" y="1620"/>
                    </a:lnTo>
                    <a:lnTo>
                      <a:pt x="4116" y="1632"/>
                    </a:lnTo>
                    <a:lnTo>
                      <a:pt x="4110" y="1638"/>
                    </a:lnTo>
                    <a:lnTo>
                      <a:pt x="4116" y="1614"/>
                    </a:lnTo>
                    <a:lnTo>
                      <a:pt x="4116" y="1596"/>
                    </a:lnTo>
                    <a:lnTo>
                      <a:pt x="4080" y="1632"/>
                    </a:lnTo>
                    <a:lnTo>
                      <a:pt x="4014" y="1644"/>
                    </a:lnTo>
                    <a:lnTo>
                      <a:pt x="4074" y="1626"/>
                    </a:lnTo>
                    <a:lnTo>
                      <a:pt x="4080" y="1620"/>
                    </a:lnTo>
                    <a:lnTo>
                      <a:pt x="4092" y="1596"/>
                    </a:lnTo>
                    <a:lnTo>
                      <a:pt x="4098" y="1590"/>
                    </a:lnTo>
                    <a:lnTo>
                      <a:pt x="4098" y="1578"/>
                    </a:lnTo>
                    <a:lnTo>
                      <a:pt x="4092" y="1572"/>
                    </a:lnTo>
                    <a:lnTo>
                      <a:pt x="4050" y="1572"/>
                    </a:lnTo>
                    <a:lnTo>
                      <a:pt x="4038" y="1578"/>
                    </a:lnTo>
                    <a:lnTo>
                      <a:pt x="4032" y="1578"/>
                    </a:lnTo>
                    <a:lnTo>
                      <a:pt x="4020" y="1584"/>
                    </a:lnTo>
                    <a:lnTo>
                      <a:pt x="4002" y="1584"/>
                    </a:lnTo>
                    <a:lnTo>
                      <a:pt x="4002" y="1578"/>
                    </a:lnTo>
                    <a:lnTo>
                      <a:pt x="4008" y="1572"/>
                    </a:lnTo>
                    <a:lnTo>
                      <a:pt x="4020" y="1566"/>
                    </a:lnTo>
                    <a:lnTo>
                      <a:pt x="4026" y="1560"/>
                    </a:lnTo>
                    <a:lnTo>
                      <a:pt x="4032" y="1560"/>
                    </a:lnTo>
                    <a:lnTo>
                      <a:pt x="4032" y="1572"/>
                    </a:lnTo>
                    <a:lnTo>
                      <a:pt x="4050" y="1560"/>
                    </a:lnTo>
                    <a:lnTo>
                      <a:pt x="4044" y="1536"/>
                    </a:lnTo>
                    <a:lnTo>
                      <a:pt x="4050" y="1530"/>
                    </a:lnTo>
                    <a:lnTo>
                      <a:pt x="4062" y="1524"/>
                    </a:lnTo>
                    <a:lnTo>
                      <a:pt x="4074" y="1512"/>
                    </a:lnTo>
                    <a:lnTo>
                      <a:pt x="4074" y="1506"/>
                    </a:lnTo>
                    <a:lnTo>
                      <a:pt x="4068" y="1500"/>
                    </a:lnTo>
                    <a:lnTo>
                      <a:pt x="4056" y="1494"/>
                    </a:lnTo>
                    <a:lnTo>
                      <a:pt x="4044" y="1494"/>
                    </a:lnTo>
                    <a:lnTo>
                      <a:pt x="4032" y="1488"/>
                    </a:lnTo>
                    <a:lnTo>
                      <a:pt x="4014" y="1488"/>
                    </a:lnTo>
                    <a:lnTo>
                      <a:pt x="4044" y="1488"/>
                    </a:lnTo>
                    <a:lnTo>
                      <a:pt x="4056" y="1482"/>
                    </a:lnTo>
                    <a:lnTo>
                      <a:pt x="4074" y="1482"/>
                    </a:lnTo>
                    <a:lnTo>
                      <a:pt x="4086" y="1470"/>
                    </a:lnTo>
                    <a:lnTo>
                      <a:pt x="4098" y="1446"/>
                    </a:lnTo>
                    <a:lnTo>
                      <a:pt x="4104" y="1440"/>
                    </a:lnTo>
                    <a:lnTo>
                      <a:pt x="4110" y="1440"/>
                    </a:lnTo>
                    <a:lnTo>
                      <a:pt x="4122" y="1434"/>
                    </a:lnTo>
                    <a:lnTo>
                      <a:pt x="4128" y="1434"/>
                    </a:lnTo>
                    <a:lnTo>
                      <a:pt x="4134" y="1428"/>
                    </a:lnTo>
                    <a:lnTo>
                      <a:pt x="4122" y="1416"/>
                    </a:lnTo>
                    <a:lnTo>
                      <a:pt x="4110" y="1422"/>
                    </a:lnTo>
                    <a:lnTo>
                      <a:pt x="4098" y="1434"/>
                    </a:lnTo>
                    <a:lnTo>
                      <a:pt x="4092" y="1404"/>
                    </a:lnTo>
                    <a:lnTo>
                      <a:pt x="4068" y="1404"/>
                    </a:lnTo>
                    <a:lnTo>
                      <a:pt x="4050" y="1410"/>
                    </a:lnTo>
                    <a:lnTo>
                      <a:pt x="4026" y="1410"/>
                    </a:lnTo>
                    <a:lnTo>
                      <a:pt x="4020" y="1404"/>
                    </a:lnTo>
                    <a:lnTo>
                      <a:pt x="4020" y="1386"/>
                    </a:lnTo>
                    <a:lnTo>
                      <a:pt x="4038" y="1368"/>
                    </a:lnTo>
                    <a:lnTo>
                      <a:pt x="4032" y="1362"/>
                    </a:lnTo>
                    <a:lnTo>
                      <a:pt x="4014" y="1362"/>
                    </a:lnTo>
                    <a:lnTo>
                      <a:pt x="4008" y="1368"/>
                    </a:lnTo>
                    <a:lnTo>
                      <a:pt x="4020" y="1344"/>
                    </a:lnTo>
                    <a:lnTo>
                      <a:pt x="3984" y="1350"/>
                    </a:lnTo>
                    <a:lnTo>
                      <a:pt x="3984" y="1326"/>
                    </a:lnTo>
                    <a:lnTo>
                      <a:pt x="3978" y="1314"/>
                    </a:lnTo>
                    <a:lnTo>
                      <a:pt x="3972" y="1308"/>
                    </a:lnTo>
                    <a:lnTo>
                      <a:pt x="3948" y="1308"/>
                    </a:lnTo>
                    <a:lnTo>
                      <a:pt x="3930" y="1314"/>
                    </a:lnTo>
                    <a:lnTo>
                      <a:pt x="3906" y="1326"/>
                    </a:lnTo>
                    <a:lnTo>
                      <a:pt x="3900" y="1332"/>
                    </a:lnTo>
                    <a:lnTo>
                      <a:pt x="3894" y="1332"/>
                    </a:lnTo>
                    <a:lnTo>
                      <a:pt x="3888" y="1326"/>
                    </a:lnTo>
                    <a:lnTo>
                      <a:pt x="3876" y="1320"/>
                    </a:lnTo>
                    <a:lnTo>
                      <a:pt x="3864" y="1320"/>
                    </a:lnTo>
                    <a:lnTo>
                      <a:pt x="3852" y="1326"/>
                    </a:lnTo>
                    <a:lnTo>
                      <a:pt x="3846" y="1326"/>
                    </a:lnTo>
                    <a:lnTo>
                      <a:pt x="3834" y="1332"/>
                    </a:lnTo>
                    <a:lnTo>
                      <a:pt x="3822" y="1326"/>
                    </a:lnTo>
                    <a:lnTo>
                      <a:pt x="3762" y="1302"/>
                    </a:lnTo>
                    <a:lnTo>
                      <a:pt x="3738" y="1302"/>
                    </a:lnTo>
                    <a:lnTo>
                      <a:pt x="3714" y="1314"/>
                    </a:lnTo>
                    <a:lnTo>
                      <a:pt x="3708" y="1326"/>
                    </a:lnTo>
                    <a:lnTo>
                      <a:pt x="3702" y="1326"/>
                    </a:lnTo>
                    <a:lnTo>
                      <a:pt x="3684" y="1344"/>
                    </a:lnTo>
                    <a:lnTo>
                      <a:pt x="3684" y="1350"/>
                    </a:lnTo>
                    <a:lnTo>
                      <a:pt x="3696" y="1356"/>
                    </a:lnTo>
                    <a:lnTo>
                      <a:pt x="3702" y="1362"/>
                    </a:lnTo>
                    <a:lnTo>
                      <a:pt x="3708" y="1374"/>
                    </a:lnTo>
                    <a:lnTo>
                      <a:pt x="3708" y="1380"/>
                    </a:lnTo>
                    <a:lnTo>
                      <a:pt x="3702" y="1386"/>
                    </a:lnTo>
                    <a:lnTo>
                      <a:pt x="3690" y="1392"/>
                    </a:lnTo>
                    <a:lnTo>
                      <a:pt x="3672" y="1410"/>
                    </a:lnTo>
                    <a:lnTo>
                      <a:pt x="3660" y="1416"/>
                    </a:lnTo>
                    <a:lnTo>
                      <a:pt x="3636" y="1422"/>
                    </a:lnTo>
                    <a:lnTo>
                      <a:pt x="3660" y="1440"/>
                    </a:lnTo>
                    <a:lnTo>
                      <a:pt x="3654" y="1446"/>
                    </a:lnTo>
                    <a:lnTo>
                      <a:pt x="3642" y="1446"/>
                    </a:lnTo>
                    <a:lnTo>
                      <a:pt x="3636" y="1452"/>
                    </a:lnTo>
                    <a:lnTo>
                      <a:pt x="3636" y="1470"/>
                    </a:lnTo>
                    <a:lnTo>
                      <a:pt x="3642" y="1482"/>
                    </a:lnTo>
                    <a:lnTo>
                      <a:pt x="3642" y="1488"/>
                    </a:lnTo>
                    <a:lnTo>
                      <a:pt x="3636" y="1500"/>
                    </a:lnTo>
                    <a:lnTo>
                      <a:pt x="3624" y="1506"/>
                    </a:lnTo>
                    <a:lnTo>
                      <a:pt x="3618" y="1512"/>
                    </a:lnTo>
                    <a:lnTo>
                      <a:pt x="3606" y="1512"/>
                    </a:lnTo>
                    <a:lnTo>
                      <a:pt x="3582" y="1524"/>
                    </a:lnTo>
                    <a:lnTo>
                      <a:pt x="3576" y="1536"/>
                    </a:lnTo>
                    <a:lnTo>
                      <a:pt x="3576" y="1548"/>
                    </a:lnTo>
                    <a:lnTo>
                      <a:pt x="3570" y="1548"/>
                    </a:lnTo>
                    <a:lnTo>
                      <a:pt x="3564" y="1554"/>
                    </a:lnTo>
                    <a:lnTo>
                      <a:pt x="3552" y="1554"/>
                    </a:lnTo>
                    <a:lnTo>
                      <a:pt x="3540" y="1560"/>
                    </a:lnTo>
                    <a:lnTo>
                      <a:pt x="3534" y="1566"/>
                    </a:lnTo>
                    <a:lnTo>
                      <a:pt x="3522" y="1572"/>
                    </a:lnTo>
                    <a:lnTo>
                      <a:pt x="3504" y="1590"/>
                    </a:lnTo>
                    <a:lnTo>
                      <a:pt x="3510" y="1596"/>
                    </a:lnTo>
                    <a:lnTo>
                      <a:pt x="3522" y="1602"/>
                    </a:lnTo>
                    <a:lnTo>
                      <a:pt x="3534" y="1614"/>
                    </a:lnTo>
                    <a:lnTo>
                      <a:pt x="3552" y="1620"/>
                    </a:lnTo>
                    <a:lnTo>
                      <a:pt x="3558" y="1632"/>
                    </a:lnTo>
                    <a:lnTo>
                      <a:pt x="3564" y="1638"/>
                    </a:lnTo>
                    <a:lnTo>
                      <a:pt x="3564" y="1662"/>
                    </a:lnTo>
                    <a:lnTo>
                      <a:pt x="3558" y="1698"/>
                    </a:lnTo>
                    <a:lnTo>
                      <a:pt x="3540" y="1746"/>
                    </a:lnTo>
                    <a:lnTo>
                      <a:pt x="3510" y="1776"/>
                    </a:lnTo>
                    <a:lnTo>
                      <a:pt x="3468" y="1800"/>
                    </a:lnTo>
                    <a:lnTo>
                      <a:pt x="3426" y="1830"/>
                    </a:lnTo>
                    <a:lnTo>
                      <a:pt x="3390" y="1854"/>
                    </a:lnTo>
                    <a:lnTo>
                      <a:pt x="3366" y="1860"/>
                    </a:lnTo>
                    <a:lnTo>
                      <a:pt x="3336" y="1860"/>
                    </a:lnTo>
                    <a:lnTo>
                      <a:pt x="3300" y="1866"/>
                    </a:lnTo>
                    <a:lnTo>
                      <a:pt x="3276" y="1872"/>
                    </a:lnTo>
                    <a:lnTo>
                      <a:pt x="3258" y="1878"/>
                    </a:lnTo>
                    <a:lnTo>
                      <a:pt x="3258" y="1902"/>
                    </a:lnTo>
                    <a:lnTo>
                      <a:pt x="3264" y="1914"/>
                    </a:lnTo>
                    <a:lnTo>
                      <a:pt x="3264" y="1926"/>
                    </a:lnTo>
                    <a:lnTo>
                      <a:pt x="3270" y="1938"/>
                    </a:lnTo>
                    <a:lnTo>
                      <a:pt x="3270" y="1950"/>
                    </a:lnTo>
                    <a:lnTo>
                      <a:pt x="3252" y="1968"/>
                    </a:lnTo>
                    <a:lnTo>
                      <a:pt x="3234" y="2004"/>
                    </a:lnTo>
                    <a:lnTo>
                      <a:pt x="3234" y="2076"/>
                    </a:lnTo>
                    <a:lnTo>
                      <a:pt x="3210" y="2088"/>
                    </a:lnTo>
                    <a:lnTo>
                      <a:pt x="3204" y="2094"/>
                    </a:lnTo>
                    <a:lnTo>
                      <a:pt x="3180" y="2106"/>
                    </a:lnTo>
                    <a:lnTo>
                      <a:pt x="3180" y="2142"/>
                    </a:lnTo>
                    <a:lnTo>
                      <a:pt x="3156" y="2166"/>
                    </a:lnTo>
                    <a:lnTo>
                      <a:pt x="3156" y="2154"/>
                    </a:lnTo>
                    <a:lnTo>
                      <a:pt x="3162" y="2148"/>
                    </a:lnTo>
                    <a:lnTo>
                      <a:pt x="3162" y="2142"/>
                    </a:lnTo>
                    <a:lnTo>
                      <a:pt x="3156" y="2130"/>
                    </a:lnTo>
                    <a:lnTo>
                      <a:pt x="3138" y="2130"/>
                    </a:lnTo>
                    <a:lnTo>
                      <a:pt x="3126" y="2136"/>
                    </a:lnTo>
                    <a:lnTo>
                      <a:pt x="3108" y="2154"/>
                    </a:lnTo>
                    <a:lnTo>
                      <a:pt x="3108" y="2166"/>
                    </a:lnTo>
                    <a:lnTo>
                      <a:pt x="3114" y="2178"/>
                    </a:lnTo>
                    <a:lnTo>
                      <a:pt x="3114" y="2190"/>
                    </a:lnTo>
                    <a:lnTo>
                      <a:pt x="3108" y="2196"/>
                    </a:lnTo>
                    <a:lnTo>
                      <a:pt x="3108" y="2178"/>
                    </a:lnTo>
                    <a:lnTo>
                      <a:pt x="3102" y="2166"/>
                    </a:lnTo>
                    <a:lnTo>
                      <a:pt x="3090" y="2154"/>
                    </a:lnTo>
                    <a:lnTo>
                      <a:pt x="3078" y="2154"/>
                    </a:lnTo>
                    <a:lnTo>
                      <a:pt x="3066" y="2160"/>
                    </a:lnTo>
                    <a:lnTo>
                      <a:pt x="3042" y="2160"/>
                    </a:lnTo>
                    <a:lnTo>
                      <a:pt x="3036" y="2166"/>
                    </a:lnTo>
                    <a:lnTo>
                      <a:pt x="3030" y="2166"/>
                    </a:lnTo>
                    <a:lnTo>
                      <a:pt x="3042" y="2160"/>
                    </a:lnTo>
                    <a:lnTo>
                      <a:pt x="3060" y="2142"/>
                    </a:lnTo>
                    <a:lnTo>
                      <a:pt x="3072" y="2136"/>
                    </a:lnTo>
                    <a:lnTo>
                      <a:pt x="3078" y="2124"/>
                    </a:lnTo>
                    <a:lnTo>
                      <a:pt x="3078" y="2118"/>
                    </a:lnTo>
                    <a:lnTo>
                      <a:pt x="3072" y="2106"/>
                    </a:lnTo>
                    <a:lnTo>
                      <a:pt x="3060" y="2100"/>
                    </a:lnTo>
                    <a:lnTo>
                      <a:pt x="3048" y="2088"/>
                    </a:lnTo>
                    <a:lnTo>
                      <a:pt x="3030" y="2088"/>
                    </a:lnTo>
                    <a:lnTo>
                      <a:pt x="3024" y="2082"/>
                    </a:lnTo>
                    <a:lnTo>
                      <a:pt x="3018" y="2082"/>
                    </a:lnTo>
                    <a:lnTo>
                      <a:pt x="3024" y="2082"/>
                    </a:lnTo>
                    <a:lnTo>
                      <a:pt x="3042" y="2064"/>
                    </a:lnTo>
                    <a:lnTo>
                      <a:pt x="3042" y="2058"/>
                    </a:lnTo>
                    <a:lnTo>
                      <a:pt x="3030" y="2034"/>
                    </a:lnTo>
                    <a:lnTo>
                      <a:pt x="3030" y="2028"/>
                    </a:lnTo>
                    <a:lnTo>
                      <a:pt x="3024" y="2016"/>
                    </a:lnTo>
                    <a:lnTo>
                      <a:pt x="3060" y="1992"/>
                    </a:lnTo>
                    <a:lnTo>
                      <a:pt x="3060" y="1968"/>
                    </a:lnTo>
                    <a:lnTo>
                      <a:pt x="3084" y="1956"/>
                    </a:lnTo>
                    <a:lnTo>
                      <a:pt x="3084" y="1914"/>
                    </a:lnTo>
                    <a:lnTo>
                      <a:pt x="3090" y="1914"/>
                    </a:lnTo>
                    <a:lnTo>
                      <a:pt x="3102" y="1902"/>
                    </a:lnTo>
                    <a:lnTo>
                      <a:pt x="3114" y="1896"/>
                    </a:lnTo>
                    <a:lnTo>
                      <a:pt x="3132" y="1878"/>
                    </a:lnTo>
                    <a:lnTo>
                      <a:pt x="3126" y="1866"/>
                    </a:lnTo>
                    <a:lnTo>
                      <a:pt x="3120" y="1860"/>
                    </a:lnTo>
                    <a:lnTo>
                      <a:pt x="3084" y="1848"/>
                    </a:lnTo>
                    <a:lnTo>
                      <a:pt x="2976" y="1848"/>
                    </a:lnTo>
                    <a:lnTo>
                      <a:pt x="2940" y="1860"/>
                    </a:lnTo>
                    <a:lnTo>
                      <a:pt x="2946" y="1848"/>
                    </a:lnTo>
                    <a:lnTo>
                      <a:pt x="2952" y="1842"/>
                    </a:lnTo>
                    <a:lnTo>
                      <a:pt x="2952" y="1830"/>
                    </a:lnTo>
                    <a:lnTo>
                      <a:pt x="2958" y="1824"/>
                    </a:lnTo>
                    <a:lnTo>
                      <a:pt x="2952" y="1818"/>
                    </a:lnTo>
                    <a:lnTo>
                      <a:pt x="2940" y="1812"/>
                    </a:lnTo>
                    <a:lnTo>
                      <a:pt x="2928" y="1812"/>
                    </a:lnTo>
                    <a:lnTo>
                      <a:pt x="2892" y="1800"/>
                    </a:lnTo>
                    <a:lnTo>
                      <a:pt x="2874" y="1800"/>
                    </a:lnTo>
                    <a:lnTo>
                      <a:pt x="2868" y="1794"/>
                    </a:lnTo>
                    <a:lnTo>
                      <a:pt x="2862" y="1794"/>
                    </a:lnTo>
                    <a:lnTo>
                      <a:pt x="2862" y="1770"/>
                    </a:lnTo>
                    <a:lnTo>
                      <a:pt x="2856" y="1752"/>
                    </a:lnTo>
                    <a:lnTo>
                      <a:pt x="2844" y="1740"/>
                    </a:lnTo>
                    <a:lnTo>
                      <a:pt x="2790" y="1722"/>
                    </a:lnTo>
                    <a:lnTo>
                      <a:pt x="2778" y="1722"/>
                    </a:lnTo>
                    <a:lnTo>
                      <a:pt x="2778" y="1716"/>
                    </a:lnTo>
                    <a:lnTo>
                      <a:pt x="2766" y="1704"/>
                    </a:lnTo>
                    <a:lnTo>
                      <a:pt x="2754" y="1704"/>
                    </a:lnTo>
                    <a:lnTo>
                      <a:pt x="2736" y="1698"/>
                    </a:lnTo>
                    <a:lnTo>
                      <a:pt x="2694" y="1698"/>
                    </a:lnTo>
                    <a:lnTo>
                      <a:pt x="2646" y="1704"/>
                    </a:lnTo>
                    <a:lnTo>
                      <a:pt x="2610" y="1716"/>
                    </a:lnTo>
                    <a:lnTo>
                      <a:pt x="2592" y="1716"/>
                    </a:lnTo>
                    <a:lnTo>
                      <a:pt x="2598" y="1716"/>
                    </a:lnTo>
                    <a:lnTo>
                      <a:pt x="2604" y="1710"/>
                    </a:lnTo>
                    <a:lnTo>
                      <a:pt x="2616" y="1710"/>
                    </a:lnTo>
                    <a:lnTo>
                      <a:pt x="2628" y="1704"/>
                    </a:lnTo>
                    <a:lnTo>
                      <a:pt x="2634" y="1692"/>
                    </a:lnTo>
                    <a:lnTo>
                      <a:pt x="2640" y="1686"/>
                    </a:lnTo>
                    <a:lnTo>
                      <a:pt x="2646" y="1662"/>
                    </a:lnTo>
                    <a:lnTo>
                      <a:pt x="2658" y="1632"/>
                    </a:lnTo>
                    <a:lnTo>
                      <a:pt x="2664" y="1602"/>
                    </a:lnTo>
                    <a:lnTo>
                      <a:pt x="2670" y="1590"/>
                    </a:lnTo>
                    <a:lnTo>
                      <a:pt x="2658" y="1590"/>
                    </a:lnTo>
                    <a:lnTo>
                      <a:pt x="2646" y="1584"/>
                    </a:lnTo>
                    <a:lnTo>
                      <a:pt x="2616" y="1584"/>
                    </a:lnTo>
                    <a:lnTo>
                      <a:pt x="2610" y="1590"/>
                    </a:lnTo>
                    <a:lnTo>
                      <a:pt x="2598" y="1596"/>
                    </a:lnTo>
                    <a:lnTo>
                      <a:pt x="2592" y="1602"/>
                    </a:lnTo>
                    <a:lnTo>
                      <a:pt x="2580" y="1608"/>
                    </a:lnTo>
                    <a:lnTo>
                      <a:pt x="2598" y="1578"/>
                    </a:lnTo>
                    <a:lnTo>
                      <a:pt x="2592" y="1560"/>
                    </a:lnTo>
                    <a:lnTo>
                      <a:pt x="2610" y="1542"/>
                    </a:lnTo>
                    <a:lnTo>
                      <a:pt x="2616" y="1530"/>
                    </a:lnTo>
                    <a:lnTo>
                      <a:pt x="2640" y="1506"/>
                    </a:lnTo>
                    <a:lnTo>
                      <a:pt x="2646" y="1494"/>
                    </a:lnTo>
                    <a:lnTo>
                      <a:pt x="2664" y="1476"/>
                    </a:lnTo>
                    <a:lnTo>
                      <a:pt x="2694" y="1452"/>
                    </a:lnTo>
                    <a:lnTo>
                      <a:pt x="2730" y="1428"/>
                    </a:lnTo>
                    <a:lnTo>
                      <a:pt x="2754" y="1410"/>
                    </a:lnTo>
                    <a:lnTo>
                      <a:pt x="2766" y="1404"/>
                    </a:lnTo>
                    <a:lnTo>
                      <a:pt x="2760" y="1392"/>
                    </a:lnTo>
                    <a:lnTo>
                      <a:pt x="2826" y="1368"/>
                    </a:lnTo>
                    <a:lnTo>
                      <a:pt x="2826" y="1350"/>
                    </a:lnTo>
                    <a:lnTo>
                      <a:pt x="2868" y="1344"/>
                    </a:lnTo>
                    <a:lnTo>
                      <a:pt x="2868" y="1326"/>
                    </a:lnTo>
                    <a:lnTo>
                      <a:pt x="2898" y="1320"/>
                    </a:lnTo>
                    <a:lnTo>
                      <a:pt x="2952" y="1284"/>
                    </a:lnTo>
                    <a:lnTo>
                      <a:pt x="3006" y="1284"/>
                    </a:lnTo>
                    <a:lnTo>
                      <a:pt x="3042" y="1278"/>
                    </a:lnTo>
                    <a:lnTo>
                      <a:pt x="3060" y="1266"/>
                    </a:lnTo>
                    <a:lnTo>
                      <a:pt x="3060" y="1254"/>
                    </a:lnTo>
                    <a:lnTo>
                      <a:pt x="3030" y="1224"/>
                    </a:lnTo>
                    <a:lnTo>
                      <a:pt x="2970" y="1230"/>
                    </a:lnTo>
                    <a:lnTo>
                      <a:pt x="2982" y="1218"/>
                    </a:lnTo>
                    <a:lnTo>
                      <a:pt x="2928" y="1194"/>
                    </a:lnTo>
                    <a:lnTo>
                      <a:pt x="2952" y="1188"/>
                    </a:lnTo>
                    <a:lnTo>
                      <a:pt x="3036" y="1212"/>
                    </a:lnTo>
                    <a:lnTo>
                      <a:pt x="3054" y="1230"/>
                    </a:lnTo>
                    <a:lnTo>
                      <a:pt x="3066" y="1236"/>
                    </a:lnTo>
                    <a:lnTo>
                      <a:pt x="3096" y="1236"/>
                    </a:lnTo>
                    <a:lnTo>
                      <a:pt x="3108" y="1230"/>
                    </a:lnTo>
                    <a:lnTo>
                      <a:pt x="3114" y="1218"/>
                    </a:lnTo>
                    <a:lnTo>
                      <a:pt x="3126" y="1206"/>
                    </a:lnTo>
                    <a:lnTo>
                      <a:pt x="3132" y="1194"/>
                    </a:lnTo>
                    <a:lnTo>
                      <a:pt x="3144" y="1188"/>
                    </a:lnTo>
                    <a:lnTo>
                      <a:pt x="3150" y="1182"/>
                    </a:lnTo>
                    <a:lnTo>
                      <a:pt x="3156" y="1182"/>
                    </a:lnTo>
                    <a:lnTo>
                      <a:pt x="3180" y="1194"/>
                    </a:lnTo>
                    <a:lnTo>
                      <a:pt x="3198" y="1200"/>
                    </a:lnTo>
                    <a:lnTo>
                      <a:pt x="3210" y="1200"/>
                    </a:lnTo>
                    <a:lnTo>
                      <a:pt x="3246" y="1182"/>
                    </a:lnTo>
                    <a:lnTo>
                      <a:pt x="3282" y="1170"/>
                    </a:lnTo>
                    <a:lnTo>
                      <a:pt x="3318" y="1152"/>
                    </a:lnTo>
                    <a:lnTo>
                      <a:pt x="3336" y="1146"/>
                    </a:lnTo>
                    <a:lnTo>
                      <a:pt x="3360" y="1134"/>
                    </a:lnTo>
                    <a:lnTo>
                      <a:pt x="3372" y="1122"/>
                    </a:lnTo>
                    <a:lnTo>
                      <a:pt x="3366" y="1116"/>
                    </a:lnTo>
                    <a:lnTo>
                      <a:pt x="3342" y="1110"/>
                    </a:lnTo>
                    <a:lnTo>
                      <a:pt x="3264" y="1110"/>
                    </a:lnTo>
                    <a:lnTo>
                      <a:pt x="3258" y="1086"/>
                    </a:lnTo>
                    <a:lnTo>
                      <a:pt x="3174" y="1056"/>
                    </a:lnTo>
                    <a:lnTo>
                      <a:pt x="3186" y="1056"/>
                    </a:lnTo>
                    <a:lnTo>
                      <a:pt x="3216" y="1050"/>
                    </a:lnTo>
                    <a:lnTo>
                      <a:pt x="3252" y="1050"/>
                    </a:lnTo>
                    <a:lnTo>
                      <a:pt x="3282" y="1056"/>
                    </a:lnTo>
                    <a:lnTo>
                      <a:pt x="3294" y="1062"/>
                    </a:lnTo>
                    <a:lnTo>
                      <a:pt x="3306" y="1074"/>
                    </a:lnTo>
                    <a:lnTo>
                      <a:pt x="3324" y="1086"/>
                    </a:lnTo>
                    <a:lnTo>
                      <a:pt x="3336" y="1098"/>
                    </a:lnTo>
                    <a:lnTo>
                      <a:pt x="3348" y="1104"/>
                    </a:lnTo>
                    <a:lnTo>
                      <a:pt x="3372" y="1098"/>
                    </a:lnTo>
                    <a:lnTo>
                      <a:pt x="3408" y="1080"/>
                    </a:lnTo>
                    <a:lnTo>
                      <a:pt x="3444" y="1068"/>
                    </a:lnTo>
                    <a:lnTo>
                      <a:pt x="3474" y="1050"/>
                    </a:lnTo>
                    <a:lnTo>
                      <a:pt x="3486" y="1044"/>
                    </a:lnTo>
                    <a:lnTo>
                      <a:pt x="3462" y="1032"/>
                    </a:lnTo>
                    <a:lnTo>
                      <a:pt x="3468" y="1026"/>
                    </a:lnTo>
                    <a:lnTo>
                      <a:pt x="3492" y="1014"/>
                    </a:lnTo>
                    <a:lnTo>
                      <a:pt x="3522" y="1014"/>
                    </a:lnTo>
                    <a:lnTo>
                      <a:pt x="3528" y="1020"/>
                    </a:lnTo>
                    <a:lnTo>
                      <a:pt x="3534" y="1032"/>
                    </a:lnTo>
                    <a:lnTo>
                      <a:pt x="3540" y="1038"/>
                    </a:lnTo>
                    <a:lnTo>
                      <a:pt x="3570" y="1050"/>
                    </a:lnTo>
                    <a:lnTo>
                      <a:pt x="3576" y="1026"/>
                    </a:lnTo>
                    <a:lnTo>
                      <a:pt x="3594" y="1044"/>
                    </a:lnTo>
                    <a:lnTo>
                      <a:pt x="3600" y="1038"/>
                    </a:lnTo>
                    <a:lnTo>
                      <a:pt x="3600" y="1026"/>
                    </a:lnTo>
                    <a:lnTo>
                      <a:pt x="3594" y="1014"/>
                    </a:lnTo>
                    <a:lnTo>
                      <a:pt x="3582" y="1002"/>
                    </a:lnTo>
                    <a:lnTo>
                      <a:pt x="3564" y="990"/>
                    </a:lnTo>
                    <a:lnTo>
                      <a:pt x="3606" y="984"/>
                    </a:lnTo>
                    <a:lnTo>
                      <a:pt x="3606" y="990"/>
                    </a:lnTo>
                    <a:lnTo>
                      <a:pt x="3612" y="996"/>
                    </a:lnTo>
                    <a:lnTo>
                      <a:pt x="3612" y="1008"/>
                    </a:lnTo>
                    <a:lnTo>
                      <a:pt x="3624" y="1032"/>
                    </a:lnTo>
                    <a:lnTo>
                      <a:pt x="3630" y="1038"/>
                    </a:lnTo>
                    <a:lnTo>
                      <a:pt x="3636" y="1038"/>
                    </a:lnTo>
                    <a:lnTo>
                      <a:pt x="3654" y="1032"/>
                    </a:lnTo>
                    <a:lnTo>
                      <a:pt x="3690" y="1026"/>
                    </a:lnTo>
                    <a:lnTo>
                      <a:pt x="3732" y="1008"/>
                    </a:lnTo>
                    <a:lnTo>
                      <a:pt x="3768" y="990"/>
                    </a:lnTo>
                    <a:lnTo>
                      <a:pt x="3798" y="972"/>
                    </a:lnTo>
                    <a:lnTo>
                      <a:pt x="3798" y="960"/>
                    </a:lnTo>
                    <a:lnTo>
                      <a:pt x="3786" y="942"/>
                    </a:lnTo>
                    <a:lnTo>
                      <a:pt x="3780" y="930"/>
                    </a:lnTo>
                    <a:lnTo>
                      <a:pt x="3774" y="912"/>
                    </a:lnTo>
                    <a:lnTo>
                      <a:pt x="3774" y="900"/>
                    </a:lnTo>
                    <a:lnTo>
                      <a:pt x="3780" y="894"/>
                    </a:lnTo>
                    <a:lnTo>
                      <a:pt x="3792" y="894"/>
                    </a:lnTo>
                    <a:lnTo>
                      <a:pt x="3804" y="888"/>
                    </a:lnTo>
                    <a:lnTo>
                      <a:pt x="3822" y="888"/>
                    </a:lnTo>
                    <a:lnTo>
                      <a:pt x="3840" y="882"/>
                    </a:lnTo>
                    <a:lnTo>
                      <a:pt x="3858" y="882"/>
                    </a:lnTo>
                    <a:lnTo>
                      <a:pt x="3864" y="876"/>
                    </a:lnTo>
                    <a:lnTo>
                      <a:pt x="3870" y="876"/>
                    </a:lnTo>
                    <a:lnTo>
                      <a:pt x="3870" y="858"/>
                    </a:lnTo>
                    <a:lnTo>
                      <a:pt x="3864" y="846"/>
                    </a:lnTo>
                    <a:lnTo>
                      <a:pt x="3864" y="840"/>
                    </a:lnTo>
                    <a:lnTo>
                      <a:pt x="3858" y="828"/>
                    </a:lnTo>
                    <a:lnTo>
                      <a:pt x="3840" y="804"/>
                    </a:lnTo>
                    <a:lnTo>
                      <a:pt x="3822" y="798"/>
                    </a:lnTo>
                    <a:lnTo>
                      <a:pt x="3786" y="792"/>
                    </a:lnTo>
                    <a:lnTo>
                      <a:pt x="3744" y="792"/>
                    </a:lnTo>
                    <a:lnTo>
                      <a:pt x="3708" y="804"/>
                    </a:lnTo>
                    <a:lnTo>
                      <a:pt x="3690" y="822"/>
                    </a:lnTo>
                    <a:lnTo>
                      <a:pt x="3690" y="840"/>
                    </a:lnTo>
                    <a:lnTo>
                      <a:pt x="3696" y="840"/>
                    </a:lnTo>
                    <a:lnTo>
                      <a:pt x="3702" y="846"/>
                    </a:lnTo>
                    <a:lnTo>
                      <a:pt x="3666" y="870"/>
                    </a:lnTo>
                    <a:lnTo>
                      <a:pt x="3642" y="870"/>
                    </a:lnTo>
                    <a:lnTo>
                      <a:pt x="3576" y="918"/>
                    </a:lnTo>
                    <a:lnTo>
                      <a:pt x="3552" y="930"/>
                    </a:lnTo>
                    <a:lnTo>
                      <a:pt x="3546" y="936"/>
                    </a:lnTo>
                    <a:lnTo>
                      <a:pt x="3540" y="948"/>
                    </a:lnTo>
                    <a:lnTo>
                      <a:pt x="3522" y="966"/>
                    </a:lnTo>
                    <a:lnTo>
                      <a:pt x="3492" y="966"/>
                    </a:lnTo>
                    <a:lnTo>
                      <a:pt x="3456" y="984"/>
                    </a:lnTo>
                    <a:lnTo>
                      <a:pt x="3456" y="972"/>
                    </a:lnTo>
                    <a:lnTo>
                      <a:pt x="3450" y="954"/>
                    </a:lnTo>
                    <a:lnTo>
                      <a:pt x="3450" y="918"/>
                    </a:lnTo>
                    <a:lnTo>
                      <a:pt x="3456" y="912"/>
                    </a:lnTo>
                    <a:lnTo>
                      <a:pt x="3480" y="900"/>
                    </a:lnTo>
                    <a:lnTo>
                      <a:pt x="3498" y="900"/>
                    </a:lnTo>
                    <a:lnTo>
                      <a:pt x="3510" y="894"/>
                    </a:lnTo>
                    <a:lnTo>
                      <a:pt x="3516" y="882"/>
                    </a:lnTo>
                    <a:lnTo>
                      <a:pt x="3516" y="870"/>
                    </a:lnTo>
                    <a:lnTo>
                      <a:pt x="3510" y="852"/>
                    </a:lnTo>
                    <a:lnTo>
                      <a:pt x="3504" y="846"/>
                    </a:lnTo>
                    <a:lnTo>
                      <a:pt x="3498" y="834"/>
                    </a:lnTo>
                    <a:lnTo>
                      <a:pt x="3486" y="834"/>
                    </a:lnTo>
                    <a:lnTo>
                      <a:pt x="3450" y="852"/>
                    </a:lnTo>
                    <a:lnTo>
                      <a:pt x="3432" y="858"/>
                    </a:lnTo>
                    <a:lnTo>
                      <a:pt x="3420" y="864"/>
                    </a:lnTo>
                    <a:lnTo>
                      <a:pt x="3414" y="870"/>
                    </a:lnTo>
                    <a:lnTo>
                      <a:pt x="3408" y="870"/>
                    </a:lnTo>
                    <a:lnTo>
                      <a:pt x="3378" y="900"/>
                    </a:lnTo>
                    <a:lnTo>
                      <a:pt x="3372" y="888"/>
                    </a:lnTo>
                    <a:lnTo>
                      <a:pt x="3396" y="858"/>
                    </a:lnTo>
                    <a:lnTo>
                      <a:pt x="3396" y="840"/>
                    </a:lnTo>
                    <a:lnTo>
                      <a:pt x="3438" y="822"/>
                    </a:lnTo>
                    <a:lnTo>
                      <a:pt x="3402" y="816"/>
                    </a:lnTo>
                    <a:lnTo>
                      <a:pt x="3408" y="804"/>
                    </a:lnTo>
                    <a:lnTo>
                      <a:pt x="3360" y="816"/>
                    </a:lnTo>
                    <a:lnTo>
                      <a:pt x="3336" y="804"/>
                    </a:lnTo>
                    <a:lnTo>
                      <a:pt x="3378" y="792"/>
                    </a:lnTo>
                    <a:lnTo>
                      <a:pt x="3378" y="774"/>
                    </a:lnTo>
                    <a:lnTo>
                      <a:pt x="3390" y="774"/>
                    </a:lnTo>
                    <a:lnTo>
                      <a:pt x="3396" y="780"/>
                    </a:lnTo>
                    <a:lnTo>
                      <a:pt x="3420" y="780"/>
                    </a:lnTo>
                    <a:lnTo>
                      <a:pt x="3426" y="774"/>
                    </a:lnTo>
                    <a:lnTo>
                      <a:pt x="3426" y="762"/>
                    </a:lnTo>
                    <a:lnTo>
                      <a:pt x="3420" y="756"/>
                    </a:lnTo>
                    <a:lnTo>
                      <a:pt x="3408" y="756"/>
                    </a:lnTo>
                    <a:lnTo>
                      <a:pt x="3396" y="744"/>
                    </a:lnTo>
                    <a:lnTo>
                      <a:pt x="3396" y="738"/>
                    </a:lnTo>
                    <a:lnTo>
                      <a:pt x="3420" y="690"/>
                    </a:lnTo>
                    <a:lnTo>
                      <a:pt x="3426" y="684"/>
                    </a:lnTo>
                    <a:lnTo>
                      <a:pt x="3426" y="672"/>
                    </a:lnTo>
                    <a:lnTo>
                      <a:pt x="3420" y="666"/>
                    </a:lnTo>
                    <a:lnTo>
                      <a:pt x="3414" y="666"/>
                    </a:lnTo>
                    <a:lnTo>
                      <a:pt x="3372" y="648"/>
                    </a:lnTo>
                    <a:lnTo>
                      <a:pt x="3348" y="660"/>
                    </a:lnTo>
                    <a:lnTo>
                      <a:pt x="3336" y="660"/>
                    </a:lnTo>
                    <a:lnTo>
                      <a:pt x="3318" y="666"/>
                    </a:lnTo>
                    <a:lnTo>
                      <a:pt x="3312" y="666"/>
                    </a:lnTo>
                    <a:lnTo>
                      <a:pt x="3306" y="672"/>
                    </a:lnTo>
                    <a:lnTo>
                      <a:pt x="3306" y="690"/>
                    </a:lnTo>
                    <a:lnTo>
                      <a:pt x="3240" y="690"/>
                    </a:lnTo>
                    <a:lnTo>
                      <a:pt x="3228" y="696"/>
                    </a:lnTo>
                    <a:lnTo>
                      <a:pt x="3222" y="702"/>
                    </a:lnTo>
                    <a:lnTo>
                      <a:pt x="3210" y="708"/>
                    </a:lnTo>
                    <a:lnTo>
                      <a:pt x="3198" y="720"/>
                    </a:lnTo>
                    <a:lnTo>
                      <a:pt x="3204" y="726"/>
                    </a:lnTo>
                    <a:lnTo>
                      <a:pt x="3216" y="732"/>
                    </a:lnTo>
                    <a:lnTo>
                      <a:pt x="3228" y="732"/>
                    </a:lnTo>
                    <a:lnTo>
                      <a:pt x="3234" y="738"/>
                    </a:lnTo>
                    <a:lnTo>
                      <a:pt x="3228" y="738"/>
                    </a:lnTo>
                    <a:lnTo>
                      <a:pt x="3222" y="744"/>
                    </a:lnTo>
                    <a:lnTo>
                      <a:pt x="3204" y="744"/>
                    </a:lnTo>
                    <a:lnTo>
                      <a:pt x="3180" y="756"/>
                    </a:lnTo>
                    <a:lnTo>
                      <a:pt x="3168" y="768"/>
                    </a:lnTo>
                    <a:lnTo>
                      <a:pt x="3168" y="774"/>
                    </a:lnTo>
                    <a:lnTo>
                      <a:pt x="3174" y="786"/>
                    </a:lnTo>
                    <a:lnTo>
                      <a:pt x="3186" y="798"/>
                    </a:lnTo>
                    <a:lnTo>
                      <a:pt x="3198" y="804"/>
                    </a:lnTo>
                    <a:lnTo>
                      <a:pt x="3204" y="810"/>
                    </a:lnTo>
                    <a:lnTo>
                      <a:pt x="3210" y="810"/>
                    </a:lnTo>
                    <a:lnTo>
                      <a:pt x="3234" y="798"/>
                    </a:lnTo>
                    <a:lnTo>
                      <a:pt x="3234" y="822"/>
                    </a:lnTo>
                    <a:lnTo>
                      <a:pt x="3240" y="828"/>
                    </a:lnTo>
                    <a:lnTo>
                      <a:pt x="3246" y="828"/>
                    </a:lnTo>
                    <a:lnTo>
                      <a:pt x="3258" y="822"/>
                    </a:lnTo>
                    <a:lnTo>
                      <a:pt x="3282" y="822"/>
                    </a:lnTo>
                    <a:lnTo>
                      <a:pt x="3276" y="828"/>
                    </a:lnTo>
                    <a:lnTo>
                      <a:pt x="3252" y="840"/>
                    </a:lnTo>
                    <a:lnTo>
                      <a:pt x="3246" y="840"/>
                    </a:lnTo>
                    <a:lnTo>
                      <a:pt x="3228" y="828"/>
                    </a:lnTo>
                    <a:lnTo>
                      <a:pt x="3222" y="846"/>
                    </a:lnTo>
                    <a:lnTo>
                      <a:pt x="3204" y="846"/>
                    </a:lnTo>
                    <a:lnTo>
                      <a:pt x="3192" y="852"/>
                    </a:lnTo>
                    <a:lnTo>
                      <a:pt x="3186" y="852"/>
                    </a:lnTo>
                    <a:lnTo>
                      <a:pt x="3180" y="858"/>
                    </a:lnTo>
                    <a:lnTo>
                      <a:pt x="3204" y="858"/>
                    </a:lnTo>
                    <a:lnTo>
                      <a:pt x="3228" y="846"/>
                    </a:lnTo>
                    <a:lnTo>
                      <a:pt x="3240" y="846"/>
                    </a:lnTo>
                    <a:lnTo>
                      <a:pt x="3240" y="852"/>
                    </a:lnTo>
                    <a:lnTo>
                      <a:pt x="3228" y="870"/>
                    </a:lnTo>
                    <a:lnTo>
                      <a:pt x="3210" y="882"/>
                    </a:lnTo>
                    <a:lnTo>
                      <a:pt x="3198" y="888"/>
                    </a:lnTo>
                    <a:lnTo>
                      <a:pt x="3180" y="894"/>
                    </a:lnTo>
                    <a:lnTo>
                      <a:pt x="3168" y="900"/>
                    </a:lnTo>
                    <a:lnTo>
                      <a:pt x="3162" y="906"/>
                    </a:lnTo>
                    <a:lnTo>
                      <a:pt x="3138" y="918"/>
                    </a:lnTo>
                    <a:lnTo>
                      <a:pt x="3132" y="924"/>
                    </a:lnTo>
                    <a:lnTo>
                      <a:pt x="3120" y="918"/>
                    </a:lnTo>
                    <a:lnTo>
                      <a:pt x="3114" y="918"/>
                    </a:lnTo>
                    <a:lnTo>
                      <a:pt x="3102" y="912"/>
                    </a:lnTo>
                    <a:lnTo>
                      <a:pt x="3090" y="912"/>
                    </a:lnTo>
                    <a:lnTo>
                      <a:pt x="3072" y="930"/>
                    </a:lnTo>
                    <a:lnTo>
                      <a:pt x="3060" y="936"/>
                    </a:lnTo>
                    <a:lnTo>
                      <a:pt x="3054" y="948"/>
                    </a:lnTo>
                    <a:lnTo>
                      <a:pt x="3054" y="972"/>
                    </a:lnTo>
                    <a:lnTo>
                      <a:pt x="3048" y="978"/>
                    </a:lnTo>
                    <a:lnTo>
                      <a:pt x="3042" y="966"/>
                    </a:lnTo>
                    <a:lnTo>
                      <a:pt x="3030" y="966"/>
                    </a:lnTo>
                    <a:lnTo>
                      <a:pt x="3018" y="960"/>
                    </a:lnTo>
                    <a:lnTo>
                      <a:pt x="3012" y="960"/>
                    </a:lnTo>
                    <a:lnTo>
                      <a:pt x="3006" y="954"/>
                    </a:lnTo>
                    <a:lnTo>
                      <a:pt x="3030" y="930"/>
                    </a:lnTo>
                    <a:lnTo>
                      <a:pt x="3042" y="924"/>
                    </a:lnTo>
                    <a:lnTo>
                      <a:pt x="3060" y="906"/>
                    </a:lnTo>
                    <a:lnTo>
                      <a:pt x="3072" y="900"/>
                    </a:lnTo>
                    <a:lnTo>
                      <a:pt x="3036" y="900"/>
                    </a:lnTo>
                    <a:lnTo>
                      <a:pt x="3030" y="888"/>
                    </a:lnTo>
                    <a:lnTo>
                      <a:pt x="3018" y="882"/>
                    </a:lnTo>
                    <a:lnTo>
                      <a:pt x="2994" y="882"/>
                    </a:lnTo>
                    <a:lnTo>
                      <a:pt x="2988" y="888"/>
                    </a:lnTo>
                    <a:lnTo>
                      <a:pt x="2946" y="888"/>
                    </a:lnTo>
                    <a:lnTo>
                      <a:pt x="2946" y="894"/>
                    </a:lnTo>
                    <a:lnTo>
                      <a:pt x="2940" y="906"/>
                    </a:lnTo>
                    <a:lnTo>
                      <a:pt x="2940" y="918"/>
                    </a:lnTo>
                    <a:lnTo>
                      <a:pt x="2946" y="918"/>
                    </a:lnTo>
                    <a:lnTo>
                      <a:pt x="2952" y="924"/>
                    </a:lnTo>
                    <a:lnTo>
                      <a:pt x="2964" y="924"/>
                    </a:lnTo>
                    <a:lnTo>
                      <a:pt x="2976" y="936"/>
                    </a:lnTo>
                    <a:lnTo>
                      <a:pt x="2982" y="936"/>
                    </a:lnTo>
                    <a:lnTo>
                      <a:pt x="2976" y="942"/>
                    </a:lnTo>
                    <a:lnTo>
                      <a:pt x="2958" y="942"/>
                    </a:lnTo>
                    <a:lnTo>
                      <a:pt x="2952" y="936"/>
                    </a:lnTo>
                    <a:lnTo>
                      <a:pt x="2940" y="930"/>
                    </a:lnTo>
                    <a:lnTo>
                      <a:pt x="2934" y="924"/>
                    </a:lnTo>
                    <a:lnTo>
                      <a:pt x="2916" y="912"/>
                    </a:lnTo>
                    <a:lnTo>
                      <a:pt x="2910" y="942"/>
                    </a:lnTo>
                    <a:lnTo>
                      <a:pt x="2904" y="942"/>
                    </a:lnTo>
                    <a:lnTo>
                      <a:pt x="2898" y="948"/>
                    </a:lnTo>
                    <a:lnTo>
                      <a:pt x="2862" y="948"/>
                    </a:lnTo>
                    <a:lnTo>
                      <a:pt x="2844" y="942"/>
                    </a:lnTo>
                    <a:lnTo>
                      <a:pt x="2826" y="942"/>
                    </a:lnTo>
                    <a:lnTo>
                      <a:pt x="2808" y="936"/>
                    </a:lnTo>
                    <a:lnTo>
                      <a:pt x="2718" y="936"/>
                    </a:lnTo>
                    <a:lnTo>
                      <a:pt x="2706" y="930"/>
                    </a:lnTo>
                    <a:lnTo>
                      <a:pt x="2700" y="918"/>
                    </a:lnTo>
                    <a:lnTo>
                      <a:pt x="2688" y="912"/>
                    </a:lnTo>
                    <a:lnTo>
                      <a:pt x="2628" y="918"/>
                    </a:lnTo>
                    <a:lnTo>
                      <a:pt x="2622" y="912"/>
                    </a:lnTo>
                    <a:lnTo>
                      <a:pt x="2616" y="900"/>
                    </a:lnTo>
                    <a:lnTo>
                      <a:pt x="2604" y="894"/>
                    </a:lnTo>
                    <a:lnTo>
                      <a:pt x="2598" y="894"/>
                    </a:lnTo>
                    <a:lnTo>
                      <a:pt x="2586" y="888"/>
                    </a:lnTo>
                    <a:lnTo>
                      <a:pt x="2568" y="888"/>
                    </a:lnTo>
                    <a:lnTo>
                      <a:pt x="2556" y="894"/>
                    </a:lnTo>
                    <a:lnTo>
                      <a:pt x="2538" y="900"/>
                    </a:lnTo>
                    <a:lnTo>
                      <a:pt x="2532" y="906"/>
                    </a:lnTo>
                    <a:lnTo>
                      <a:pt x="2526" y="906"/>
                    </a:lnTo>
                    <a:lnTo>
                      <a:pt x="2526" y="912"/>
                    </a:lnTo>
                    <a:lnTo>
                      <a:pt x="2484" y="912"/>
                    </a:lnTo>
                    <a:lnTo>
                      <a:pt x="2472" y="906"/>
                    </a:lnTo>
                    <a:lnTo>
                      <a:pt x="2442" y="906"/>
                    </a:lnTo>
                    <a:lnTo>
                      <a:pt x="2430" y="918"/>
                    </a:lnTo>
                    <a:lnTo>
                      <a:pt x="2430" y="930"/>
                    </a:lnTo>
                    <a:lnTo>
                      <a:pt x="2418" y="954"/>
                    </a:lnTo>
                    <a:lnTo>
                      <a:pt x="2412" y="960"/>
                    </a:lnTo>
                    <a:lnTo>
                      <a:pt x="2412" y="966"/>
                    </a:lnTo>
                    <a:lnTo>
                      <a:pt x="2400" y="996"/>
                    </a:lnTo>
                    <a:lnTo>
                      <a:pt x="2364" y="996"/>
                    </a:lnTo>
                    <a:lnTo>
                      <a:pt x="2358" y="1026"/>
                    </a:lnTo>
                    <a:lnTo>
                      <a:pt x="2334" y="978"/>
                    </a:lnTo>
                    <a:lnTo>
                      <a:pt x="2340" y="978"/>
                    </a:lnTo>
                    <a:lnTo>
                      <a:pt x="2352" y="984"/>
                    </a:lnTo>
                    <a:lnTo>
                      <a:pt x="2376" y="984"/>
                    </a:lnTo>
                    <a:lnTo>
                      <a:pt x="2388" y="972"/>
                    </a:lnTo>
                    <a:lnTo>
                      <a:pt x="2358" y="942"/>
                    </a:lnTo>
                    <a:lnTo>
                      <a:pt x="2340" y="942"/>
                    </a:lnTo>
                    <a:lnTo>
                      <a:pt x="2328" y="936"/>
                    </a:lnTo>
                    <a:lnTo>
                      <a:pt x="2316" y="936"/>
                    </a:lnTo>
                    <a:lnTo>
                      <a:pt x="2322" y="918"/>
                    </a:lnTo>
                    <a:lnTo>
                      <a:pt x="2304" y="924"/>
                    </a:lnTo>
                    <a:lnTo>
                      <a:pt x="2262" y="930"/>
                    </a:lnTo>
                    <a:lnTo>
                      <a:pt x="2208" y="936"/>
                    </a:lnTo>
                    <a:lnTo>
                      <a:pt x="2160" y="942"/>
                    </a:lnTo>
                    <a:lnTo>
                      <a:pt x="2112" y="942"/>
                    </a:lnTo>
                    <a:lnTo>
                      <a:pt x="2064" y="936"/>
                    </a:lnTo>
                    <a:lnTo>
                      <a:pt x="2034" y="930"/>
                    </a:lnTo>
                    <a:lnTo>
                      <a:pt x="2028" y="924"/>
                    </a:lnTo>
                    <a:lnTo>
                      <a:pt x="2052" y="918"/>
                    </a:lnTo>
                    <a:lnTo>
                      <a:pt x="2082" y="918"/>
                    </a:lnTo>
                    <a:lnTo>
                      <a:pt x="2118" y="912"/>
                    </a:lnTo>
                    <a:lnTo>
                      <a:pt x="2142" y="900"/>
                    </a:lnTo>
                    <a:lnTo>
                      <a:pt x="2142" y="888"/>
                    </a:lnTo>
                    <a:lnTo>
                      <a:pt x="2112" y="864"/>
                    </a:lnTo>
                    <a:lnTo>
                      <a:pt x="2082" y="852"/>
                    </a:lnTo>
                    <a:lnTo>
                      <a:pt x="2004" y="852"/>
                    </a:lnTo>
                    <a:lnTo>
                      <a:pt x="1968" y="840"/>
                    </a:lnTo>
                    <a:lnTo>
                      <a:pt x="1944" y="834"/>
                    </a:lnTo>
                    <a:lnTo>
                      <a:pt x="1938" y="828"/>
                    </a:lnTo>
                    <a:lnTo>
                      <a:pt x="1908" y="828"/>
                    </a:lnTo>
                    <a:lnTo>
                      <a:pt x="1896" y="822"/>
                    </a:lnTo>
                    <a:lnTo>
                      <a:pt x="1866" y="804"/>
                    </a:lnTo>
                    <a:lnTo>
                      <a:pt x="1836" y="792"/>
                    </a:lnTo>
                    <a:lnTo>
                      <a:pt x="1812" y="786"/>
                    </a:lnTo>
                    <a:lnTo>
                      <a:pt x="1800" y="792"/>
                    </a:lnTo>
                    <a:lnTo>
                      <a:pt x="1782" y="798"/>
                    </a:lnTo>
                    <a:lnTo>
                      <a:pt x="1770" y="804"/>
                    </a:lnTo>
                    <a:lnTo>
                      <a:pt x="1758" y="816"/>
                    </a:lnTo>
                    <a:lnTo>
                      <a:pt x="1734" y="828"/>
                    </a:lnTo>
                    <a:lnTo>
                      <a:pt x="1680" y="828"/>
                    </a:lnTo>
                    <a:lnTo>
                      <a:pt x="1710" y="810"/>
                    </a:lnTo>
                    <a:lnTo>
                      <a:pt x="1710" y="798"/>
                    </a:lnTo>
                    <a:lnTo>
                      <a:pt x="1734" y="768"/>
                    </a:lnTo>
                    <a:lnTo>
                      <a:pt x="1728" y="768"/>
                    </a:lnTo>
                    <a:lnTo>
                      <a:pt x="1722" y="774"/>
                    </a:lnTo>
                    <a:lnTo>
                      <a:pt x="1674" y="798"/>
                    </a:lnTo>
                    <a:lnTo>
                      <a:pt x="1650" y="822"/>
                    </a:lnTo>
                    <a:lnTo>
                      <a:pt x="1638" y="828"/>
                    </a:lnTo>
                    <a:lnTo>
                      <a:pt x="1620" y="834"/>
                    </a:lnTo>
                    <a:lnTo>
                      <a:pt x="1608" y="828"/>
                    </a:lnTo>
                    <a:lnTo>
                      <a:pt x="1602" y="816"/>
                    </a:lnTo>
                    <a:lnTo>
                      <a:pt x="1602" y="798"/>
                    </a:lnTo>
                    <a:lnTo>
                      <a:pt x="1614" y="774"/>
                    </a:lnTo>
                    <a:lnTo>
                      <a:pt x="1614" y="762"/>
                    </a:lnTo>
                    <a:lnTo>
                      <a:pt x="1608" y="750"/>
                    </a:lnTo>
                    <a:lnTo>
                      <a:pt x="1596" y="744"/>
                    </a:lnTo>
                    <a:lnTo>
                      <a:pt x="1590" y="738"/>
                    </a:lnTo>
                    <a:lnTo>
                      <a:pt x="1578" y="738"/>
                    </a:lnTo>
                    <a:lnTo>
                      <a:pt x="1572" y="744"/>
                    </a:lnTo>
                    <a:lnTo>
                      <a:pt x="1572" y="750"/>
                    </a:lnTo>
                    <a:lnTo>
                      <a:pt x="1578" y="762"/>
                    </a:lnTo>
                    <a:lnTo>
                      <a:pt x="1584" y="768"/>
                    </a:lnTo>
                    <a:lnTo>
                      <a:pt x="1542" y="768"/>
                    </a:lnTo>
                    <a:lnTo>
                      <a:pt x="1530" y="774"/>
                    </a:lnTo>
                    <a:lnTo>
                      <a:pt x="1512" y="780"/>
                    </a:lnTo>
                    <a:lnTo>
                      <a:pt x="1494" y="798"/>
                    </a:lnTo>
                    <a:lnTo>
                      <a:pt x="1446" y="798"/>
                    </a:lnTo>
                    <a:lnTo>
                      <a:pt x="1428" y="804"/>
                    </a:lnTo>
                    <a:lnTo>
                      <a:pt x="1416" y="804"/>
                    </a:lnTo>
                    <a:lnTo>
                      <a:pt x="1398" y="810"/>
                    </a:lnTo>
                    <a:lnTo>
                      <a:pt x="1380" y="810"/>
                    </a:lnTo>
                    <a:lnTo>
                      <a:pt x="1374" y="816"/>
                    </a:lnTo>
                    <a:lnTo>
                      <a:pt x="1368" y="816"/>
                    </a:lnTo>
                    <a:lnTo>
                      <a:pt x="1356" y="822"/>
                    </a:lnTo>
                    <a:lnTo>
                      <a:pt x="1350" y="828"/>
                    </a:lnTo>
                    <a:lnTo>
                      <a:pt x="1338" y="834"/>
                    </a:lnTo>
                    <a:lnTo>
                      <a:pt x="1314" y="816"/>
                    </a:lnTo>
                    <a:lnTo>
                      <a:pt x="1302" y="822"/>
                    </a:lnTo>
                    <a:lnTo>
                      <a:pt x="1296" y="828"/>
                    </a:lnTo>
                    <a:lnTo>
                      <a:pt x="1272" y="840"/>
                    </a:lnTo>
                    <a:lnTo>
                      <a:pt x="1260" y="840"/>
                    </a:lnTo>
                    <a:lnTo>
                      <a:pt x="1254" y="846"/>
                    </a:lnTo>
                    <a:lnTo>
                      <a:pt x="1242" y="846"/>
                    </a:lnTo>
                    <a:lnTo>
                      <a:pt x="1230" y="852"/>
                    </a:lnTo>
                    <a:lnTo>
                      <a:pt x="1224" y="858"/>
                    </a:lnTo>
                    <a:lnTo>
                      <a:pt x="1212" y="864"/>
                    </a:lnTo>
                    <a:lnTo>
                      <a:pt x="1176" y="864"/>
                    </a:lnTo>
                    <a:lnTo>
                      <a:pt x="1188" y="858"/>
                    </a:lnTo>
                    <a:lnTo>
                      <a:pt x="1194" y="846"/>
                    </a:lnTo>
                    <a:lnTo>
                      <a:pt x="1212" y="840"/>
                    </a:lnTo>
                    <a:lnTo>
                      <a:pt x="1236" y="828"/>
                    </a:lnTo>
                    <a:lnTo>
                      <a:pt x="1254" y="828"/>
                    </a:lnTo>
                    <a:lnTo>
                      <a:pt x="1266" y="822"/>
                    </a:lnTo>
                    <a:lnTo>
                      <a:pt x="1284" y="816"/>
                    </a:lnTo>
                    <a:lnTo>
                      <a:pt x="1290" y="810"/>
                    </a:lnTo>
                    <a:lnTo>
                      <a:pt x="1362" y="810"/>
                    </a:lnTo>
                    <a:lnTo>
                      <a:pt x="1386" y="798"/>
                    </a:lnTo>
                    <a:lnTo>
                      <a:pt x="1422" y="792"/>
                    </a:lnTo>
                    <a:lnTo>
                      <a:pt x="1458" y="780"/>
                    </a:lnTo>
                    <a:lnTo>
                      <a:pt x="1470" y="780"/>
                    </a:lnTo>
                    <a:lnTo>
                      <a:pt x="1476" y="774"/>
                    </a:lnTo>
                    <a:lnTo>
                      <a:pt x="1482" y="774"/>
                    </a:lnTo>
                    <a:lnTo>
                      <a:pt x="1476" y="768"/>
                    </a:lnTo>
                    <a:lnTo>
                      <a:pt x="1410" y="768"/>
                    </a:lnTo>
                    <a:lnTo>
                      <a:pt x="1398" y="774"/>
                    </a:lnTo>
                    <a:lnTo>
                      <a:pt x="1392" y="774"/>
                    </a:lnTo>
                    <a:lnTo>
                      <a:pt x="1380" y="780"/>
                    </a:lnTo>
                    <a:lnTo>
                      <a:pt x="1374" y="786"/>
                    </a:lnTo>
                    <a:lnTo>
                      <a:pt x="1368" y="786"/>
                    </a:lnTo>
                    <a:lnTo>
                      <a:pt x="1362" y="792"/>
                    </a:lnTo>
                    <a:lnTo>
                      <a:pt x="1278" y="792"/>
                    </a:lnTo>
                    <a:lnTo>
                      <a:pt x="1254" y="804"/>
                    </a:lnTo>
                    <a:lnTo>
                      <a:pt x="1248" y="810"/>
                    </a:lnTo>
                    <a:lnTo>
                      <a:pt x="1236" y="816"/>
                    </a:lnTo>
                    <a:lnTo>
                      <a:pt x="1230" y="822"/>
                    </a:lnTo>
                    <a:lnTo>
                      <a:pt x="1212" y="822"/>
                    </a:lnTo>
                    <a:lnTo>
                      <a:pt x="1158" y="846"/>
                    </a:lnTo>
                    <a:lnTo>
                      <a:pt x="1140" y="846"/>
                    </a:lnTo>
                    <a:lnTo>
                      <a:pt x="1128" y="858"/>
                    </a:lnTo>
                    <a:lnTo>
                      <a:pt x="1122" y="870"/>
                    </a:lnTo>
                    <a:lnTo>
                      <a:pt x="1122" y="876"/>
                    </a:lnTo>
                    <a:lnTo>
                      <a:pt x="1116" y="876"/>
                    </a:lnTo>
                    <a:lnTo>
                      <a:pt x="1110" y="870"/>
                    </a:lnTo>
                    <a:lnTo>
                      <a:pt x="1110" y="846"/>
                    </a:lnTo>
                    <a:lnTo>
                      <a:pt x="1116" y="846"/>
                    </a:lnTo>
                    <a:lnTo>
                      <a:pt x="1152" y="834"/>
                    </a:lnTo>
                    <a:lnTo>
                      <a:pt x="1176" y="822"/>
                    </a:lnTo>
                    <a:lnTo>
                      <a:pt x="1194" y="816"/>
                    </a:lnTo>
                    <a:lnTo>
                      <a:pt x="1188" y="810"/>
                    </a:lnTo>
                    <a:lnTo>
                      <a:pt x="1176" y="810"/>
                    </a:lnTo>
                    <a:lnTo>
                      <a:pt x="1164" y="804"/>
                    </a:lnTo>
                    <a:lnTo>
                      <a:pt x="1140" y="804"/>
                    </a:lnTo>
                    <a:lnTo>
                      <a:pt x="1122" y="822"/>
                    </a:lnTo>
                    <a:lnTo>
                      <a:pt x="1110" y="828"/>
                    </a:lnTo>
                    <a:lnTo>
                      <a:pt x="1092" y="828"/>
                    </a:lnTo>
                    <a:lnTo>
                      <a:pt x="1080" y="834"/>
                    </a:lnTo>
                    <a:lnTo>
                      <a:pt x="1068" y="834"/>
                    </a:lnTo>
                    <a:lnTo>
                      <a:pt x="1068" y="840"/>
                    </a:lnTo>
                    <a:lnTo>
                      <a:pt x="1062" y="846"/>
                    </a:lnTo>
                    <a:lnTo>
                      <a:pt x="1062" y="876"/>
                    </a:lnTo>
                    <a:lnTo>
                      <a:pt x="1038" y="858"/>
                    </a:lnTo>
                    <a:lnTo>
                      <a:pt x="972" y="852"/>
                    </a:lnTo>
                    <a:lnTo>
                      <a:pt x="960" y="846"/>
                    </a:lnTo>
                    <a:lnTo>
                      <a:pt x="948" y="834"/>
                    </a:lnTo>
                    <a:lnTo>
                      <a:pt x="936" y="834"/>
                    </a:lnTo>
                    <a:lnTo>
                      <a:pt x="936" y="828"/>
                    </a:lnTo>
                    <a:lnTo>
                      <a:pt x="942" y="822"/>
                    </a:lnTo>
                    <a:lnTo>
                      <a:pt x="942" y="810"/>
                    </a:lnTo>
                    <a:lnTo>
                      <a:pt x="948" y="804"/>
                    </a:lnTo>
                    <a:lnTo>
                      <a:pt x="834" y="804"/>
                    </a:lnTo>
                    <a:lnTo>
                      <a:pt x="852" y="804"/>
                    </a:lnTo>
                    <a:lnTo>
                      <a:pt x="78" y="1440"/>
                    </a:lnTo>
                    <a:lnTo>
                      <a:pt x="72" y="1446"/>
                    </a:lnTo>
                    <a:lnTo>
                      <a:pt x="60" y="1452"/>
                    </a:lnTo>
                    <a:lnTo>
                      <a:pt x="54" y="1464"/>
                    </a:lnTo>
                    <a:lnTo>
                      <a:pt x="54" y="1476"/>
                    </a:lnTo>
                    <a:lnTo>
                      <a:pt x="108" y="1476"/>
                    </a:lnTo>
                    <a:lnTo>
                      <a:pt x="120" y="1464"/>
                    </a:lnTo>
                    <a:lnTo>
                      <a:pt x="156" y="1464"/>
                    </a:lnTo>
                    <a:lnTo>
                      <a:pt x="132" y="1488"/>
                    </a:lnTo>
                    <a:lnTo>
                      <a:pt x="132" y="1494"/>
                    </a:lnTo>
                    <a:lnTo>
                      <a:pt x="138" y="1506"/>
                    </a:lnTo>
                    <a:lnTo>
                      <a:pt x="138" y="1524"/>
                    </a:lnTo>
                    <a:lnTo>
                      <a:pt x="144" y="1530"/>
                    </a:lnTo>
                    <a:lnTo>
                      <a:pt x="156" y="1536"/>
                    </a:lnTo>
                    <a:lnTo>
                      <a:pt x="162" y="1542"/>
                    </a:lnTo>
                    <a:lnTo>
                      <a:pt x="144" y="1560"/>
                    </a:lnTo>
                    <a:lnTo>
                      <a:pt x="144" y="1572"/>
                    </a:lnTo>
                    <a:lnTo>
                      <a:pt x="150" y="1572"/>
                    </a:lnTo>
                    <a:lnTo>
                      <a:pt x="156" y="1566"/>
                    </a:lnTo>
                    <a:lnTo>
                      <a:pt x="168" y="1560"/>
                    </a:lnTo>
                    <a:lnTo>
                      <a:pt x="174" y="1554"/>
                    </a:lnTo>
                    <a:lnTo>
                      <a:pt x="180" y="1554"/>
                    </a:lnTo>
                    <a:lnTo>
                      <a:pt x="186" y="1548"/>
                    </a:lnTo>
                    <a:lnTo>
                      <a:pt x="198" y="1548"/>
                    </a:lnTo>
                    <a:lnTo>
                      <a:pt x="210" y="1542"/>
                    </a:lnTo>
                    <a:lnTo>
                      <a:pt x="222" y="1542"/>
                    </a:lnTo>
                    <a:lnTo>
                      <a:pt x="234" y="1536"/>
                    </a:lnTo>
                    <a:lnTo>
                      <a:pt x="240" y="1530"/>
                    </a:lnTo>
                    <a:lnTo>
                      <a:pt x="258" y="1530"/>
                    </a:lnTo>
                    <a:lnTo>
                      <a:pt x="258" y="1518"/>
                    </a:lnTo>
                    <a:lnTo>
                      <a:pt x="264" y="1518"/>
                    </a:lnTo>
                    <a:lnTo>
                      <a:pt x="270" y="1512"/>
                    </a:lnTo>
                    <a:lnTo>
                      <a:pt x="282" y="1512"/>
                    </a:lnTo>
                    <a:lnTo>
                      <a:pt x="300" y="1506"/>
                    </a:lnTo>
                    <a:lnTo>
                      <a:pt x="312" y="1506"/>
                    </a:lnTo>
                    <a:lnTo>
                      <a:pt x="330" y="1512"/>
                    </a:lnTo>
                    <a:lnTo>
                      <a:pt x="336" y="1518"/>
                    </a:lnTo>
                    <a:lnTo>
                      <a:pt x="330" y="1524"/>
                    </a:lnTo>
                    <a:lnTo>
                      <a:pt x="324" y="1524"/>
                    </a:lnTo>
                    <a:lnTo>
                      <a:pt x="318" y="1530"/>
                    </a:lnTo>
                    <a:lnTo>
                      <a:pt x="318" y="1560"/>
                    </a:lnTo>
                    <a:lnTo>
                      <a:pt x="306" y="1572"/>
                    </a:lnTo>
                    <a:lnTo>
                      <a:pt x="324" y="1590"/>
                    </a:lnTo>
                    <a:lnTo>
                      <a:pt x="330" y="1602"/>
                    </a:lnTo>
                    <a:lnTo>
                      <a:pt x="330" y="1620"/>
                    </a:lnTo>
                    <a:lnTo>
                      <a:pt x="312" y="1656"/>
                    </a:lnTo>
                    <a:lnTo>
                      <a:pt x="312" y="1698"/>
                    </a:lnTo>
                    <a:lnTo>
                      <a:pt x="306" y="1704"/>
                    </a:lnTo>
                    <a:lnTo>
                      <a:pt x="300" y="1716"/>
                    </a:lnTo>
                    <a:lnTo>
                      <a:pt x="300" y="1728"/>
                    </a:lnTo>
                    <a:lnTo>
                      <a:pt x="294" y="1740"/>
                    </a:lnTo>
                    <a:lnTo>
                      <a:pt x="294" y="1746"/>
                    </a:lnTo>
                    <a:lnTo>
                      <a:pt x="300" y="1752"/>
                    </a:lnTo>
                    <a:lnTo>
                      <a:pt x="312" y="1758"/>
                    </a:lnTo>
                    <a:lnTo>
                      <a:pt x="318" y="1764"/>
                    </a:lnTo>
                    <a:lnTo>
                      <a:pt x="324" y="1764"/>
                    </a:lnTo>
                    <a:lnTo>
                      <a:pt x="330" y="1770"/>
                    </a:lnTo>
                    <a:lnTo>
                      <a:pt x="330" y="1776"/>
                    </a:lnTo>
                    <a:lnTo>
                      <a:pt x="348" y="1776"/>
                    </a:lnTo>
                    <a:lnTo>
                      <a:pt x="354" y="1782"/>
                    </a:lnTo>
                    <a:lnTo>
                      <a:pt x="354" y="1794"/>
                    </a:lnTo>
                    <a:lnTo>
                      <a:pt x="342" y="1800"/>
                    </a:lnTo>
                    <a:lnTo>
                      <a:pt x="330" y="1812"/>
                    </a:lnTo>
                    <a:lnTo>
                      <a:pt x="318" y="1818"/>
                    </a:lnTo>
                    <a:lnTo>
                      <a:pt x="318" y="1830"/>
                    </a:lnTo>
                    <a:lnTo>
                      <a:pt x="312" y="1842"/>
                    </a:lnTo>
                    <a:lnTo>
                      <a:pt x="294" y="1860"/>
                    </a:lnTo>
                    <a:lnTo>
                      <a:pt x="282" y="1866"/>
                    </a:lnTo>
                    <a:lnTo>
                      <a:pt x="270" y="1878"/>
                    </a:lnTo>
                    <a:lnTo>
                      <a:pt x="252" y="1884"/>
                    </a:lnTo>
                    <a:lnTo>
                      <a:pt x="234" y="1896"/>
                    </a:lnTo>
                    <a:lnTo>
                      <a:pt x="228" y="1902"/>
                    </a:lnTo>
                    <a:lnTo>
                      <a:pt x="222" y="1914"/>
                    </a:lnTo>
                    <a:lnTo>
                      <a:pt x="222" y="1926"/>
                    </a:lnTo>
                    <a:lnTo>
                      <a:pt x="216" y="1932"/>
                    </a:lnTo>
                    <a:lnTo>
                      <a:pt x="216" y="1944"/>
                    </a:lnTo>
                    <a:lnTo>
                      <a:pt x="204" y="1956"/>
                    </a:lnTo>
                    <a:lnTo>
                      <a:pt x="210" y="1962"/>
                    </a:lnTo>
                    <a:lnTo>
                      <a:pt x="216" y="1962"/>
                    </a:lnTo>
                    <a:lnTo>
                      <a:pt x="216" y="1974"/>
                    </a:lnTo>
                    <a:lnTo>
                      <a:pt x="228" y="1986"/>
                    </a:lnTo>
                    <a:lnTo>
                      <a:pt x="240" y="1980"/>
                    </a:lnTo>
                    <a:lnTo>
                      <a:pt x="246" y="1968"/>
                    </a:lnTo>
                    <a:lnTo>
                      <a:pt x="258" y="1962"/>
                    </a:lnTo>
                    <a:lnTo>
                      <a:pt x="276" y="1956"/>
                    </a:lnTo>
                    <a:lnTo>
                      <a:pt x="294" y="1938"/>
                    </a:lnTo>
                    <a:lnTo>
                      <a:pt x="306" y="1938"/>
                    </a:lnTo>
                    <a:lnTo>
                      <a:pt x="306" y="1944"/>
                    </a:lnTo>
                    <a:lnTo>
                      <a:pt x="300" y="1950"/>
                    </a:lnTo>
                    <a:lnTo>
                      <a:pt x="288" y="1956"/>
                    </a:lnTo>
                    <a:lnTo>
                      <a:pt x="282" y="1956"/>
                    </a:lnTo>
                    <a:lnTo>
                      <a:pt x="276" y="1962"/>
                    </a:lnTo>
                    <a:lnTo>
                      <a:pt x="276" y="1974"/>
                    </a:lnTo>
                    <a:lnTo>
                      <a:pt x="282" y="1986"/>
                    </a:lnTo>
                    <a:lnTo>
                      <a:pt x="294" y="1998"/>
                    </a:lnTo>
                    <a:lnTo>
                      <a:pt x="252" y="1992"/>
                    </a:lnTo>
                    <a:lnTo>
                      <a:pt x="246" y="1998"/>
                    </a:lnTo>
                    <a:lnTo>
                      <a:pt x="240" y="2010"/>
                    </a:lnTo>
                    <a:lnTo>
                      <a:pt x="234" y="2016"/>
                    </a:lnTo>
                    <a:lnTo>
                      <a:pt x="228" y="2028"/>
                    </a:lnTo>
                    <a:lnTo>
                      <a:pt x="228" y="2034"/>
                    </a:lnTo>
                    <a:lnTo>
                      <a:pt x="234" y="2034"/>
                    </a:lnTo>
                    <a:lnTo>
                      <a:pt x="240" y="2040"/>
                    </a:lnTo>
                    <a:lnTo>
                      <a:pt x="252" y="2040"/>
                    </a:lnTo>
                    <a:lnTo>
                      <a:pt x="258" y="2046"/>
                    </a:lnTo>
                    <a:lnTo>
                      <a:pt x="252" y="2052"/>
                    </a:lnTo>
                    <a:lnTo>
                      <a:pt x="252" y="2058"/>
                    </a:lnTo>
                    <a:lnTo>
                      <a:pt x="246" y="2070"/>
                    </a:lnTo>
                    <a:lnTo>
                      <a:pt x="246" y="2076"/>
                    </a:lnTo>
                    <a:lnTo>
                      <a:pt x="252" y="2070"/>
                    </a:lnTo>
                    <a:lnTo>
                      <a:pt x="288" y="2052"/>
                    </a:lnTo>
                    <a:lnTo>
                      <a:pt x="306" y="2034"/>
                    </a:lnTo>
                    <a:lnTo>
                      <a:pt x="318" y="2028"/>
                    </a:lnTo>
                    <a:lnTo>
                      <a:pt x="318" y="2040"/>
                    </a:lnTo>
                    <a:lnTo>
                      <a:pt x="288" y="2058"/>
                    </a:lnTo>
                    <a:lnTo>
                      <a:pt x="312" y="2064"/>
                    </a:lnTo>
                    <a:lnTo>
                      <a:pt x="312" y="2076"/>
                    </a:lnTo>
                    <a:lnTo>
                      <a:pt x="294" y="2094"/>
                    </a:lnTo>
                    <a:lnTo>
                      <a:pt x="276" y="2076"/>
                    </a:lnTo>
                    <a:lnTo>
                      <a:pt x="270" y="2076"/>
                    </a:lnTo>
                    <a:lnTo>
                      <a:pt x="264" y="2082"/>
                    </a:lnTo>
                    <a:lnTo>
                      <a:pt x="240" y="2094"/>
                    </a:lnTo>
                    <a:lnTo>
                      <a:pt x="228" y="2094"/>
                    </a:lnTo>
                    <a:lnTo>
                      <a:pt x="216" y="2106"/>
                    </a:lnTo>
                    <a:lnTo>
                      <a:pt x="210" y="2118"/>
                    </a:lnTo>
                    <a:lnTo>
                      <a:pt x="204" y="2124"/>
                    </a:lnTo>
                    <a:lnTo>
                      <a:pt x="210" y="2118"/>
                    </a:lnTo>
                    <a:lnTo>
                      <a:pt x="222" y="2118"/>
                    </a:lnTo>
                    <a:lnTo>
                      <a:pt x="228" y="2112"/>
                    </a:lnTo>
                    <a:lnTo>
                      <a:pt x="276" y="2112"/>
                    </a:lnTo>
                    <a:lnTo>
                      <a:pt x="270" y="2112"/>
                    </a:lnTo>
                    <a:lnTo>
                      <a:pt x="264" y="2118"/>
                    </a:lnTo>
                    <a:lnTo>
                      <a:pt x="252" y="2118"/>
                    </a:lnTo>
                    <a:lnTo>
                      <a:pt x="240" y="2124"/>
                    </a:lnTo>
                    <a:lnTo>
                      <a:pt x="228" y="2124"/>
                    </a:lnTo>
                    <a:lnTo>
                      <a:pt x="216" y="2130"/>
                    </a:lnTo>
                    <a:lnTo>
                      <a:pt x="210" y="2130"/>
                    </a:lnTo>
                    <a:lnTo>
                      <a:pt x="210" y="2148"/>
                    </a:lnTo>
                    <a:lnTo>
                      <a:pt x="204" y="2148"/>
                    </a:lnTo>
                    <a:lnTo>
                      <a:pt x="198" y="2142"/>
                    </a:lnTo>
                    <a:lnTo>
                      <a:pt x="174" y="2142"/>
                    </a:lnTo>
                    <a:lnTo>
                      <a:pt x="174" y="2154"/>
                    </a:lnTo>
                    <a:lnTo>
                      <a:pt x="180" y="2166"/>
                    </a:lnTo>
                    <a:lnTo>
                      <a:pt x="192" y="2172"/>
                    </a:lnTo>
                    <a:lnTo>
                      <a:pt x="198" y="2178"/>
                    </a:lnTo>
                    <a:lnTo>
                      <a:pt x="246" y="2160"/>
                    </a:lnTo>
                    <a:lnTo>
                      <a:pt x="264" y="2184"/>
                    </a:lnTo>
                    <a:lnTo>
                      <a:pt x="300" y="2166"/>
                    </a:lnTo>
                    <a:lnTo>
                      <a:pt x="294" y="2172"/>
                    </a:lnTo>
                    <a:lnTo>
                      <a:pt x="288" y="2184"/>
                    </a:lnTo>
                    <a:lnTo>
                      <a:pt x="276" y="2190"/>
                    </a:lnTo>
                    <a:lnTo>
                      <a:pt x="270" y="2196"/>
                    </a:lnTo>
                    <a:lnTo>
                      <a:pt x="264" y="2208"/>
                    </a:lnTo>
                    <a:lnTo>
                      <a:pt x="264" y="2214"/>
                    </a:lnTo>
                    <a:lnTo>
                      <a:pt x="276" y="2214"/>
                    </a:lnTo>
                    <a:lnTo>
                      <a:pt x="282" y="2208"/>
                    </a:lnTo>
                    <a:lnTo>
                      <a:pt x="300" y="2202"/>
                    </a:lnTo>
                    <a:lnTo>
                      <a:pt x="318" y="2184"/>
                    </a:lnTo>
                    <a:lnTo>
                      <a:pt x="330" y="2178"/>
                    </a:lnTo>
                    <a:lnTo>
                      <a:pt x="306" y="2202"/>
                    </a:lnTo>
                    <a:lnTo>
                      <a:pt x="300" y="2214"/>
                    </a:lnTo>
                    <a:lnTo>
                      <a:pt x="294" y="2220"/>
                    </a:lnTo>
                    <a:lnTo>
                      <a:pt x="300" y="2220"/>
                    </a:lnTo>
                    <a:lnTo>
                      <a:pt x="312" y="2214"/>
                    </a:lnTo>
                    <a:lnTo>
                      <a:pt x="324" y="2214"/>
                    </a:lnTo>
                    <a:lnTo>
                      <a:pt x="318" y="2220"/>
                    </a:lnTo>
                    <a:lnTo>
                      <a:pt x="306" y="2226"/>
                    </a:lnTo>
                    <a:lnTo>
                      <a:pt x="300" y="2238"/>
                    </a:lnTo>
                    <a:lnTo>
                      <a:pt x="282" y="2256"/>
                    </a:lnTo>
                    <a:lnTo>
                      <a:pt x="288" y="2262"/>
                    </a:lnTo>
                    <a:lnTo>
                      <a:pt x="294" y="2262"/>
                    </a:lnTo>
                    <a:lnTo>
                      <a:pt x="342" y="2238"/>
                    </a:lnTo>
                    <a:lnTo>
                      <a:pt x="348" y="2232"/>
                    </a:lnTo>
                    <a:lnTo>
                      <a:pt x="324" y="2256"/>
                    </a:lnTo>
                    <a:lnTo>
                      <a:pt x="318" y="2268"/>
                    </a:lnTo>
                    <a:lnTo>
                      <a:pt x="318" y="2274"/>
                    </a:lnTo>
                    <a:lnTo>
                      <a:pt x="330" y="2280"/>
                    </a:lnTo>
                    <a:lnTo>
                      <a:pt x="342" y="2280"/>
                    </a:lnTo>
                    <a:lnTo>
                      <a:pt x="354" y="2292"/>
                    </a:lnTo>
                    <a:lnTo>
                      <a:pt x="354" y="2298"/>
                    </a:lnTo>
                    <a:lnTo>
                      <a:pt x="348" y="2304"/>
                    </a:lnTo>
                    <a:lnTo>
                      <a:pt x="348" y="2340"/>
                    </a:lnTo>
                    <a:lnTo>
                      <a:pt x="2058" y="2340"/>
                    </a:lnTo>
                    <a:lnTo>
                      <a:pt x="2064" y="2328"/>
                    </a:lnTo>
                    <a:lnTo>
                      <a:pt x="2064" y="2322"/>
                    </a:lnTo>
                    <a:lnTo>
                      <a:pt x="2070" y="2310"/>
                    </a:lnTo>
                    <a:lnTo>
                      <a:pt x="2076" y="2304"/>
                    </a:lnTo>
                    <a:lnTo>
                      <a:pt x="2088" y="2298"/>
                    </a:lnTo>
                    <a:lnTo>
                      <a:pt x="2100" y="2310"/>
                    </a:lnTo>
                    <a:lnTo>
                      <a:pt x="2088" y="2322"/>
                    </a:lnTo>
                    <a:lnTo>
                      <a:pt x="2082" y="2334"/>
                    </a:lnTo>
                    <a:lnTo>
                      <a:pt x="2082" y="2346"/>
                    </a:lnTo>
                    <a:lnTo>
                      <a:pt x="2094" y="2352"/>
                    </a:lnTo>
                    <a:lnTo>
                      <a:pt x="2112" y="2358"/>
                    </a:lnTo>
                    <a:lnTo>
                      <a:pt x="2124" y="2358"/>
                    </a:lnTo>
                    <a:lnTo>
                      <a:pt x="2142" y="2376"/>
                    </a:lnTo>
                    <a:lnTo>
                      <a:pt x="2154" y="2376"/>
                    </a:lnTo>
                    <a:lnTo>
                      <a:pt x="2154" y="2370"/>
                    </a:lnTo>
                    <a:lnTo>
                      <a:pt x="2166" y="2358"/>
                    </a:lnTo>
                    <a:lnTo>
                      <a:pt x="2178" y="2358"/>
                    </a:lnTo>
                    <a:lnTo>
                      <a:pt x="2190" y="2364"/>
                    </a:lnTo>
                    <a:lnTo>
                      <a:pt x="2202" y="2376"/>
                    </a:lnTo>
                    <a:lnTo>
                      <a:pt x="2202" y="2382"/>
                    </a:lnTo>
                    <a:lnTo>
                      <a:pt x="2208" y="2388"/>
                    </a:lnTo>
                    <a:lnTo>
                      <a:pt x="2238" y="2388"/>
                    </a:lnTo>
                    <a:lnTo>
                      <a:pt x="2256" y="2406"/>
                    </a:lnTo>
                    <a:lnTo>
                      <a:pt x="2268" y="2406"/>
                    </a:lnTo>
                    <a:lnTo>
                      <a:pt x="2280" y="2394"/>
                    </a:lnTo>
                    <a:lnTo>
                      <a:pt x="2292" y="2388"/>
                    </a:lnTo>
                    <a:lnTo>
                      <a:pt x="2298" y="2382"/>
                    </a:lnTo>
                    <a:lnTo>
                      <a:pt x="2298" y="2400"/>
                    </a:lnTo>
                    <a:lnTo>
                      <a:pt x="2346" y="2394"/>
                    </a:lnTo>
                    <a:lnTo>
                      <a:pt x="2346" y="2400"/>
                    </a:lnTo>
                    <a:lnTo>
                      <a:pt x="2352" y="2400"/>
                    </a:lnTo>
                    <a:lnTo>
                      <a:pt x="2364" y="2406"/>
                    </a:lnTo>
                    <a:lnTo>
                      <a:pt x="2382" y="2406"/>
                    </a:lnTo>
                    <a:lnTo>
                      <a:pt x="2394" y="2394"/>
                    </a:lnTo>
                    <a:lnTo>
                      <a:pt x="2406" y="2388"/>
                    </a:lnTo>
                    <a:lnTo>
                      <a:pt x="2412" y="2376"/>
                    </a:lnTo>
                    <a:lnTo>
                      <a:pt x="2412" y="2370"/>
                    </a:lnTo>
                    <a:lnTo>
                      <a:pt x="2430" y="2370"/>
                    </a:lnTo>
                    <a:lnTo>
                      <a:pt x="2436" y="2376"/>
                    </a:lnTo>
                    <a:lnTo>
                      <a:pt x="2442" y="2376"/>
                    </a:lnTo>
                    <a:lnTo>
                      <a:pt x="2454" y="2364"/>
                    </a:lnTo>
                    <a:lnTo>
                      <a:pt x="2460" y="2352"/>
                    </a:lnTo>
                    <a:lnTo>
                      <a:pt x="2466" y="2346"/>
                    </a:lnTo>
                    <a:lnTo>
                      <a:pt x="2472" y="2346"/>
                    </a:lnTo>
                    <a:lnTo>
                      <a:pt x="2472" y="2352"/>
                    </a:lnTo>
                    <a:lnTo>
                      <a:pt x="2478" y="2358"/>
                    </a:lnTo>
                    <a:lnTo>
                      <a:pt x="2502" y="2352"/>
                    </a:lnTo>
                    <a:lnTo>
                      <a:pt x="2496" y="2346"/>
                    </a:lnTo>
                    <a:lnTo>
                      <a:pt x="2496" y="2334"/>
                    </a:lnTo>
                    <a:lnTo>
                      <a:pt x="2502" y="2328"/>
                    </a:lnTo>
                    <a:lnTo>
                      <a:pt x="2514" y="2322"/>
                    </a:lnTo>
                    <a:lnTo>
                      <a:pt x="2532" y="2340"/>
                    </a:lnTo>
                    <a:lnTo>
                      <a:pt x="2556" y="2340"/>
                    </a:lnTo>
                    <a:lnTo>
                      <a:pt x="2562" y="2346"/>
                    </a:lnTo>
                    <a:lnTo>
                      <a:pt x="2580" y="2346"/>
                    </a:lnTo>
                    <a:lnTo>
                      <a:pt x="2604" y="2358"/>
                    </a:lnTo>
                    <a:lnTo>
                      <a:pt x="2604" y="2370"/>
                    </a:lnTo>
                    <a:lnTo>
                      <a:pt x="2598" y="2382"/>
                    </a:lnTo>
                    <a:lnTo>
                      <a:pt x="2598" y="2388"/>
                    </a:lnTo>
                    <a:lnTo>
                      <a:pt x="2592" y="2400"/>
                    </a:lnTo>
                    <a:lnTo>
                      <a:pt x="2604" y="2412"/>
                    </a:lnTo>
                    <a:lnTo>
                      <a:pt x="2592" y="2436"/>
                    </a:lnTo>
                    <a:lnTo>
                      <a:pt x="2598" y="2436"/>
                    </a:lnTo>
                    <a:lnTo>
                      <a:pt x="2604" y="2430"/>
                    </a:lnTo>
                    <a:lnTo>
                      <a:pt x="2616" y="2424"/>
                    </a:lnTo>
                    <a:lnTo>
                      <a:pt x="2634" y="2418"/>
                    </a:lnTo>
                    <a:lnTo>
                      <a:pt x="2646" y="2412"/>
                    </a:lnTo>
                    <a:lnTo>
                      <a:pt x="2670" y="2412"/>
                    </a:lnTo>
                    <a:lnTo>
                      <a:pt x="2670" y="2424"/>
                    </a:lnTo>
                    <a:lnTo>
                      <a:pt x="2658" y="2430"/>
                    </a:lnTo>
                    <a:lnTo>
                      <a:pt x="2652" y="2436"/>
                    </a:lnTo>
                    <a:lnTo>
                      <a:pt x="2646" y="2436"/>
                    </a:lnTo>
                    <a:lnTo>
                      <a:pt x="2640" y="2442"/>
                    </a:lnTo>
                    <a:lnTo>
                      <a:pt x="2646" y="2448"/>
                    </a:lnTo>
                    <a:lnTo>
                      <a:pt x="2652" y="2448"/>
                    </a:lnTo>
                    <a:lnTo>
                      <a:pt x="2664" y="2460"/>
                    </a:lnTo>
                    <a:lnTo>
                      <a:pt x="2640" y="2484"/>
                    </a:lnTo>
                    <a:lnTo>
                      <a:pt x="2640" y="2490"/>
                    </a:lnTo>
                    <a:lnTo>
                      <a:pt x="2652" y="2490"/>
                    </a:lnTo>
                    <a:lnTo>
                      <a:pt x="2652" y="2502"/>
                    </a:lnTo>
                    <a:lnTo>
                      <a:pt x="2640" y="2514"/>
                    </a:lnTo>
                    <a:lnTo>
                      <a:pt x="2640" y="2526"/>
                    </a:lnTo>
                    <a:lnTo>
                      <a:pt x="2658" y="2526"/>
                    </a:lnTo>
                    <a:lnTo>
                      <a:pt x="2652" y="2544"/>
                    </a:lnTo>
                    <a:lnTo>
                      <a:pt x="2658" y="2544"/>
                    </a:lnTo>
                    <a:lnTo>
                      <a:pt x="2670" y="2550"/>
                    </a:lnTo>
                    <a:lnTo>
                      <a:pt x="2754" y="2550"/>
                    </a:lnTo>
                    <a:lnTo>
                      <a:pt x="2766" y="2556"/>
                    </a:lnTo>
                    <a:lnTo>
                      <a:pt x="2784" y="2568"/>
                    </a:lnTo>
                    <a:lnTo>
                      <a:pt x="2838" y="2568"/>
                    </a:lnTo>
                    <a:lnTo>
                      <a:pt x="2850" y="2574"/>
                    </a:lnTo>
                    <a:lnTo>
                      <a:pt x="2856" y="2580"/>
                    </a:lnTo>
                    <a:lnTo>
                      <a:pt x="2856" y="2610"/>
                    </a:lnTo>
                    <a:lnTo>
                      <a:pt x="2874" y="2610"/>
                    </a:lnTo>
                    <a:lnTo>
                      <a:pt x="2874" y="2628"/>
                    </a:lnTo>
                    <a:lnTo>
                      <a:pt x="2862" y="2640"/>
                    </a:lnTo>
                    <a:lnTo>
                      <a:pt x="2862" y="2652"/>
                    </a:lnTo>
                    <a:lnTo>
                      <a:pt x="2874" y="2664"/>
                    </a:lnTo>
                    <a:lnTo>
                      <a:pt x="2880" y="2664"/>
                    </a:lnTo>
                    <a:lnTo>
                      <a:pt x="2856" y="2658"/>
                    </a:lnTo>
                    <a:lnTo>
                      <a:pt x="2856" y="2670"/>
                    </a:lnTo>
                    <a:lnTo>
                      <a:pt x="2850" y="2676"/>
                    </a:lnTo>
                    <a:lnTo>
                      <a:pt x="2844" y="2688"/>
                    </a:lnTo>
                    <a:lnTo>
                      <a:pt x="2838" y="2694"/>
                    </a:lnTo>
                    <a:lnTo>
                      <a:pt x="2832" y="2688"/>
                    </a:lnTo>
                    <a:lnTo>
                      <a:pt x="2820" y="2682"/>
                    </a:lnTo>
                    <a:lnTo>
                      <a:pt x="2802" y="2670"/>
                    </a:lnTo>
                    <a:lnTo>
                      <a:pt x="2790" y="2664"/>
                    </a:lnTo>
                    <a:lnTo>
                      <a:pt x="2784" y="2652"/>
                    </a:lnTo>
                    <a:lnTo>
                      <a:pt x="2784" y="2628"/>
                    </a:lnTo>
                    <a:lnTo>
                      <a:pt x="2766" y="2622"/>
                    </a:lnTo>
                    <a:lnTo>
                      <a:pt x="2772" y="2640"/>
                    </a:lnTo>
                    <a:lnTo>
                      <a:pt x="2772" y="2646"/>
                    </a:lnTo>
                    <a:lnTo>
                      <a:pt x="2778" y="2652"/>
                    </a:lnTo>
                    <a:lnTo>
                      <a:pt x="2778" y="2664"/>
                    </a:lnTo>
                    <a:lnTo>
                      <a:pt x="2772" y="2676"/>
                    </a:lnTo>
                    <a:lnTo>
                      <a:pt x="2760" y="2688"/>
                    </a:lnTo>
                    <a:lnTo>
                      <a:pt x="2754" y="2700"/>
                    </a:lnTo>
                    <a:lnTo>
                      <a:pt x="2736" y="2706"/>
                    </a:lnTo>
                    <a:lnTo>
                      <a:pt x="2718" y="2724"/>
                    </a:lnTo>
                    <a:lnTo>
                      <a:pt x="2712" y="2742"/>
                    </a:lnTo>
                    <a:lnTo>
                      <a:pt x="2700" y="2760"/>
                    </a:lnTo>
                    <a:lnTo>
                      <a:pt x="2694" y="2778"/>
                    </a:lnTo>
                    <a:lnTo>
                      <a:pt x="2688" y="2784"/>
                    </a:lnTo>
                    <a:lnTo>
                      <a:pt x="2664" y="2796"/>
                    </a:lnTo>
                    <a:lnTo>
                      <a:pt x="2652" y="2796"/>
                    </a:lnTo>
                    <a:lnTo>
                      <a:pt x="2646" y="2790"/>
                    </a:lnTo>
                    <a:lnTo>
                      <a:pt x="2640" y="2802"/>
                    </a:lnTo>
                    <a:lnTo>
                      <a:pt x="2634" y="2808"/>
                    </a:lnTo>
                    <a:lnTo>
                      <a:pt x="2634" y="2832"/>
                    </a:lnTo>
                    <a:lnTo>
                      <a:pt x="2628" y="2838"/>
                    </a:lnTo>
                    <a:lnTo>
                      <a:pt x="2622" y="2838"/>
                    </a:lnTo>
                    <a:lnTo>
                      <a:pt x="2586" y="2856"/>
                    </a:lnTo>
                    <a:lnTo>
                      <a:pt x="2562" y="2880"/>
                    </a:lnTo>
                    <a:lnTo>
                      <a:pt x="2562" y="2886"/>
                    </a:lnTo>
                    <a:lnTo>
                      <a:pt x="2568" y="2886"/>
                    </a:lnTo>
                    <a:lnTo>
                      <a:pt x="2580" y="2880"/>
                    </a:lnTo>
                    <a:lnTo>
                      <a:pt x="2592" y="2880"/>
                    </a:lnTo>
                    <a:lnTo>
                      <a:pt x="2598" y="2886"/>
                    </a:lnTo>
                    <a:lnTo>
                      <a:pt x="2610" y="2880"/>
                    </a:lnTo>
                    <a:lnTo>
                      <a:pt x="2616" y="2868"/>
                    </a:lnTo>
                    <a:lnTo>
                      <a:pt x="2628" y="2862"/>
                    </a:lnTo>
                    <a:lnTo>
                      <a:pt x="2658" y="2862"/>
                    </a:lnTo>
                    <a:lnTo>
                      <a:pt x="2658" y="2856"/>
                    </a:lnTo>
                    <a:lnTo>
                      <a:pt x="2664" y="2844"/>
                    </a:lnTo>
                    <a:lnTo>
                      <a:pt x="2676" y="2838"/>
                    </a:lnTo>
                    <a:lnTo>
                      <a:pt x="2682" y="2832"/>
                    </a:lnTo>
                    <a:lnTo>
                      <a:pt x="2754" y="2832"/>
                    </a:lnTo>
                    <a:lnTo>
                      <a:pt x="2766" y="2838"/>
                    </a:lnTo>
                    <a:lnTo>
                      <a:pt x="2790" y="2820"/>
                    </a:lnTo>
                    <a:lnTo>
                      <a:pt x="2856" y="2820"/>
                    </a:lnTo>
                    <a:lnTo>
                      <a:pt x="2862" y="2814"/>
                    </a:lnTo>
                    <a:lnTo>
                      <a:pt x="2862" y="2790"/>
                    </a:lnTo>
                    <a:lnTo>
                      <a:pt x="2844" y="2796"/>
                    </a:lnTo>
                    <a:lnTo>
                      <a:pt x="2832" y="2796"/>
                    </a:lnTo>
                    <a:lnTo>
                      <a:pt x="2826" y="2790"/>
                    </a:lnTo>
                    <a:lnTo>
                      <a:pt x="2826" y="2784"/>
                    </a:lnTo>
                    <a:lnTo>
                      <a:pt x="2832" y="2772"/>
                    </a:lnTo>
                    <a:lnTo>
                      <a:pt x="2850" y="2754"/>
                    </a:lnTo>
                    <a:lnTo>
                      <a:pt x="2868" y="2742"/>
                    </a:lnTo>
                    <a:lnTo>
                      <a:pt x="2880" y="2736"/>
                    </a:lnTo>
                    <a:lnTo>
                      <a:pt x="2910" y="2736"/>
                    </a:lnTo>
                    <a:lnTo>
                      <a:pt x="2928" y="2730"/>
                    </a:lnTo>
                    <a:lnTo>
                      <a:pt x="2952" y="2730"/>
                    </a:lnTo>
                    <a:lnTo>
                      <a:pt x="2964" y="2724"/>
                    </a:lnTo>
                    <a:lnTo>
                      <a:pt x="2970" y="2724"/>
                    </a:lnTo>
                    <a:lnTo>
                      <a:pt x="2976" y="2718"/>
                    </a:lnTo>
                    <a:lnTo>
                      <a:pt x="2982" y="2718"/>
                    </a:lnTo>
                    <a:lnTo>
                      <a:pt x="2994" y="2724"/>
                    </a:lnTo>
                    <a:lnTo>
                      <a:pt x="3000" y="2724"/>
                    </a:lnTo>
                    <a:lnTo>
                      <a:pt x="3012" y="2730"/>
                    </a:lnTo>
                    <a:lnTo>
                      <a:pt x="3018" y="2736"/>
                    </a:lnTo>
                    <a:lnTo>
                      <a:pt x="3024" y="2736"/>
                    </a:lnTo>
                    <a:lnTo>
                      <a:pt x="3030" y="2730"/>
                    </a:lnTo>
                    <a:lnTo>
                      <a:pt x="3030" y="2712"/>
                    </a:lnTo>
                    <a:lnTo>
                      <a:pt x="3036" y="2706"/>
                    </a:lnTo>
                    <a:lnTo>
                      <a:pt x="3048" y="2700"/>
                    </a:lnTo>
                    <a:lnTo>
                      <a:pt x="3060" y="2700"/>
                    </a:lnTo>
                    <a:lnTo>
                      <a:pt x="3066" y="2706"/>
                    </a:lnTo>
                    <a:lnTo>
                      <a:pt x="3072" y="2706"/>
                    </a:lnTo>
                    <a:lnTo>
                      <a:pt x="3072" y="2700"/>
                    </a:lnTo>
                    <a:lnTo>
                      <a:pt x="3102" y="2700"/>
                    </a:lnTo>
                    <a:lnTo>
                      <a:pt x="3114" y="2688"/>
                    </a:lnTo>
                    <a:lnTo>
                      <a:pt x="3126" y="2682"/>
                    </a:lnTo>
                    <a:lnTo>
                      <a:pt x="3150" y="2658"/>
                    </a:lnTo>
                    <a:lnTo>
                      <a:pt x="3162" y="2652"/>
                    </a:lnTo>
                    <a:lnTo>
                      <a:pt x="3174" y="2640"/>
                    </a:lnTo>
                    <a:lnTo>
                      <a:pt x="3408" y="2640"/>
                    </a:lnTo>
                    <a:lnTo>
                      <a:pt x="3408" y="2634"/>
                    </a:lnTo>
                    <a:lnTo>
                      <a:pt x="3420" y="2622"/>
                    </a:lnTo>
                    <a:lnTo>
                      <a:pt x="3438" y="2622"/>
                    </a:lnTo>
                    <a:lnTo>
                      <a:pt x="3450" y="2616"/>
                    </a:lnTo>
                    <a:lnTo>
                      <a:pt x="3456" y="2616"/>
                    </a:lnTo>
                    <a:lnTo>
                      <a:pt x="3456" y="2610"/>
                    </a:lnTo>
                    <a:lnTo>
                      <a:pt x="3468" y="2598"/>
                    </a:lnTo>
                    <a:lnTo>
                      <a:pt x="3480" y="2592"/>
                    </a:lnTo>
                    <a:lnTo>
                      <a:pt x="3486" y="2586"/>
                    </a:lnTo>
                    <a:lnTo>
                      <a:pt x="3498" y="2586"/>
                    </a:lnTo>
                    <a:lnTo>
                      <a:pt x="3504" y="2592"/>
                    </a:lnTo>
                    <a:lnTo>
                      <a:pt x="3510" y="2592"/>
                    </a:lnTo>
                    <a:lnTo>
                      <a:pt x="3510" y="2568"/>
                    </a:lnTo>
                    <a:lnTo>
                      <a:pt x="3516" y="2556"/>
                    </a:lnTo>
                    <a:lnTo>
                      <a:pt x="3528" y="2544"/>
                    </a:lnTo>
                    <a:lnTo>
                      <a:pt x="3534" y="2544"/>
                    </a:lnTo>
                    <a:lnTo>
                      <a:pt x="3546" y="2532"/>
                    </a:lnTo>
                    <a:lnTo>
                      <a:pt x="3546" y="2508"/>
                    </a:lnTo>
                    <a:lnTo>
                      <a:pt x="3588" y="2484"/>
                    </a:lnTo>
                    <a:lnTo>
                      <a:pt x="3594" y="2472"/>
                    </a:lnTo>
                    <a:lnTo>
                      <a:pt x="3618" y="2448"/>
                    </a:lnTo>
                    <a:lnTo>
                      <a:pt x="3630" y="2448"/>
                    </a:lnTo>
                    <a:lnTo>
                      <a:pt x="3636" y="2454"/>
                    </a:lnTo>
                    <a:lnTo>
                      <a:pt x="3636" y="2460"/>
                    </a:lnTo>
                    <a:lnTo>
                      <a:pt x="3642" y="2466"/>
                    </a:lnTo>
                    <a:lnTo>
                      <a:pt x="3654" y="2466"/>
                    </a:lnTo>
                    <a:lnTo>
                      <a:pt x="3666" y="2460"/>
                    </a:lnTo>
                    <a:lnTo>
                      <a:pt x="3702" y="2460"/>
                    </a:lnTo>
                    <a:lnTo>
                      <a:pt x="3708" y="2466"/>
                    </a:lnTo>
                    <a:lnTo>
                      <a:pt x="3708" y="2472"/>
                    </a:lnTo>
                    <a:lnTo>
                      <a:pt x="3702" y="2496"/>
                    </a:lnTo>
                    <a:lnTo>
                      <a:pt x="3690" y="2520"/>
                    </a:lnTo>
                    <a:lnTo>
                      <a:pt x="3678" y="2550"/>
                    </a:lnTo>
                    <a:lnTo>
                      <a:pt x="3666" y="2574"/>
                    </a:lnTo>
                    <a:lnTo>
                      <a:pt x="3666" y="2586"/>
                    </a:lnTo>
                    <a:lnTo>
                      <a:pt x="3672" y="2592"/>
                    </a:lnTo>
                    <a:lnTo>
                      <a:pt x="3678" y="2592"/>
                    </a:lnTo>
                    <a:lnTo>
                      <a:pt x="3684" y="2598"/>
                    </a:lnTo>
                    <a:lnTo>
                      <a:pt x="3672" y="2610"/>
                    </a:lnTo>
                    <a:lnTo>
                      <a:pt x="3666" y="2622"/>
                    </a:lnTo>
                    <a:lnTo>
                      <a:pt x="3666" y="2628"/>
                    </a:lnTo>
                    <a:lnTo>
                      <a:pt x="3690" y="2628"/>
                    </a:lnTo>
                    <a:lnTo>
                      <a:pt x="3690" y="2634"/>
                    </a:lnTo>
                    <a:lnTo>
                      <a:pt x="3696" y="2640"/>
                    </a:lnTo>
                    <a:lnTo>
                      <a:pt x="3714" y="2640"/>
                    </a:lnTo>
                    <a:lnTo>
                      <a:pt x="3750" y="2622"/>
                    </a:lnTo>
                    <a:lnTo>
                      <a:pt x="3768" y="2604"/>
                    </a:lnTo>
                    <a:lnTo>
                      <a:pt x="3780" y="2622"/>
                    </a:lnTo>
                    <a:lnTo>
                      <a:pt x="3786" y="2622"/>
                    </a:lnTo>
                    <a:lnTo>
                      <a:pt x="3792" y="2616"/>
                    </a:lnTo>
                    <a:lnTo>
                      <a:pt x="3816" y="2604"/>
                    </a:lnTo>
                    <a:lnTo>
                      <a:pt x="3828" y="2604"/>
                    </a:lnTo>
                    <a:lnTo>
                      <a:pt x="3840" y="2592"/>
                    </a:lnTo>
                    <a:lnTo>
                      <a:pt x="3852" y="2592"/>
                    </a:lnTo>
                    <a:lnTo>
                      <a:pt x="3864" y="2580"/>
                    </a:lnTo>
                    <a:lnTo>
                      <a:pt x="3870" y="2580"/>
                    </a:lnTo>
                    <a:lnTo>
                      <a:pt x="3888" y="2586"/>
                    </a:lnTo>
                    <a:lnTo>
                      <a:pt x="3846" y="2616"/>
                    </a:lnTo>
                    <a:lnTo>
                      <a:pt x="3936" y="2610"/>
                    </a:lnTo>
                    <a:lnTo>
                      <a:pt x="3918" y="2610"/>
                    </a:lnTo>
                    <a:lnTo>
                      <a:pt x="3906" y="2616"/>
                    </a:lnTo>
                    <a:lnTo>
                      <a:pt x="3894" y="2616"/>
                    </a:lnTo>
                    <a:lnTo>
                      <a:pt x="3888" y="2622"/>
                    </a:lnTo>
                    <a:lnTo>
                      <a:pt x="3888" y="2634"/>
                    </a:lnTo>
                    <a:lnTo>
                      <a:pt x="3882" y="2640"/>
                    </a:lnTo>
                    <a:lnTo>
                      <a:pt x="3876" y="2640"/>
                    </a:lnTo>
                    <a:lnTo>
                      <a:pt x="3870" y="2634"/>
                    </a:lnTo>
                    <a:lnTo>
                      <a:pt x="3864" y="2634"/>
                    </a:lnTo>
                    <a:lnTo>
                      <a:pt x="3852" y="2628"/>
                    </a:lnTo>
                    <a:lnTo>
                      <a:pt x="3846" y="2628"/>
                    </a:lnTo>
                    <a:lnTo>
                      <a:pt x="3828" y="2634"/>
                    </a:lnTo>
                    <a:lnTo>
                      <a:pt x="3738" y="2688"/>
                    </a:lnTo>
                    <a:lnTo>
                      <a:pt x="3726" y="2700"/>
                    </a:lnTo>
                    <a:lnTo>
                      <a:pt x="3720" y="2712"/>
                    </a:lnTo>
                    <a:lnTo>
                      <a:pt x="3720" y="2748"/>
                    </a:lnTo>
                    <a:lnTo>
                      <a:pt x="3726" y="2748"/>
                    </a:lnTo>
                    <a:lnTo>
                      <a:pt x="3732" y="2742"/>
                    </a:lnTo>
                    <a:lnTo>
                      <a:pt x="3738" y="2742"/>
                    </a:lnTo>
                    <a:lnTo>
                      <a:pt x="3738" y="2754"/>
                    </a:lnTo>
                    <a:lnTo>
                      <a:pt x="3744" y="2760"/>
                    </a:lnTo>
                    <a:lnTo>
                      <a:pt x="3756" y="2760"/>
                    </a:lnTo>
                    <a:lnTo>
                      <a:pt x="3762" y="2754"/>
                    </a:lnTo>
                    <a:lnTo>
                      <a:pt x="3768" y="2742"/>
                    </a:lnTo>
                    <a:lnTo>
                      <a:pt x="3774" y="2736"/>
                    </a:lnTo>
                    <a:lnTo>
                      <a:pt x="3786" y="2736"/>
                    </a:lnTo>
                    <a:lnTo>
                      <a:pt x="3804" y="2730"/>
                    </a:lnTo>
                    <a:lnTo>
                      <a:pt x="3816" y="2724"/>
                    </a:lnTo>
                    <a:lnTo>
                      <a:pt x="3834" y="2718"/>
                    </a:lnTo>
                    <a:lnTo>
                      <a:pt x="3846" y="2706"/>
                    </a:lnTo>
                    <a:lnTo>
                      <a:pt x="3852" y="2694"/>
                    </a:lnTo>
                    <a:lnTo>
                      <a:pt x="3870" y="2676"/>
                    </a:lnTo>
                    <a:lnTo>
                      <a:pt x="3876" y="2664"/>
                    </a:lnTo>
                    <a:lnTo>
                      <a:pt x="3876" y="2670"/>
                    </a:lnTo>
                    <a:lnTo>
                      <a:pt x="3882" y="2682"/>
                    </a:lnTo>
                    <a:lnTo>
                      <a:pt x="3888" y="2688"/>
                    </a:lnTo>
                    <a:lnTo>
                      <a:pt x="3894" y="2688"/>
                    </a:lnTo>
                    <a:lnTo>
                      <a:pt x="3930" y="2676"/>
                    </a:lnTo>
                    <a:lnTo>
                      <a:pt x="3954" y="2664"/>
                    </a:lnTo>
                    <a:lnTo>
                      <a:pt x="3972" y="2658"/>
                    </a:lnTo>
                    <a:lnTo>
                      <a:pt x="3984" y="2652"/>
                    </a:lnTo>
                    <a:lnTo>
                      <a:pt x="4008" y="2646"/>
                    </a:lnTo>
                    <a:lnTo>
                      <a:pt x="4068" y="2634"/>
                    </a:lnTo>
                    <a:lnTo>
                      <a:pt x="4080" y="2628"/>
                    </a:lnTo>
                    <a:lnTo>
                      <a:pt x="4068" y="2616"/>
                    </a:lnTo>
                    <a:lnTo>
                      <a:pt x="4074" y="2598"/>
                    </a:lnTo>
                    <a:lnTo>
                      <a:pt x="4038" y="2604"/>
                    </a:lnTo>
                    <a:lnTo>
                      <a:pt x="4038" y="2580"/>
                    </a:lnTo>
                    <a:lnTo>
                      <a:pt x="4026" y="2586"/>
                    </a:lnTo>
                    <a:lnTo>
                      <a:pt x="4020" y="2586"/>
                    </a:lnTo>
                    <a:lnTo>
                      <a:pt x="4008" y="2592"/>
                    </a:lnTo>
                    <a:lnTo>
                      <a:pt x="4002" y="2598"/>
                    </a:lnTo>
                    <a:lnTo>
                      <a:pt x="3990" y="2598"/>
                    </a:lnTo>
                    <a:lnTo>
                      <a:pt x="3990" y="2580"/>
                    </a:lnTo>
                    <a:lnTo>
                      <a:pt x="3930" y="2580"/>
                    </a:lnTo>
                    <a:lnTo>
                      <a:pt x="3924" y="2574"/>
                    </a:lnTo>
                    <a:lnTo>
                      <a:pt x="3924" y="2568"/>
                    </a:lnTo>
                    <a:lnTo>
                      <a:pt x="3918" y="2562"/>
                    </a:lnTo>
                    <a:lnTo>
                      <a:pt x="3918" y="2556"/>
                    </a:lnTo>
                    <a:lnTo>
                      <a:pt x="3930" y="2556"/>
                    </a:lnTo>
                    <a:lnTo>
                      <a:pt x="3918" y="2544"/>
                    </a:lnTo>
                    <a:lnTo>
                      <a:pt x="3888" y="2544"/>
                    </a:lnTo>
                    <a:lnTo>
                      <a:pt x="3882" y="2532"/>
                    </a:lnTo>
                    <a:lnTo>
                      <a:pt x="3882" y="2526"/>
                    </a:lnTo>
                    <a:lnTo>
                      <a:pt x="3876" y="2514"/>
                    </a:lnTo>
                    <a:lnTo>
                      <a:pt x="3876" y="2502"/>
                    </a:lnTo>
                    <a:lnTo>
                      <a:pt x="3894" y="2484"/>
                    </a:lnTo>
                    <a:lnTo>
                      <a:pt x="3870" y="2484"/>
                    </a:lnTo>
                    <a:lnTo>
                      <a:pt x="3876" y="2478"/>
                    </a:lnTo>
                    <a:lnTo>
                      <a:pt x="3888" y="2472"/>
                    </a:lnTo>
                    <a:lnTo>
                      <a:pt x="3894" y="2460"/>
                    </a:lnTo>
                    <a:lnTo>
                      <a:pt x="3906" y="2454"/>
                    </a:lnTo>
                    <a:lnTo>
                      <a:pt x="3918" y="2442"/>
                    </a:lnTo>
                    <a:lnTo>
                      <a:pt x="3924" y="2430"/>
                    </a:lnTo>
                    <a:lnTo>
                      <a:pt x="3936" y="2424"/>
                    </a:lnTo>
                    <a:lnTo>
                      <a:pt x="3942" y="2412"/>
                    </a:lnTo>
                    <a:lnTo>
                      <a:pt x="3948" y="2406"/>
                    </a:lnTo>
                    <a:lnTo>
                      <a:pt x="3936" y="2400"/>
                    </a:lnTo>
                    <a:lnTo>
                      <a:pt x="3912" y="2430"/>
                    </a:lnTo>
                    <a:lnTo>
                      <a:pt x="3894" y="2418"/>
                    </a:lnTo>
                    <a:lnTo>
                      <a:pt x="3864" y="2436"/>
                    </a:lnTo>
                    <a:lnTo>
                      <a:pt x="3858" y="2418"/>
                    </a:lnTo>
                    <a:lnTo>
                      <a:pt x="3828" y="2406"/>
                    </a:lnTo>
                    <a:lnTo>
                      <a:pt x="3810" y="2412"/>
                    </a:lnTo>
                    <a:lnTo>
                      <a:pt x="3864" y="2394"/>
                    </a:lnTo>
                    <a:lnTo>
                      <a:pt x="3870" y="2400"/>
                    </a:lnTo>
                    <a:lnTo>
                      <a:pt x="3882" y="2406"/>
                    </a:lnTo>
                    <a:lnTo>
                      <a:pt x="3900" y="2406"/>
                    </a:lnTo>
                    <a:lnTo>
                      <a:pt x="3918" y="2388"/>
                    </a:lnTo>
                    <a:lnTo>
                      <a:pt x="3930" y="2382"/>
                    </a:lnTo>
                    <a:lnTo>
                      <a:pt x="3936" y="2376"/>
                    </a:lnTo>
                    <a:lnTo>
                      <a:pt x="3978" y="2376"/>
                    </a:lnTo>
                    <a:lnTo>
                      <a:pt x="3978" y="2364"/>
                    </a:lnTo>
                    <a:lnTo>
                      <a:pt x="3972" y="2358"/>
                    </a:lnTo>
                    <a:lnTo>
                      <a:pt x="3966" y="2346"/>
                    </a:lnTo>
                    <a:lnTo>
                      <a:pt x="3990" y="2346"/>
                    </a:lnTo>
                    <a:lnTo>
                      <a:pt x="3978" y="2334"/>
                    </a:lnTo>
                    <a:lnTo>
                      <a:pt x="3972" y="2322"/>
                    </a:lnTo>
                    <a:lnTo>
                      <a:pt x="3960" y="2316"/>
                    </a:lnTo>
                    <a:lnTo>
                      <a:pt x="3942" y="2310"/>
                    </a:lnTo>
                    <a:lnTo>
                      <a:pt x="3918" y="2310"/>
                    </a:lnTo>
                    <a:lnTo>
                      <a:pt x="3852" y="2316"/>
                    </a:lnTo>
                    <a:lnTo>
                      <a:pt x="3792" y="2334"/>
                    </a:lnTo>
                    <a:lnTo>
                      <a:pt x="3744" y="2352"/>
                    </a:lnTo>
                    <a:lnTo>
                      <a:pt x="3684" y="2376"/>
                    </a:lnTo>
                    <a:lnTo>
                      <a:pt x="3660" y="2388"/>
                    </a:lnTo>
                    <a:lnTo>
                      <a:pt x="3642" y="2400"/>
                    </a:lnTo>
                    <a:lnTo>
                      <a:pt x="3624" y="2418"/>
                    </a:lnTo>
                    <a:lnTo>
                      <a:pt x="3606" y="2430"/>
                    </a:lnTo>
                    <a:lnTo>
                      <a:pt x="3594" y="2442"/>
                    </a:lnTo>
                    <a:lnTo>
                      <a:pt x="3576" y="2454"/>
                    </a:lnTo>
                    <a:lnTo>
                      <a:pt x="3564" y="2466"/>
                    </a:lnTo>
                    <a:lnTo>
                      <a:pt x="3528" y="2484"/>
                    </a:lnTo>
                    <a:lnTo>
                      <a:pt x="3516" y="2484"/>
                    </a:lnTo>
                    <a:lnTo>
                      <a:pt x="3498" y="2490"/>
                    </a:lnTo>
                    <a:lnTo>
                      <a:pt x="3486" y="2490"/>
                    </a:lnTo>
                    <a:lnTo>
                      <a:pt x="3492" y="2490"/>
                    </a:lnTo>
                    <a:lnTo>
                      <a:pt x="3498" y="2484"/>
                    </a:lnTo>
                    <a:lnTo>
                      <a:pt x="3510" y="2478"/>
                    </a:lnTo>
                    <a:lnTo>
                      <a:pt x="3522" y="2466"/>
                    </a:lnTo>
                    <a:lnTo>
                      <a:pt x="3540" y="2460"/>
                    </a:lnTo>
                    <a:lnTo>
                      <a:pt x="3552" y="2448"/>
                    </a:lnTo>
                    <a:lnTo>
                      <a:pt x="3576" y="2436"/>
                    </a:lnTo>
                    <a:lnTo>
                      <a:pt x="3600" y="2412"/>
                    </a:lnTo>
                    <a:lnTo>
                      <a:pt x="3606" y="2400"/>
                    </a:lnTo>
                    <a:lnTo>
                      <a:pt x="3582" y="2388"/>
                    </a:lnTo>
                    <a:lnTo>
                      <a:pt x="3588" y="2388"/>
                    </a:lnTo>
                    <a:lnTo>
                      <a:pt x="3594" y="2394"/>
                    </a:lnTo>
                    <a:lnTo>
                      <a:pt x="3624" y="2394"/>
                    </a:lnTo>
                    <a:lnTo>
                      <a:pt x="3642" y="2382"/>
                    </a:lnTo>
                    <a:lnTo>
                      <a:pt x="3702" y="2334"/>
                    </a:lnTo>
                    <a:lnTo>
                      <a:pt x="3750" y="2310"/>
                    </a:lnTo>
                    <a:lnTo>
                      <a:pt x="3768" y="2304"/>
                    </a:lnTo>
                    <a:lnTo>
                      <a:pt x="3804" y="2304"/>
                    </a:lnTo>
                    <a:lnTo>
                      <a:pt x="3852" y="2256"/>
                    </a:lnTo>
                    <a:lnTo>
                      <a:pt x="3870" y="2244"/>
                    </a:lnTo>
                    <a:lnTo>
                      <a:pt x="3888" y="2238"/>
                    </a:lnTo>
                    <a:lnTo>
                      <a:pt x="3936" y="2232"/>
                    </a:lnTo>
                    <a:lnTo>
                      <a:pt x="3990" y="2232"/>
                    </a:lnTo>
                    <a:lnTo>
                      <a:pt x="4044" y="2226"/>
                    </a:lnTo>
                    <a:lnTo>
                      <a:pt x="4074" y="2226"/>
                    </a:lnTo>
                    <a:lnTo>
                      <a:pt x="4104" y="2232"/>
                    </a:lnTo>
                    <a:lnTo>
                      <a:pt x="4176" y="2244"/>
                    </a:lnTo>
                    <a:lnTo>
                      <a:pt x="4200" y="2250"/>
                    </a:lnTo>
                    <a:lnTo>
                      <a:pt x="4212" y="2244"/>
                    </a:lnTo>
                    <a:lnTo>
                      <a:pt x="4248" y="2232"/>
                    </a:lnTo>
                    <a:lnTo>
                      <a:pt x="4260" y="2226"/>
                    </a:lnTo>
                    <a:lnTo>
                      <a:pt x="4278" y="2226"/>
                    </a:lnTo>
                    <a:lnTo>
                      <a:pt x="4296" y="2220"/>
                    </a:lnTo>
                    <a:lnTo>
                      <a:pt x="4320" y="2214"/>
                    </a:lnTo>
                    <a:lnTo>
                      <a:pt x="4338" y="2208"/>
                    </a:lnTo>
                    <a:lnTo>
                      <a:pt x="4374" y="2172"/>
                    </a:lnTo>
                    <a:lnTo>
                      <a:pt x="4392" y="2166"/>
                    </a:lnTo>
                    <a:lnTo>
                      <a:pt x="4404" y="2154"/>
                    </a:lnTo>
                    <a:lnTo>
                      <a:pt x="4410" y="2154"/>
                    </a:lnTo>
                    <a:lnTo>
                      <a:pt x="4422" y="2148"/>
                    </a:lnTo>
                    <a:lnTo>
                      <a:pt x="4452" y="2148"/>
                    </a:lnTo>
                    <a:lnTo>
                      <a:pt x="4458" y="2142"/>
                    </a:lnTo>
                    <a:lnTo>
                      <a:pt x="4470" y="2136"/>
                    </a:lnTo>
                    <a:lnTo>
                      <a:pt x="4476" y="2130"/>
                    </a:lnTo>
                    <a:lnTo>
                      <a:pt x="4494" y="2130"/>
                    </a:lnTo>
                    <a:lnTo>
                      <a:pt x="4500" y="2136"/>
                    </a:lnTo>
                    <a:lnTo>
                      <a:pt x="4518" y="2136"/>
                    </a:lnTo>
                    <a:lnTo>
                      <a:pt x="4530" y="2130"/>
                    </a:lnTo>
                    <a:lnTo>
                      <a:pt x="4536" y="2130"/>
                    </a:lnTo>
                    <a:lnTo>
                      <a:pt x="4542" y="2124"/>
                    </a:lnTo>
                    <a:lnTo>
                      <a:pt x="4596" y="2106"/>
                    </a:lnTo>
                    <a:lnTo>
                      <a:pt x="4620" y="2094"/>
                    </a:lnTo>
                    <a:lnTo>
                      <a:pt x="4620" y="2088"/>
                    </a:lnTo>
                    <a:lnTo>
                      <a:pt x="4614" y="2076"/>
                    </a:lnTo>
                    <a:lnTo>
                      <a:pt x="4602" y="2070"/>
                    </a:lnTo>
                    <a:lnTo>
                      <a:pt x="4584" y="2052"/>
                    </a:lnTo>
                    <a:lnTo>
                      <a:pt x="4578" y="2052"/>
                    </a:lnTo>
                    <a:lnTo>
                      <a:pt x="4602" y="2052"/>
                    </a:lnTo>
                    <a:lnTo>
                      <a:pt x="4614" y="2046"/>
                    </a:lnTo>
                    <a:lnTo>
                      <a:pt x="4614" y="2028"/>
                    </a:lnTo>
                    <a:lnTo>
                      <a:pt x="4608" y="2022"/>
                    </a:lnTo>
                    <a:lnTo>
                      <a:pt x="4608" y="2010"/>
                    </a:lnTo>
                    <a:lnTo>
                      <a:pt x="4632" y="2010"/>
                    </a:lnTo>
                    <a:lnTo>
                      <a:pt x="4644" y="1998"/>
                    </a:lnTo>
                    <a:lnTo>
                      <a:pt x="4644" y="1992"/>
                    </a:lnTo>
                    <a:lnTo>
                      <a:pt x="4632" y="1980"/>
                    </a:lnTo>
                    <a:lnTo>
                      <a:pt x="4626" y="1968"/>
                    </a:lnTo>
                    <a:lnTo>
                      <a:pt x="4608" y="1962"/>
                    </a:lnTo>
                    <a:lnTo>
                      <a:pt x="4602" y="1956"/>
                    </a:lnTo>
                    <a:lnTo>
                      <a:pt x="4590" y="196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88" name="Belize"/>
              <p:cNvSpPr>
                <a:spLocks/>
              </p:cNvSpPr>
              <p:nvPr/>
            </p:nvSpPr>
            <p:spPr bwMode="auto">
              <a:xfrm>
                <a:off x="1047" y="1929"/>
                <a:ext cx="28" cy="54"/>
              </a:xfrm>
              <a:custGeom>
                <a:avLst/>
                <a:gdLst>
                  <a:gd name="T0" fmla="*/ 2147483647 w 108"/>
                  <a:gd name="T1" fmla="*/ 2147483647 h 210"/>
                  <a:gd name="T2" fmla="*/ 2147483647 w 108"/>
                  <a:gd name="T3" fmla="*/ 2147483647 h 210"/>
                  <a:gd name="T4" fmla="*/ 2147483647 w 108"/>
                  <a:gd name="T5" fmla="*/ 2147483647 h 210"/>
                  <a:gd name="T6" fmla="*/ 2147483647 w 108"/>
                  <a:gd name="T7" fmla="*/ 2147483647 h 210"/>
                  <a:gd name="T8" fmla="*/ 2147483647 w 108"/>
                  <a:gd name="T9" fmla="*/ 2147483647 h 210"/>
                  <a:gd name="T10" fmla="*/ 2147483647 w 108"/>
                  <a:gd name="T11" fmla="*/ 0 h 210"/>
                  <a:gd name="T12" fmla="*/ 2147483647 w 108"/>
                  <a:gd name="T13" fmla="*/ 2147483647 h 210"/>
                  <a:gd name="T14" fmla="*/ 2147483647 w 108"/>
                  <a:gd name="T15" fmla="*/ 2147483647 h 210"/>
                  <a:gd name="T16" fmla="*/ 2147483647 w 108"/>
                  <a:gd name="T17" fmla="*/ 2147483647 h 210"/>
                  <a:gd name="T18" fmla="*/ 2147483647 w 108"/>
                  <a:gd name="T19" fmla="*/ 2147483647 h 210"/>
                  <a:gd name="T20" fmla="*/ 2147483647 w 108"/>
                  <a:gd name="T21" fmla="*/ 2147483647 h 210"/>
                  <a:gd name="T22" fmla="*/ 2147483647 w 108"/>
                  <a:gd name="T23" fmla="*/ 2147483647 h 210"/>
                  <a:gd name="T24" fmla="*/ 2147483647 w 108"/>
                  <a:gd name="T25" fmla="*/ 2147483647 h 210"/>
                  <a:gd name="T26" fmla="*/ 2147483647 w 108"/>
                  <a:gd name="T27" fmla="*/ 2147483647 h 210"/>
                  <a:gd name="T28" fmla="*/ 2147483647 w 108"/>
                  <a:gd name="T29" fmla="*/ 2147483647 h 210"/>
                  <a:gd name="T30" fmla="*/ 2147483647 w 108"/>
                  <a:gd name="T31" fmla="*/ 2147483647 h 210"/>
                  <a:gd name="T32" fmla="*/ 2147483647 w 108"/>
                  <a:gd name="T33" fmla="*/ 2147483647 h 210"/>
                  <a:gd name="T34" fmla="*/ 2147483647 w 108"/>
                  <a:gd name="T35" fmla="*/ 2147483647 h 210"/>
                  <a:gd name="T36" fmla="*/ 0 w 108"/>
                  <a:gd name="T37" fmla="*/ 2147483647 h 210"/>
                  <a:gd name="T38" fmla="*/ 2147483647 w 108"/>
                  <a:gd name="T39" fmla="*/ 2147483647 h 210"/>
                  <a:gd name="T40" fmla="*/ 2147483647 w 108"/>
                  <a:gd name="T41" fmla="*/ 2147483647 h 210"/>
                  <a:gd name="T42" fmla="*/ 2147483647 w 108"/>
                  <a:gd name="T43" fmla="*/ 2147483647 h 210"/>
                  <a:gd name="T44" fmla="*/ 2147483647 w 108"/>
                  <a:gd name="T45" fmla="*/ 2147483647 h 210"/>
                  <a:gd name="T46" fmla="*/ 2147483647 w 108"/>
                  <a:gd name="T47" fmla="*/ 2147483647 h 210"/>
                  <a:gd name="T48" fmla="*/ 2147483647 w 108"/>
                  <a:gd name="T49" fmla="*/ 2147483647 h 210"/>
                  <a:gd name="T50" fmla="*/ 2147483647 w 108"/>
                  <a:gd name="T51" fmla="*/ 2147483647 h 210"/>
                  <a:gd name="T52" fmla="*/ 2147483647 w 108"/>
                  <a:gd name="T53" fmla="*/ 2147483647 h 210"/>
                  <a:gd name="T54" fmla="*/ 2147483647 w 108"/>
                  <a:gd name="T55" fmla="*/ 2147483647 h 21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8"/>
                  <a:gd name="T85" fmla="*/ 0 h 210"/>
                  <a:gd name="T86" fmla="*/ 108 w 108"/>
                  <a:gd name="T87" fmla="*/ 210 h 21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8" h="210">
                    <a:moveTo>
                      <a:pt x="108" y="30"/>
                    </a:moveTo>
                    <a:lnTo>
                      <a:pt x="108" y="24"/>
                    </a:lnTo>
                    <a:lnTo>
                      <a:pt x="102" y="24"/>
                    </a:lnTo>
                    <a:lnTo>
                      <a:pt x="90" y="18"/>
                    </a:lnTo>
                    <a:lnTo>
                      <a:pt x="84" y="12"/>
                    </a:lnTo>
                    <a:lnTo>
                      <a:pt x="78" y="0"/>
                    </a:lnTo>
                    <a:lnTo>
                      <a:pt x="78" y="6"/>
                    </a:lnTo>
                    <a:lnTo>
                      <a:pt x="72" y="12"/>
                    </a:lnTo>
                    <a:lnTo>
                      <a:pt x="72" y="24"/>
                    </a:lnTo>
                    <a:lnTo>
                      <a:pt x="66" y="36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42" y="48"/>
                    </a:lnTo>
                    <a:lnTo>
                      <a:pt x="42" y="42"/>
                    </a:lnTo>
                    <a:lnTo>
                      <a:pt x="36" y="36"/>
                    </a:lnTo>
                    <a:lnTo>
                      <a:pt x="30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0" y="210"/>
                    </a:lnTo>
                    <a:lnTo>
                      <a:pt x="30" y="210"/>
                    </a:lnTo>
                    <a:lnTo>
                      <a:pt x="42" y="168"/>
                    </a:lnTo>
                    <a:lnTo>
                      <a:pt x="60" y="174"/>
                    </a:lnTo>
                    <a:lnTo>
                      <a:pt x="84" y="150"/>
                    </a:lnTo>
                    <a:lnTo>
                      <a:pt x="84" y="90"/>
                    </a:lnTo>
                    <a:lnTo>
                      <a:pt x="90" y="78"/>
                    </a:lnTo>
                    <a:lnTo>
                      <a:pt x="96" y="60"/>
                    </a:lnTo>
                    <a:lnTo>
                      <a:pt x="108" y="36"/>
                    </a:lnTo>
                    <a:lnTo>
                      <a:pt x="108" y="3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</p:grpSp>
        <p:grpSp>
          <p:nvGrpSpPr>
            <p:cNvPr id="11" name="Group 1127"/>
            <p:cNvGrpSpPr>
              <a:grpSpLocks/>
            </p:cNvGrpSpPr>
            <p:nvPr/>
          </p:nvGrpSpPr>
          <p:grpSpPr bwMode="auto">
            <a:xfrm>
              <a:off x="4384" y="2193"/>
              <a:ext cx="1309" cy="1075"/>
              <a:chOff x="4384" y="2193"/>
              <a:chExt cx="1309" cy="1075"/>
            </a:xfrm>
            <a:grpFill/>
          </p:grpSpPr>
          <p:sp>
            <p:nvSpPr>
              <p:cNvPr id="165" name="Solomon Islands"/>
              <p:cNvSpPr>
                <a:spLocks noEditPoints="1"/>
              </p:cNvSpPr>
              <p:nvPr/>
            </p:nvSpPr>
            <p:spPr bwMode="auto">
              <a:xfrm>
                <a:off x="5498" y="2448"/>
                <a:ext cx="95" cy="89"/>
              </a:xfrm>
              <a:custGeom>
                <a:avLst/>
                <a:gdLst>
                  <a:gd name="T0" fmla="*/ 2147483647 w 372"/>
                  <a:gd name="T1" fmla="*/ 0 h 348"/>
                  <a:gd name="T2" fmla="*/ 2147483647 w 372"/>
                  <a:gd name="T3" fmla="*/ 2147483647 h 348"/>
                  <a:gd name="T4" fmla="*/ 0 w 372"/>
                  <a:gd name="T5" fmla="*/ 2147483647 h 348"/>
                  <a:gd name="T6" fmla="*/ 2147483647 w 372"/>
                  <a:gd name="T7" fmla="*/ 2147483647 h 348"/>
                  <a:gd name="T8" fmla="*/ 0 w 372"/>
                  <a:gd name="T9" fmla="*/ 2147483647 h 348"/>
                  <a:gd name="T10" fmla="*/ 2147483647 w 372"/>
                  <a:gd name="T11" fmla="*/ 2147483647 h 348"/>
                  <a:gd name="T12" fmla="*/ 2147483647 w 372"/>
                  <a:gd name="T13" fmla="*/ 2147483647 h 348"/>
                  <a:gd name="T14" fmla="*/ 2147483647 w 372"/>
                  <a:gd name="T15" fmla="*/ 2147483647 h 348"/>
                  <a:gd name="T16" fmla="*/ 2147483647 w 372"/>
                  <a:gd name="T17" fmla="*/ 2147483647 h 348"/>
                  <a:gd name="T18" fmla="*/ 2147483647 w 372"/>
                  <a:gd name="T19" fmla="*/ 2147483647 h 348"/>
                  <a:gd name="T20" fmla="*/ 2147483647 w 372"/>
                  <a:gd name="T21" fmla="*/ 2147483647 h 348"/>
                  <a:gd name="T22" fmla="*/ 2147483647 w 372"/>
                  <a:gd name="T23" fmla="*/ 2147483647 h 348"/>
                  <a:gd name="T24" fmla="*/ 2147483647 w 372"/>
                  <a:gd name="T25" fmla="*/ 2147483647 h 348"/>
                  <a:gd name="T26" fmla="*/ 2147483647 w 372"/>
                  <a:gd name="T27" fmla="*/ 2147483647 h 348"/>
                  <a:gd name="T28" fmla="*/ 2147483647 w 372"/>
                  <a:gd name="T29" fmla="*/ 2147483647 h 348"/>
                  <a:gd name="T30" fmla="*/ 2147483647 w 372"/>
                  <a:gd name="T31" fmla="*/ 2147483647 h 348"/>
                  <a:gd name="T32" fmla="*/ 2147483647 w 372"/>
                  <a:gd name="T33" fmla="*/ 2147483647 h 348"/>
                  <a:gd name="T34" fmla="*/ 2147483647 w 372"/>
                  <a:gd name="T35" fmla="*/ 2147483647 h 348"/>
                  <a:gd name="T36" fmla="*/ 2147483647 w 372"/>
                  <a:gd name="T37" fmla="*/ 2147483647 h 348"/>
                  <a:gd name="T38" fmla="*/ 2147483647 w 372"/>
                  <a:gd name="T39" fmla="*/ 2147483647 h 348"/>
                  <a:gd name="T40" fmla="*/ 2147483647 w 372"/>
                  <a:gd name="T41" fmla="*/ 2147483647 h 348"/>
                  <a:gd name="T42" fmla="*/ 2147483647 w 372"/>
                  <a:gd name="T43" fmla="*/ 2147483647 h 348"/>
                  <a:gd name="T44" fmla="*/ 2147483647 w 372"/>
                  <a:gd name="T45" fmla="*/ 2147483647 h 348"/>
                  <a:gd name="T46" fmla="*/ 2147483647 w 372"/>
                  <a:gd name="T47" fmla="*/ 2147483647 h 348"/>
                  <a:gd name="T48" fmla="*/ 2147483647 w 372"/>
                  <a:gd name="T49" fmla="*/ 2147483647 h 348"/>
                  <a:gd name="T50" fmla="*/ 2147483647 w 372"/>
                  <a:gd name="T51" fmla="*/ 2147483647 h 348"/>
                  <a:gd name="T52" fmla="*/ 2147483647 w 372"/>
                  <a:gd name="T53" fmla="*/ 2147483647 h 348"/>
                  <a:gd name="T54" fmla="*/ 2147483647 w 372"/>
                  <a:gd name="T55" fmla="*/ 2147483647 h 348"/>
                  <a:gd name="T56" fmla="*/ 2147483647 w 372"/>
                  <a:gd name="T57" fmla="*/ 2147483647 h 348"/>
                  <a:gd name="T58" fmla="*/ 2147483647 w 372"/>
                  <a:gd name="T59" fmla="*/ 2147483647 h 348"/>
                  <a:gd name="T60" fmla="*/ 2147483647 w 372"/>
                  <a:gd name="T61" fmla="*/ 2147483647 h 348"/>
                  <a:gd name="T62" fmla="*/ 2147483647 w 372"/>
                  <a:gd name="T63" fmla="*/ 2147483647 h 3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72"/>
                  <a:gd name="T97" fmla="*/ 0 h 348"/>
                  <a:gd name="T98" fmla="*/ 372 w 372"/>
                  <a:gd name="T99" fmla="*/ 348 h 3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72" h="348">
                    <a:moveTo>
                      <a:pt x="30" y="18"/>
                    </a:moveTo>
                    <a:lnTo>
                      <a:pt x="12" y="0"/>
                    </a:lnTo>
                    <a:lnTo>
                      <a:pt x="6" y="24"/>
                    </a:lnTo>
                    <a:lnTo>
                      <a:pt x="24" y="48"/>
                    </a:lnTo>
                    <a:lnTo>
                      <a:pt x="30" y="18"/>
                    </a:lnTo>
                    <a:close/>
                    <a:moveTo>
                      <a:pt x="0" y="126"/>
                    </a:moveTo>
                    <a:lnTo>
                      <a:pt x="18" y="132"/>
                    </a:lnTo>
                    <a:lnTo>
                      <a:pt x="36" y="102"/>
                    </a:lnTo>
                    <a:lnTo>
                      <a:pt x="0" y="102"/>
                    </a:lnTo>
                    <a:lnTo>
                      <a:pt x="0" y="126"/>
                    </a:lnTo>
                    <a:close/>
                    <a:moveTo>
                      <a:pt x="78" y="120"/>
                    </a:moveTo>
                    <a:lnTo>
                      <a:pt x="36" y="120"/>
                    </a:lnTo>
                    <a:lnTo>
                      <a:pt x="42" y="144"/>
                    </a:lnTo>
                    <a:lnTo>
                      <a:pt x="78" y="132"/>
                    </a:lnTo>
                    <a:lnTo>
                      <a:pt x="78" y="120"/>
                    </a:lnTo>
                    <a:close/>
                    <a:moveTo>
                      <a:pt x="60" y="186"/>
                    </a:moveTo>
                    <a:lnTo>
                      <a:pt x="96" y="186"/>
                    </a:lnTo>
                    <a:lnTo>
                      <a:pt x="48" y="150"/>
                    </a:lnTo>
                    <a:lnTo>
                      <a:pt x="60" y="186"/>
                    </a:lnTo>
                    <a:close/>
                    <a:moveTo>
                      <a:pt x="246" y="222"/>
                    </a:moveTo>
                    <a:lnTo>
                      <a:pt x="222" y="210"/>
                    </a:lnTo>
                    <a:lnTo>
                      <a:pt x="192" y="210"/>
                    </a:lnTo>
                    <a:lnTo>
                      <a:pt x="192" y="228"/>
                    </a:lnTo>
                    <a:lnTo>
                      <a:pt x="198" y="234"/>
                    </a:lnTo>
                    <a:lnTo>
                      <a:pt x="204" y="246"/>
                    </a:lnTo>
                    <a:lnTo>
                      <a:pt x="216" y="252"/>
                    </a:lnTo>
                    <a:lnTo>
                      <a:pt x="252" y="264"/>
                    </a:lnTo>
                    <a:lnTo>
                      <a:pt x="264" y="264"/>
                    </a:lnTo>
                    <a:lnTo>
                      <a:pt x="276" y="258"/>
                    </a:lnTo>
                    <a:lnTo>
                      <a:pt x="276" y="252"/>
                    </a:lnTo>
                    <a:lnTo>
                      <a:pt x="270" y="246"/>
                    </a:lnTo>
                    <a:lnTo>
                      <a:pt x="264" y="234"/>
                    </a:lnTo>
                    <a:lnTo>
                      <a:pt x="246" y="222"/>
                    </a:lnTo>
                    <a:close/>
                    <a:moveTo>
                      <a:pt x="312" y="288"/>
                    </a:moveTo>
                    <a:lnTo>
                      <a:pt x="360" y="348"/>
                    </a:lnTo>
                    <a:lnTo>
                      <a:pt x="372" y="318"/>
                    </a:lnTo>
                    <a:lnTo>
                      <a:pt x="312" y="288"/>
                    </a:lnTo>
                    <a:close/>
                    <a:moveTo>
                      <a:pt x="288" y="126"/>
                    </a:moveTo>
                    <a:lnTo>
                      <a:pt x="288" y="132"/>
                    </a:lnTo>
                    <a:lnTo>
                      <a:pt x="282" y="138"/>
                    </a:lnTo>
                    <a:lnTo>
                      <a:pt x="282" y="150"/>
                    </a:lnTo>
                    <a:lnTo>
                      <a:pt x="276" y="162"/>
                    </a:lnTo>
                    <a:lnTo>
                      <a:pt x="276" y="192"/>
                    </a:lnTo>
                    <a:lnTo>
                      <a:pt x="312" y="228"/>
                    </a:lnTo>
                    <a:lnTo>
                      <a:pt x="324" y="234"/>
                    </a:lnTo>
                    <a:lnTo>
                      <a:pt x="330" y="240"/>
                    </a:lnTo>
                    <a:lnTo>
                      <a:pt x="288" y="126"/>
                    </a:lnTo>
                    <a:close/>
                    <a:moveTo>
                      <a:pt x="120" y="60"/>
                    </a:moveTo>
                    <a:lnTo>
                      <a:pt x="120" y="66"/>
                    </a:lnTo>
                    <a:lnTo>
                      <a:pt x="126" y="78"/>
                    </a:lnTo>
                    <a:lnTo>
                      <a:pt x="138" y="90"/>
                    </a:lnTo>
                    <a:lnTo>
                      <a:pt x="150" y="108"/>
                    </a:lnTo>
                    <a:lnTo>
                      <a:pt x="168" y="120"/>
                    </a:lnTo>
                    <a:lnTo>
                      <a:pt x="192" y="144"/>
                    </a:lnTo>
                    <a:lnTo>
                      <a:pt x="204" y="150"/>
                    </a:lnTo>
                    <a:lnTo>
                      <a:pt x="216" y="150"/>
                    </a:lnTo>
                    <a:lnTo>
                      <a:pt x="210" y="138"/>
                    </a:lnTo>
                    <a:lnTo>
                      <a:pt x="204" y="132"/>
                    </a:lnTo>
                    <a:lnTo>
                      <a:pt x="198" y="120"/>
                    </a:lnTo>
                    <a:lnTo>
                      <a:pt x="186" y="108"/>
                    </a:lnTo>
                    <a:lnTo>
                      <a:pt x="174" y="90"/>
                    </a:lnTo>
                    <a:lnTo>
                      <a:pt x="156" y="78"/>
                    </a:lnTo>
                    <a:lnTo>
                      <a:pt x="144" y="66"/>
                    </a:lnTo>
                    <a:lnTo>
                      <a:pt x="132" y="60"/>
                    </a:lnTo>
                    <a:lnTo>
                      <a:pt x="120" y="6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66" name="Papua New Guinea"/>
              <p:cNvSpPr>
                <a:spLocks noEditPoints="1"/>
              </p:cNvSpPr>
              <p:nvPr/>
            </p:nvSpPr>
            <p:spPr bwMode="auto">
              <a:xfrm>
                <a:off x="5208" y="2348"/>
                <a:ext cx="278" cy="186"/>
              </a:xfrm>
              <a:custGeom>
                <a:avLst/>
                <a:gdLst>
                  <a:gd name="T0" fmla="*/ 2147483647 w 1086"/>
                  <a:gd name="T1" fmla="*/ 2147483647 h 726"/>
                  <a:gd name="T2" fmla="*/ 2147483647 w 1086"/>
                  <a:gd name="T3" fmla="*/ 2147483647 h 726"/>
                  <a:gd name="T4" fmla="*/ 2147483647 w 1086"/>
                  <a:gd name="T5" fmla="*/ 2147483647 h 726"/>
                  <a:gd name="T6" fmla="*/ 2147483647 w 1086"/>
                  <a:gd name="T7" fmla="*/ 2147483647 h 726"/>
                  <a:gd name="T8" fmla="*/ 2147483647 w 1086"/>
                  <a:gd name="T9" fmla="*/ 2147483647 h 726"/>
                  <a:gd name="T10" fmla="*/ 2147483647 w 1086"/>
                  <a:gd name="T11" fmla="*/ 2147483647 h 726"/>
                  <a:gd name="T12" fmla="*/ 2147483647 w 1086"/>
                  <a:gd name="T13" fmla="*/ 2147483647 h 726"/>
                  <a:gd name="T14" fmla="*/ 2147483647 w 1086"/>
                  <a:gd name="T15" fmla="*/ 2147483647 h 726"/>
                  <a:gd name="T16" fmla="*/ 2147483647 w 1086"/>
                  <a:gd name="T17" fmla="*/ 2147483647 h 726"/>
                  <a:gd name="T18" fmla="*/ 2147483647 w 1086"/>
                  <a:gd name="T19" fmla="*/ 2147483647 h 726"/>
                  <a:gd name="T20" fmla="*/ 2147483647 w 1086"/>
                  <a:gd name="T21" fmla="*/ 2147483647 h 726"/>
                  <a:gd name="T22" fmla="*/ 2147483647 w 1086"/>
                  <a:gd name="T23" fmla="*/ 2147483647 h 726"/>
                  <a:gd name="T24" fmla="*/ 2147483647 w 1086"/>
                  <a:gd name="T25" fmla="*/ 2147483647 h 726"/>
                  <a:gd name="T26" fmla="*/ 2147483647 w 1086"/>
                  <a:gd name="T27" fmla="*/ 2147483647 h 726"/>
                  <a:gd name="T28" fmla="*/ 2147483647 w 1086"/>
                  <a:gd name="T29" fmla="*/ 2147483647 h 726"/>
                  <a:gd name="T30" fmla="*/ 2147483647 w 1086"/>
                  <a:gd name="T31" fmla="*/ 2147483647 h 726"/>
                  <a:gd name="T32" fmla="*/ 2147483647 w 1086"/>
                  <a:gd name="T33" fmla="*/ 2147483647 h 726"/>
                  <a:gd name="T34" fmla="*/ 2147483647 w 1086"/>
                  <a:gd name="T35" fmla="*/ 2147483647 h 726"/>
                  <a:gd name="T36" fmla="*/ 2147483647 w 1086"/>
                  <a:gd name="T37" fmla="*/ 2147483647 h 726"/>
                  <a:gd name="T38" fmla="*/ 2147483647 w 1086"/>
                  <a:gd name="T39" fmla="*/ 2147483647 h 726"/>
                  <a:gd name="T40" fmla="*/ 2147483647 w 1086"/>
                  <a:gd name="T41" fmla="*/ 2147483647 h 726"/>
                  <a:gd name="T42" fmla="*/ 2147483647 w 1086"/>
                  <a:gd name="T43" fmla="*/ 2147483647 h 726"/>
                  <a:gd name="T44" fmla="*/ 2147483647 w 1086"/>
                  <a:gd name="T45" fmla="*/ 2147483647 h 726"/>
                  <a:gd name="T46" fmla="*/ 2147483647 w 1086"/>
                  <a:gd name="T47" fmla="*/ 2147483647 h 726"/>
                  <a:gd name="T48" fmla="*/ 2147483647 w 1086"/>
                  <a:gd name="T49" fmla="*/ 2147483647 h 726"/>
                  <a:gd name="T50" fmla="*/ 2147483647 w 1086"/>
                  <a:gd name="T51" fmla="*/ 2147483647 h 726"/>
                  <a:gd name="T52" fmla="*/ 2147483647 w 1086"/>
                  <a:gd name="T53" fmla="*/ 2147483647 h 726"/>
                  <a:gd name="T54" fmla="*/ 2147483647 w 1086"/>
                  <a:gd name="T55" fmla="*/ 2147483647 h 726"/>
                  <a:gd name="T56" fmla="*/ 2147483647 w 1086"/>
                  <a:gd name="T57" fmla="*/ 2147483647 h 726"/>
                  <a:gd name="T58" fmla="*/ 2147483647 w 1086"/>
                  <a:gd name="T59" fmla="*/ 2147483647 h 726"/>
                  <a:gd name="T60" fmla="*/ 2147483647 w 1086"/>
                  <a:gd name="T61" fmla="*/ 2147483647 h 726"/>
                  <a:gd name="T62" fmla="*/ 2147483647 w 1086"/>
                  <a:gd name="T63" fmla="*/ 2147483647 h 726"/>
                  <a:gd name="T64" fmla="*/ 2147483647 w 1086"/>
                  <a:gd name="T65" fmla="*/ 2147483647 h 726"/>
                  <a:gd name="T66" fmla="*/ 2147483647 w 1086"/>
                  <a:gd name="T67" fmla="*/ 2147483647 h 726"/>
                  <a:gd name="T68" fmla="*/ 2147483647 w 1086"/>
                  <a:gd name="T69" fmla="*/ 2147483647 h 726"/>
                  <a:gd name="T70" fmla="*/ 2147483647 w 1086"/>
                  <a:gd name="T71" fmla="*/ 2147483647 h 726"/>
                  <a:gd name="T72" fmla="*/ 2147483647 w 1086"/>
                  <a:gd name="T73" fmla="*/ 2147483647 h 726"/>
                  <a:gd name="T74" fmla="*/ 2147483647 w 1086"/>
                  <a:gd name="T75" fmla="*/ 2147483647 h 726"/>
                  <a:gd name="T76" fmla="*/ 2147483647 w 1086"/>
                  <a:gd name="T77" fmla="*/ 2147483647 h 726"/>
                  <a:gd name="T78" fmla="*/ 2147483647 w 1086"/>
                  <a:gd name="T79" fmla="*/ 2147483647 h 726"/>
                  <a:gd name="T80" fmla="*/ 2147483647 w 1086"/>
                  <a:gd name="T81" fmla="*/ 2147483647 h 726"/>
                  <a:gd name="T82" fmla="*/ 2147483647 w 1086"/>
                  <a:gd name="T83" fmla="*/ 2147483647 h 726"/>
                  <a:gd name="T84" fmla="*/ 2147483647 w 1086"/>
                  <a:gd name="T85" fmla="*/ 2147483647 h 726"/>
                  <a:gd name="T86" fmla="*/ 2147483647 w 1086"/>
                  <a:gd name="T87" fmla="*/ 2147483647 h 726"/>
                  <a:gd name="T88" fmla="*/ 2147483647 w 1086"/>
                  <a:gd name="T89" fmla="*/ 2147483647 h 726"/>
                  <a:gd name="T90" fmla="*/ 2147483647 w 1086"/>
                  <a:gd name="T91" fmla="*/ 2147483647 h 726"/>
                  <a:gd name="T92" fmla="*/ 2147483647 w 1086"/>
                  <a:gd name="T93" fmla="*/ 2147483647 h 726"/>
                  <a:gd name="T94" fmla="*/ 2147483647 w 1086"/>
                  <a:gd name="T95" fmla="*/ 2147483647 h 726"/>
                  <a:gd name="T96" fmla="*/ 2147483647 w 1086"/>
                  <a:gd name="T97" fmla="*/ 2147483647 h 726"/>
                  <a:gd name="T98" fmla="*/ 2147483647 w 1086"/>
                  <a:gd name="T99" fmla="*/ 2147483647 h 726"/>
                  <a:gd name="T100" fmla="*/ 2147483647 w 1086"/>
                  <a:gd name="T101" fmla="*/ 2147483647 h 726"/>
                  <a:gd name="T102" fmla="*/ 2147483647 w 1086"/>
                  <a:gd name="T103" fmla="*/ 2147483647 h 726"/>
                  <a:gd name="T104" fmla="*/ 2147483647 w 1086"/>
                  <a:gd name="T105" fmla="*/ 2147483647 h 726"/>
                  <a:gd name="T106" fmla="*/ 2147483647 w 1086"/>
                  <a:gd name="T107" fmla="*/ 2147483647 h 726"/>
                  <a:gd name="T108" fmla="*/ 2147483647 w 1086"/>
                  <a:gd name="T109" fmla="*/ 2147483647 h 726"/>
                  <a:gd name="T110" fmla="*/ 2147483647 w 1086"/>
                  <a:gd name="T111" fmla="*/ 2147483647 h 726"/>
                  <a:gd name="T112" fmla="*/ 2147483647 w 1086"/>
                  <a:gd name="T113" fmla="*/ 2147483647 h 72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86"/>
                  <a:gd name="T172" fmla="*/ 0 h 726"/>
                  <a:gd name="T173" fmla="*/ 1086 w 1086"/>
                  <a:gd name="T174" fmla="*/ 726 h 72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86" h="726">
                    <a:moveTo>
                      <a:pt x="486" y="0"/>
                    </a:moveTo>
                    <a:lnTo>
                      <a:pt x="462" y="0"/>
                    </a:lnTo>
                    <a:lnTo>
                      <a:pt x="450" y="6"/>
                    </a:lnTo>
                    <a:lnTo>
                      <a:pt x="444" y="12"/>
                    </a:lnTo>
                    <a:lnTo>
                      <a:pt x="432" y="18"/>
                    </a:lnTo>
                    <a:lnTo>
                      <a:pt x="462" y="36"/>
                    </a:lnTo>
                    <a:lnTo>
                      <a:pt x="474" y="36"/>
                    </a:lnTo>
                    <a:lnTo>
                      <a:pt x="486" y="30"/>
                    </a:lnTo>
                    <a:lnTo>
                      <a:pt x="498" y="18"/>
                    </a:lnTo>
                    <a:lnTo>
                      <a:pt x="492" y="6"/>
                    </a:lnTo>
                    <a:lnTo>
                      <a:pt x="486" y="0"/>
                    </a:lnTo>
                    <a:close/>
                    <a:moveTo>
                      <a:pt x="756" y="216"/>
                    </a:moveTo>
                    <a:lnTo>
                      <a:pt x="750" y="222"/>
                    </a:lnTo>
                    <a:lnTo>
                      <a:pt x="750" y="228"/>
                    </a:lnTo>
                    <a:lnTo>
                      <a:pt x="756" y="234"/>
                    </a:lnTo>
                    <a:lnTo>
                      <a:pt x="768" y="240"/>
                    </a:lnTo>
                    <a:lnTo>
                      <a:pt x="774" y="246"/>
                    </a:lnTo>
                    <a:lnTo>
                      <a:pt x="774" y="264"/>
                    </a:lnTo>
                    <a:lnTo>
                      <a:pt x="702" y="300"/>
                    </a:lnTo>
                    <a:lnTo>
                      <a:pt x="666" y="300"/>
                    </a:lnTo>
                    <a:lnTo>
                      <a:pt x="630" y="312"/>
                    </a:lnTo>
                    <a:lnTo>
                      <a:pt x="594" y="330"/>
                    </a:lnTo>
                    <a:lnTo>
                      <a:pt x="588" y="336"/>
                    </a:lnTo>
                    <a:lnTo>
                      <a:pt x="570" y="336"/>
                    </a:lnTo>
                    <a:lnTo>
                      <a:pt x="564" y="342"/>
                    </a:lnTo>
                    <a:lnTo>
                      <a:pt x="588" y="378"/>
                    </a:lnTo>
                    <a:lnTo>
                      <a:pt x="684" y="378"/>
                    </a:lnTo>
                    <a:lnTo>
                      <a:pt x="702" y="366"/>
                    </a:lnTo>
                    <a:lnTo>
                      <a:pt x="738" y="366"/>
                    </a:lnTo>
                    <a:lnTo>
                      <a:pt x="750" y="360"/>
                    </a:lnTo>
                    <a:lnTo>
                      <a:pt x="774" y="336"/>
                    </a:lnTo>
                    <a:lnTo>
                      <a:pt x="774" y="330"/>
                    </a:lnTo>
                    <a:lnTo>
                      <a:pt x="804" y="324"/>
                    </a:lnTo>
                    <a:lnTo>
                      <a:pt x="798" y="300"/>
                    </a:lnTo>
                    <a:lnTo>
                      <a:pt x="822" y="300"/>
                    </a:lnTo>
                    <a:lnTo>
                      <a:pt x="822" y="288"/>
                    </a:lnTo>
                    <a:lnTo>
                      <a:pt x="828" y="258"/>
                    </a:lnTo>
                    <a:lnTo>
                      <a:pt x="828" y="228"/>
                    </a:lnTo>
                    <a:lnTo>
                      <a:pt x="822" y="198"/>
                    </a:lnTo>
                    <a:lnTo>
                      <a:pt x="816" y="192"/>
                    </a:lnTo>
                    <a:lnTo>
                      <a:pt x="804" y="186"/>
                    </a:lnTo>
                    <a:lnTo>
                      <a:pt x="792" y="192"/>
                    </a:lnTo>
                    <a:lnTo>
                      <a:pt x="786" y="198"/>
                    </a:lnTo>
                    <a:lnTo>
                      <a:pt x="762" y="210"/>
                    </a:lnTo>
                    <a:lnTo>
                      <a:pt x="756" y="216"/>
                    </a:lnTo>
                    <a:close/>
                    <a:moveTo>
                      <a:pt x="834" y="132"/>
                    </a:moveTo>
                    <a:lnTo>
                      <a:pt x="822" y="132"/>
                    </a:lnTo>
                    <a:lnTo>
                      <a:pt x="816" y="120"/>
                    </a:lnTo>
                    <a:lnTo>
                      <a:pt x="804" y="108"/>
                    </a:lnTo>
                    <a:lnTo>
                      <a:pt x="792" y="102"/>
                    </a:lnTo>
                    <a:lnTo>
                      <a:pt x="786" y="90"/>
                    </a:lnTo>
                    <a:lnTo>
                      <a:pt x="774" y="78"/>
                    </a:lnTo>
                    <a:lnTo>
                      <a:pt x="768" y="78"/>
                    </a:lnTo>
                    <a:lnTo>
                      <a:pt x="762" y="72"/>
                    </a:lnTo>
                    <a:lnTo>
                      <a:pt x="756" y="72"/>
                    </a:lnTo>
                    <a:lnTo>
                      <a:pt x="732" y="36"/>
                    </a:lnTo>
                    <a:lnTo>
                      <a:pt x="720" y="84"/>
                    </a:lnTo>
                    <a:lnTo>
                      <a:pt x="762" y="96"/>
                    </a:lnTo>
                    <a:lnTo>
                      <a:pt x="816" y="150"/>
                    </a:lnTo>
                    <a:lnTo>
                      <a:pt x="828" y="150"/>
                    </a:lnTo>
                    <a:lnTo>
                      <a:pt x="834" y="156"/>
                    </a:lnTo>
                    <a:lnTo>
                      <a:pt x="846" y="162"/>
                    </a:lnTo>
                    <a:lnTo>
                      <a:pt x="852" y="174"/>
                    </a:lnTo>
                    <a:lnTo>
                      <a:pt x="852" y="180"/>
                    </a:lnTo>
                    <a:lnTo>
                      <a:pt x="858" y="192"/>
                    </a:lnTo>
                    <a:lnTo>
                      <a:pt x="852" y="204"/>
                    </a:lnTo>
                    <a:lnTo>
                      <a:pt x="852" y="240"/>
                    </a:lnTo>
                    <a:lnTo>
                      <a:pt x="858" y="252"/>
                    </a:lnTo>
                    <a:lnTo>
                      <a:pt x="864" y="258"/>
                    </a:lnTo>
                    <a:lnTo>
                      <a:pt x="882" y="258"/>
                    </a:lnTo>
                    <a:lnTo>
                      <a:pt x="894" y="246"/>
                    </a:lnTo>
                    <a:lnTo>
                      <a:pt x="900" y="234"/>
                    </a:lnTo>
                    <a:lnTo>
                      <a:pt x="900" y="222"/>
                    </a:lnTo>
                    <a:lnTo>
                      <a:pt x="888" y="186"/>
                    </a:lnTo>
                    <a:lnTo>
                      <a:pt x="876" y="174"/>
                    </a:lnTo>
                    <a:lnTo>
                      <a:pt x="864" y="156"/>
                    </a:lnTo>
                    <a:lnTo>
                      <a:pt x="852" y="150"/>
                    </a:lnTo>
                    <a:lnTo>
                      <a:pt x="846" y="138"/>
                    </a:lnTo>
                    <a:lnTo>
                      <a:pt x="834" y="132"/>
                    </a:lnTo>
                    <a:close/>
                    <a:moveTo>
                      <a:pt x="1086" y="360"/>
                    </a:moveTo>
                    <a:lnTo>
                      <a:pt x="1020" y="294"/>
                    </a:lnTo>
                    <a:lnTo>
                      <a:pt x="1020" y="288"/>
                    </a:lnTo>
                    <a:lnTo>
                      <a:pt x="1002" y="270"/>
                    </a:lnTo>
                    <a:lnTo>
                      <a:pt x="984" y="270"/>
                    </a:lnTo>
                    <a:lnTo>
                      <a:pt x="978" y="276"/>
                    </a:lnTo>
                    <a:lnTo>
                      <a:pt x="978" y="300"/>
                    </a:lnTo>
                    <a:lnTo>
                      <a:pt x="996" y="330"/>
                    </a:lnTo>
                    <a:lnTo>
                      <a:pt x="1020" y="378"/>
                    </a:lnTo>
                    <a:lnTo>
                      <a:pt x="1086" y="438"/>
                    </a:lnTo>
                    <a:lnTo>
                      <a:pt x="1086" y="360"/>
                    </a:lnTo>
                    <a:close/>
                    <a:moveTo>
                      <a:pt x="672" y="672"/>
                    </a:moveTo>
                    <a:lnTo>
                      <a:pt x="630" y="642"/>
                    </a:lnTo>
                    <a:lnTo>
                      <a:pt x="648" y="630"/>
                    </a:lnTo>
                    <a:lnTo>
                      <a:pt x="636" y="630"/>
                    </a:lnTo>
                    <a:lnTo>
                      <a:pt x="624" y="624"/>
                    </a:lnTo>
                    <a:lnTo>
                      <a:pt x="612" y="624"/>
                    </a:lnTo>
                    <a:lnTo>
                      <a:pt x="600" y="618"/>
                    </a:lnTo>
                    <a:lnTo>
                      <a:pt x="594" y="606"/>
                    </a:lnTo>
                    <a:lnTo>
                      <a:pt x="594" y="594"/>
                    </a:lnTo>
                    <a:lnTo>
                      <a:pt x="600" y="582"/>
                    </a:lnTo>
                    <a:lnTo>
                      <a:pt x="600" y="564"/>
                    </a:lnTo>
                    <a:lnTo>
                      <a:pt x="588" y="570"/>
                    </a:lnTo>
                    <a:lnTo>
                      <a:pt x="582" y="570"/>
                    </a:lnTo>
                    <a:lnTo>
                      <a:pt x="570" y="576"/>
                    </a:lnTo>
                    <a:lnTo>
                      <a:pt x="564" y="576"/>
                    </a:lnTo>
                    <a:lnTo>
                      <a:pt x="552" y="582"/>
                    </a:lnTo>
                    <a:lnTo>
                      <a:pt x="552" y="552"/>
                    </a:lnTo>
                    <a:lnTo>
                      <a:pt x="528" y="540"/>
                    </a:lnTo>
                    <a:lnTo>
                      <a:pt x="528" y="492"/>
                    </a:lnTo>
                    <a:lnTo>
                      <a:pt x="474" y="456"/>
                    </a:lnTo>
                    <a:lnTo>
                      <a:pt x="450" y="402"/>
                    </a:lnTo>
                    <a:lnTo>
                      <a:pt x="474" y="390"/>
                    </a:lnTo>
                    <a:lnTo>
                      <a:pt x="480" y="384"/>
                    </a:lnTo>
                    <a:lnTo>
                      <a:pt x="492" y="378"/>
                    </a:lnTo>
                    <a:lnTo>
                      <a:pt x="504" y="366"/>
                    </a:lnTo>
                    <a:lnTo>
                      <a:pt x="504" y="360"/>
                    </a:lnTo>
                    <a:lnTo>
                      <a:pt x="492" y="336"/>
                    </a:lnTo>
                    <a:lnTo>
                      <a:pt x="468" y="324"/>
                    </a:lnTo>
                    <a:lnTo>
                      <a:pt x="462" y="318"/>
                    </a:lnTo>
                    <a:lnTo>
                      <a:pt x="456" y="318"/>
                    </a:lnTo>
                    <a:lnTo>
                      <a:pt x="450" y="312"/>
                    </a:lnTo>
                    <a:lnTo>
                      <a:pt x="438" y="312"/>
                    </a:lnTo>
                    <a:lnTo>
                      <a:pt x="402" y="300"/>
                    </a:lnTo>
                    <a:lnTo>
                      <a:pt x="390" y="300"/>
                    </a:lnTo>
                    <a:lnTo>
                      <a:pt x="378" y="294"/>
                    </a:lnTo>
                    <a:lnTo>
                      <a:pt x="372" y="294"/>
                    </a:lnTo>
                    <a:lnTo>
                      <a:pt x="372" y="234"/>
                    </a:lnTo>
                    <a:lnTo>
                      <a:pt x="366" y="222"/>
                    </a:lnTo>
                    <a:lnTo>
                      <a:pt x="354" y="210"/>
                    </a:lnTo>
                    <a:lnTo>
                      <a:pt x="342" y="210"/>
                    </a:lnTo>
                    <a:lnTo>
                      <a:pt x="288" y="156"/>
                    </a:lnTo>
                    <a:lnTo>
                      <a:pt x="252" y="162"/>
                    </a:lnTo>
                    <a:lnTo>
                      <a:pt x="216" y="126"/>
                    </a:lnTo>
                    <a:lnTo>
                      <a:pt x="186" y="120"/>
                    </a:lnTo>
                    <a:lnTo>
                      <a:pt x="66" y="60"/>
                    </a:lnTo>
                    <a:lnTo>
                      <a:pt x="42" y="72"/>
                    </a:lnTo>
                    <a:lnTo>
                      <a:pt x="0" y="42"/>
                    </a:lnTo>
                    <a:lnTo>
                      <a:pt x="42" y="72"/>
                    </a:lnTo>
                    <a:lnTo>
                      <a:pt x="36" y="102"/>
                    </a:lnTo>
                    <a:lnTo>
                      <a:pt x="36" y="240"/>
                    </a:lnTo>
                    <a:lnTo>
                      <a:pt x="30" y="258"/>
                    </a:lnTo>
                    <a:lnTo>
                      <a:pt x="30" y="372"/>
                    </a:lnTo>
                    <a:lnTo>
                      <a:pt x="24" y="378"/>
                    </a:lnTo>
                    <a:lnTo>
                      <a:pt x="12" y="384"/>
                    </a:lnTo>
                    <a:lnTo>
                      <a:pt x="0" y="396"/>
                    </a:lnTo>
                    <a:lnTo>
                      <a:pt x="0" y="402"/>
                    </a:lnTo>
                    <a:lnTo>
                      <a:pt x="6" y="408"/>
                    </a:lnTo>
                    <a:lnTo>
                      <a:pt x="18" y="414"/>
                    </a:lnTo>
                    <a:lnTo>
                      <a:pt x="30" y="414"/>
                    </a:lnTo>
                    <a:lnTo>
                      <a:pt x="30" y="444"/>
                    </a:lnTo>
                    <a:lnTo>
                      <a:pt x="24" y="456"/>
                    </a:lnTo>
                    <a:lnTo>
                      <a:pt x="24" y="480"/>
                    </a:lnTo>
                    <a:lnTo>
                      <a:pt x="18" y="492"/>
                    </a:lnTo>
                    <a:lnTo>
                      <a:pt x="18" y="504"/>
                    </a:lnTo>
                    <a:lnTo>
                      <a:pt x="12" y="510"/>
                    </a:lnTo>
                    <a:lnTo>
                      <a:pt x="12" y="516"/>
                    </a:lnTo>
                    <a:lnTo>
                      <a:pt x="18" y="540"/>
                    </a:lnTo>
                    <a:lnTo>
                      <a:pt x="18" y="588"/>
                    </a:lnTo>
                    <a:lnTo>
                      <a:pt x="30" y="594"/>
                    </a:lnTo>
                    <a:lnTo>
                      <a:pt x="48" y="594"/>
                    </a:lnTo>
                    <a:lnTo>
                      <a:pt x="60" y="588"/>
                    </a:lnTo>
                    <a:lnTo>
                      <a:pt x="90" y="588"/>
                    </a:lnTo>
                    <a:lnTo>
                      <a:pt x="96" y="582"/>
                    </a:lnTo>
                    <a:lnTo>
                      <a:pt x="102" y="582"/>
                    </a:lnTo>
                    <a:lnTo>
                      <a:pt x="126" y="600"/>
                    </a:lnTo>
                    <a:lnTo>
                      <a:pt x="132" y="600"/>
                    </a:lnTo>
                    <a:lnTo>
                      <a:pt x="138" y="594"/>
                    </a:lnTo>
                    <a:lnTo>
                      <a:pt x="156" y="588"/>
                    </a:lnTo>
                    <a:lnTo>
                      <a:pt x="168" y="582"/>
                    </a:lnTo>
                    <a:lnTo>
                      <a:pt x="180" y="570"/>
                    </a:lnTo>
                    <a:lnTo>
                      <a:pt x="180" y="564"/>
                    </a:lnTo>
                    <a:lnTo>
                      <a:pt x="168" y="552"/>
                    </a:lnTo>
                    <a:lnTo>
                      <a:pt x="150" y="540"/>
                    </a:lnTo>
                    <a:lnTo>
                      <a:pt x="138" y="534"/>
                    </a:lnTo>
                    <a:lnTo>
                      <a:pt x="120" y="522"/>
                    </a:lnTo>
                    <a:lnTo>
                      <a:pt x="108" y="516"/>
                    </a:lnTo>
                    <a:lnTo>
                      <a:pt x="102" y="510"/>
                    </a:lnTo>
                    <a:lnTo>
                      <a:pt x="96" y="510"/>
                    </a:lnTo>
                    <a:lnTo>
                      <a:pt x="108" y="510"/>
                    </a:lnTo>
                    <a:lnTo>
                      <a:pt x="138" y="516"/>
                    </a:lnTo>
                    <a:lnTo>
                      <a:pt x="204" y="516"/>
                    </a:lnTo>
                    <a:lnTo>
                      <a:pt x="204" y="510"/>
                    </a:lnTo>
                    <a:lnTo>
                      <a:pt x="198" y="504"/>
                    </a:lnTo>
                    <a:lnTo>
                      <a:pt x="198" y="498"/>
                    </a:lnTo>
                    <a:lnTo>
                      <a:pt x="186" y="486"/>
                    </a:lnTo>
                    <a:lnTo>
                      <a:pt x="192" y="492"/>
                    </a:lnTo>
                    <a:lnTo>
                      <a:pt x="204" y="492"/>
                    </a:lnTo>
                    <a:lnTo>
                      <a:pt x="210" y="498"/>
                    </a:lnTo>
                    <a:lnTo>
                      <a:pt x="216" y="498"/>
                    </a:lnTo>
                    <a:lnTo>
                      <a:pt x="222" y="492"/>
                    </a:lnTo>
                    <a:lnTo>
                      <a:pt x="222" y="486"/>
                    </a:lnTo>
                    <a:lnTo>
                      <a:pt x="216" y="480"/>
                    </a:lnTo>
                    <a:lnTo>
                      <a:pt x="216" y="468"/>
                    </a:lnTo>
                    <a:lnTo>
                      <a:pt x="210" y="462"/>
                    </a:lnTo>
                    <a:lnTo>
                      <a:pt x="222" y="468"/>
                    </a:lnTo>
                    <a:lnTo>
                      <a:pt x="228" y="474"/>
                    </a:lnTo>
                    <a:lnTo>
                      <a:pt x="246" y="474"/>
                    </a:lnTo>
                    <a:lnTo>
                      <a:pt x="252" y="468"/>
                    </a:lnTo>
                    <a:lnTo>
                      <a:pt x="264" y="462"/>
                    </a:lnTo>
                    <a:lnTo>
                      <a:pt x="270" y="456"/>
                    </a:lnTo>
                    <a:lnTo>
                      <a:pt x="288" y="474"/>
                    </a:lnTo>
                    <a:lnTo>
                      <a:pt x="300" y="480"/>
                    </a:lnTo>
                    <a:lnTo>
                      <a:pt x="306" y="486"/>
                    </a:lnTo>
                    <a:lnTo>
                      <a:pt x="312" y="486"/>
                    </a:lnTo>
                    <a:lnTo>
                      <a:pt x="330" y="492"/>
                    </a:lnTo>
                    <a:lnTo>
                      <a:pt x="342" y="492"/>
                    </a:lnTo>
                    <a:lnTo>
                      <a:pt x="378" y="504"/>
                    </a:lnTo>
                    <a:lnTo>
                      <a:pt x="390" y="510"/>
                    </a:lnTo>
                    <a:lnTo>
                      <a:pt x="402" y="534"/>
                    </a:lnTo>
                    <a:lnTo>
                      <a:pt x="402" y="558"/>
                    </a:lnTo>
                    <a:lnTo>
                      <a:pt x="408" y="570"/>
                    </a:lnTo>
                    <a:lnTo>
                      <a:pt x="420" y="582"/>
                    </a:lnTo>
                    <a:lnTo>
                      <a:pt x="438" y="582"/>
                    </a:lnTo>
                    <a:lnTo>
                      <a:pt x="450" y="594"/>
                    </a:lnTo>
                    <a:lnTo>
                      <a:pt x="450" y="606"/>
                    </a:lnTo>
                    <a:lnTo>
                      <a:pt x="456" y="618"/>
                    </a:lnTo>
                    <a:lnTo>
                      <a:pt x="468" y="654"/>
                    </a:lnTo>
                    <a:lnTo>
                      <a:pt x="486" y="672"/>
                    </a:lnTo>
                    <a:lnTo>
                      <a:pt x="516" y="678"/>
                    </a:lnTo>
                    <a:lnTo>
                      <a:pt x="558" y="684"/>
                    </a:lnTo>
                    <a:lnTo>
                      <a:pt x="618" y="684"/>
                    </a:lnTo>
                    <a:lnTo>
                      <a:pt x="630" y="690"/>
                    </a:lnTo>
                    <a:lnTo>
                      <a:pt x="654" y="714"/>
                    </a:lnTo>
                    <a:lnTo>
                      <a:pt x="678" y="726"/>
                    </a:lnTo>
                    <a:lnTo>
                      <a:pt x="684" y="726"/>
                    </a:lnTo>
                    <a:lnTo>
                      <a:pt x="684" y="720"/>
                    </a:lnTo>
                    <a:lnTo>
                      <a:pt x="678" y="708"/>
                    </a:lnTo>
                    <a:lnTo>
                      <a:pt x="678" y="702"/>
                    </a:lnTo>
                    <a:lnTo>
                      <a:pt x="672" y="690"/>
                    </a:lnTo>
                    <a:lnTo>
                      <a:pt x="666" y="684"/>
                    </a:lnTo>
                    <a:lnTo>
                      <a:pt x="672" y="67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67" name="New Zealand"/>
              <p:cNvSpPr>
                <a:spLocks noEditPoints="1"/>
              </p:cNvSpPr>
              <p:nvPr/>
            </p:nvSpPr>
            <p:spPr bwMode="auto">
              <a:xfrm>
                <a:off x="5368" y="3017"/>
                <a:ext cx="325" cy="251"/>
              </a:xfrm>
              <a:custGeom>
                <a:avLst/>
                <a:gdLst>
                  <a:gd name="T0" fmla="*/ 2147483647 w 1272"/>
                  <a:gd name="T1" fmla="*/ 2147483647 h 984"/>
                  <a:gd name="T2" fmla="*/ 2147483647 w 1272"/>
                  <a:gd name="T3" fmla="*/ 2147483647 h 984"/>
                  <a:gd name="T4" fmla="*/ 2147483647 w 1272"/>
                  <a:gd name="T5" fmla="*/ 2147483647 h 984"/>
                  <a:gd name="T6" fmla="*/ 2147483647 w 1272"/>
                  <a:gd name="T7" fmla="*/ 2147483647 h 984"/>
                  <a:gd name="T8" fmla="*/ 2147483647 w 1272"/>
                  <a:gd name="T9" fmla="*/ 2147483647 h 984"/>
                  <a:gd name="T10" fmla="*/ 2147483647 w 1272"/>
                  <a:gd name="T11" fmla="*/ 2147483647 h 984"/>
                  <a:gd name="T12" fmla="*/ 2147483647 w 1272"/>
                  <a:gd name="T13" fmla="*/ 2147483647 h 984"/>
                  <a:gd name="T14" fmla="*/ 2147483647 w 1272"/>
                  <a:gd name="T15" fmla="*/ 2147483647 h 984"/>
                  <a:gd name="T16" fmla="*/ 2147483647 w 1272"/>
                  <a:gd name="T17" fmla="*/ 2147483647 h 984"/>
                  <a:gd name="T18" fmla="*/ 2147483647 w 1272"/>
                  <a:gd name="T19" fmla="*/ 2147483647 h 984"/>
                  <a:gd name="T20" fmla="*/ 2147483647 w 1272"/>
                  <a:gd name="T21" fmla="*/ 2147483647 h 984"/>
                  <a:gd name="T22" fmla="*/ 2147483647 w 1272"/>
                  <a:gd name="T23" fmla="*/ 2147483647 h 984"/>
                  <a:gd name="T24" fmla="*/ 2147483647 w 1272"/>
                  <a:gd name="T25" fmla="*/ 2147483647 h 984"/>
                  <a:gd name="T26" fmla="*/ 2147483647 w 1272"/>
                  <a:gd name="T27" fmla="*/ 2147483647 h 984"/>
                  <a:gd name="T28" fmla="*/ 2147483647 w 1272"/>
                  <a:gd name="T29" fmla="*/ 2147483647 h 984"/>
                  <a:gd name="T30" fmla="*/ 2147483647 w 1272"/>
                  <a:gd name="T31" fmla="*/ 2147483647 h 984"/>
                  <a:gd name="T32" fmla="*/ 2147483647 w 1272"/>
                  <a:gd name="T33" fmla="*/ 2147483647 h 984"/>
                  <a:gd name="T34" fmla="*/ 2147483647 w 1272"/>
                  <a:gd name="T35" fmla="*/ 2147483647 h 984"/>
                  <a:gd name="T36" fmla="*/ 2147483647 w 1272"/>
                  <a:gd name="T37" fmla="*/ 2147483647 h 984"/>
                  <a:gd name="T38" fmla="*/ 2147483647 w 1272"/>
                  <a:gd name="T39" fmla="*/ 2147483647 h 984"/>
                  <a:gd name="T40" fmla="*/ 2147483647 w 1272"/>
                  <a:gd name="T41" fmla="*/ 2147483647 h 984"/>
                  <a:gd name="T42" fmla="*/ 2147483647 w 1272"/>
                  <a:gd name="T43" fmla="*/ 2147483647 h 984"/>
                  <a:gd name="T44" fmla="*/ 2147483647 w 1272"/>
                  <a:gd name="T45" fmla="*/ 2147483647 h 984"/>
                  <a:gd name="T46" fmla="*/ 2147483647 w 1272"/>
                  <a:gd name="T47" fmla="*/ 2147483647 h 984"/>
                  <a:gd name="T48" fmla="*/ 2147483647 w 1272"/>
                  <a:gd name="T49" fmla="*/ 2147483647 h 984"/>
                  <a:gd name="T50" fmla="*/ 2147483647 w 1272"/>
                  <a:gd name="T51" fmla="*/ 2147483647 h 984"/>
                  <a:gd name="T52" fmla="*/ 2147483647 w 1272"/>
                  <a:gd name="T53" fmla="*/ 2147483647 h 984"/>
                  <a:gd name="T54" fmla="*/ 2147483647 w 1272"/>
                  <a:gd name="T55" fmla="*/ 2147483647 h 984"/>
                  <a:gd name="T56" fmla="*/ 2147483647 w 1272"/>
                  <a:gd name="T57" fmla="*/ 2147483647 h 984"/>
                  <a:gd name="T58" fmla="*/ 2147483647 w 1272"/>
                  <a:gd name="T59" fmla="*/ 2147483647 h 984"/>
                  <a:gd name="T60" fmla="*/ 2147483647 w 1272"/>
                  <a:gd name="T61" fmla="*/ 2147483647 h 984"/>
                  <a:gd name="T62" fmla="*/ 2147483647 w 1272"/>
                  <a:gd name="T63" fmla="*/ 2147483647 h 984"/>
                  <a:gd name="T64" fmla="*/ 2147483647 w 1272"/>
                  <a:gd name="T65" fmla="*/ 2147483647 h 984"/>
                  <a:gd name="T66" fmla="*/ 2147483647 w 1272"/>
                  <a:gd name="T67" fmla="*/ 2147483647 h 984"/>
                  <a:gd name="T68" fmla="*/ 2147483647 w 1272"/>
                  <a:gd name="T69" fmla="*/ 2147483647 h 984"/>
                  <a:gd name="T70" fmla="*/ 2147483647 w 1272"/>
                  <a:gd name="T71" fmla="*/ 2147483647 h 984"/>
                  <a:gd name="T72" fmla="*/ 2147483647 w 1272"/>
                  <a:gd name="T73" fmla="*/ 2147483647 h 984"/>
                  <a:gd name="T74" fmla="*/ 2147483647 w 1272"/>
                  <a:gd name="T75" fmla="*/ 2147483647 h 984"/>
                  <a:gd name="T76" fmla="*/ 2147483647 w 1272"/>
                  <a:gd name="T77" fmla="*/ 2147483647 h 984"/>
                  <a:gd name="T78" fmla="*/ 2147483647 w 1272"/>
                  <a:gd name="T79" fmla="*/ 2147483647 h 984"/>
                  <a:gd name="T80" fmla="*/ 2147483647 w 1272"/>
                  <a:gd name="T81" fmla="*/ 2147483647 h 984"/>
                  <a:gd name="T82" fmla="*/ 2147483647 w 1272"/>
                  <a:gd name="T83" fmla="*/ 2147483647 h 984"/>
                  <a:gd name="T84" fmla="*/ 2147483647 w 1272"/>
                  <a:gd name="T85" fmla="*/ 2147483647 h 984"/>
                  <a:gd name="T86" fmla="*/ 2147483647 w 1272"/>
                  <a:gd name="T87" fmla="*/ 2147483647 h 984"/>
                  <a:gd name="T88" fmla="*/ 2147483647 w 1272"/>
                  <a:gd name="T89" fmla="*/ 2147483647 h 984"/>
                  <a:gd name="T90" fmla="*/ 2147483647 w 1272"/>
                  <a:gd name="T91" fmla="*/ 2147483647 h 984"/>
                  <a:gd name="T92" fmla="*/ 2147483647 w 1272"/>
                  <a:gd name="T93" fmla="*/ 2147483647 h 984"/>
                  <a:gd name="T94" fmla="*/ 2147483647 w 1272"/>
                  <a:gd name="T95" fmla="*/ 2147483647 h 984"/>
                  <a:gd name="T96" fmla="*/ 2147483647 w 1272"/>
                  <a:gd name="T97" fmla="*/ 2147483647 h 984"/>
                  <a:gd name="T98" fmla="*/ 2147483647 w 1272"/>
                  <a:gd name="T99" fmla="*/ 2147483647 h 984"/>
                  <a:gd name="T100" fmla="*/ 2147483647 w 1272"/>
                  <a:gd name="T101" fmla="*/ 2147483647 h 984"/>
                  <a:gd name="T102" fmla="*/ 2147483647 w 1272"/>
                  <a:gd name="T103" fmla="*/ 2147483647 h 984"/>
                  <a:gd name="T104" fmla="*/ 2147483647 w 1272"/>
                  <a:gd name="T105" fmla="*/ 2147483647 h 984"/>
                  <a:gd name="T106" fmla="*/ 2147483647 w 1272"/>
                  <a:gd name="T107" fmla="*/ 2147483647 h 984"/>
                  <a:gd name="T108" fmla="*/ 2147483647 w 1272"/>
                  <a:gd name="T109" fmla="*/ 2147483647 h 984"/>
                  <a:gd name="T110" fmla="*/ 2147483647 w 1272"/>
                  <a:gd name="T111" fmla="*/ 2147483647 h 984"/>
                  <a:gd name="T112" fmla="*/ 2147483647 w 1272"/>
                  <a:gd name="T113" fmla="*/ 2147483647 h 984"/>
                  <a:gd name="T114" fmla="*/ 2147483647 w 1272"/>
                  <a:gd name="T115" fmla="*/ 2147483647 h 984"/>
                  <a:gd name="T116" fmla="*/ 2147483647 w 1272"/>
                  <a:gd name="T117" fmla="*/ 2147483647 h 984"/>
                  <a:gd name="T118" fmla="*/ 2147483647 w 1272"/>
                  <a:gd name="T119" fmla="*/ 2147483647 h 984"/>
                  <a:gd name="T120" fmla="*/ 2147483647 w 1272"/>
                  <a:gd name="T121" fmla="*/ 2147483647 h 9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72"/>
                  <a:gd name="T184" fmla="*/ 0 h 984"/>
                  <a:gd name="T185" fmla="*/ 1272 w 1272"/>
                  <a:gd name="T186" fmla="*/ 984 h 9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72" h="984">
                    <a:moveTo>
                      <a:pt x="750" y="564"/>
                    </a:moveTo>
                    <a:lnTo>
                      <a:pt x="738" y="564"/>
                    </a:lnTo>
                    <a:lnTo>
                      <a:pt x="744" y="528"/>
                    </a:lnTo>
                    <a:lnTo>
                      <a:pt x="720" y="546"/>
                    </a:lnTo>
                    <a:lnTo>
                      <a:pt x="726" y="540"/>
                    </a:lnTo>
                    <a:lnTo>
                      <a:pt x="726" y="504"/>
                    </a:lnTo>
                    <a:lnTo>
                      <a:pt x="708" y="504"/>
                    </a:lnTo>
                    <a:lnTo>
                      <a:pt x="702" y="510"/>
                    </a:lnTo>
                    <a:lnTo>
                      <a:pt x="696" y="522"/>
                    </a:lnTo>
                    <a:lnTo>
                      <a:pt x="690" y="528"/>
                    </a:lnTo>
                    <a:lnTo>
                      <a:pt x="672" y="540"/>
                    </a:lnTo>
                    <a:lnTo>
                      <a:pt x="660" y="546"/>
                    </a:lnTo>
                    <a:lnTo>
                      <a:pt x="654" y="558"/>
                    </a:lnTo>
                    <a:lnTo>
                      <a:pt x="642" y="570"/>
                    </a:lnTo>
                    <a:lnTo>
                      <a:pt x="630" y="576"/>
                    </a:lnTo>
                    <a:lnTo>
                      <a:pt x="618" y="588"/>
                    </a:lnTo>
                    <a:lnTo>
                      <a:pt x="606" y="588"/>
                    </a:lnTo>
                    <a:lnTo>
                      <a:pt x="588" y="600"/>
                    </a:lnTo>
                    <a:lnTo>
                      <a:pt x="576" y="606"/>
                    </a:lnTo>
                    <a:lnTo>
                      <a:pt x="546" y="636"/>
                    </a:lnTo>
                    <a:lnTo>
                      <a:pt x="540" y="648"/>
                    </a:lnTo>
                    <a:lnTo>
                      <a:pt x="534" y="648"/>
                    </a:lnTo>
                    <a:lnTo>
                      <a:pt x="528" y="654"/>
                    </a:lnTo>
                    <a:lnTo>
                      <a:pt x="510" y="660"/>
                    </a:lnTo>
                    <a:lnTo>
                      <a:pt x="498" y="666"/>
                    </a:lnTo>
                    <a:lnTo>
                      <a:pt x="462" y="678"/>
                    </a:lnTo>
                    <a:lnTo>
                      <a:pt x="438" y="690"/>
                    </a:lnTo>
                    <a:lnTo>
                      <a:pt x="426" y="702"/>
                    </a:lnTo>
                    <a:lnTo>
                      <a:pt x="414" y="708"/>
                    </a:lnTo>
                    <a:lnTo>
                      <a:pt x="408" y="720"/>
                    </a:lnTo>
                    <a:lnTo>
                      <a:pt x="396" y="726"/>
                    </a:lnTo>
                    <a:lnTo>
                      <a:pt x="378" y="726"/>
                    </a:lnTo>
                    <a:lnTo>
                      <a:pt x="366" y="732"/>
                    </a:lnTo>
                    <a:lnTo>
                      <a:pt x="312" y="750"/>
                    </a:lnTo>
                    <a:lnTo>
                      <a:pt x="288" y="762"/>
                    </a:lnTo>
                    <a:lnTo>
                      <a:pt x="270" y="774"/>
                    </a:lnTo>
                    <a:lnTo>
                      <a:pt x="246" y="786"/>
                    </a:lnTo>
                    <a:lnTo>
                      <a:pt x="222" y="792"/>
                    </a:lnTo>
                    <a:lnTo>
                      <a:pt x="198" y="804"/>
                    </a:lnTo>
                    <a:lnTo>
                      <a:pt x="180" y="810"/>
                    </a:lnTo>
                    <a:lnTo>
                      <a:pt x="174" y="816"/>
                    </a:lnTo>
                    <a:lnTo>
                      <a:pt x="168" y="828"/>
                    </a:lnTo>
                    <a:lnTo>
                      <a:pt x="168" y="846"/>
                    </a:lnTo>
                    <a:lnTo>
                      <a:pt x="156" y="834"/>
                    </a:lnTo>
                    <a:lnTo>
                      <a:pt x="150" y="834"/>
                    </a:lnTo>
                    <a:lnTo>
                      <a:pt x="144" y="840"/>
                    </a:lnTo>
                    <a:lnTo>
                      <a:pt x="120" y="852"/>
                    </a:lnTo>
                    <a:lnTo>
                      <a:pt x="108" y="864"/>
                    </a:lnTo>
                    <a:lnTo>
                      <a:pt x="72" y="882"/>
                    </a:lnTo>
                    <a:lnTo>
                      <a:pt x="66" y="882"/>
                    </a:lnTo>
                    <a:lnTo>
                      <a:pt x="54" y="888"/>
                    </a:lnTo>
                    <a:lnTo>
                      <a:pt x="36" y="888"/>
                    </a:lnTo>
                    <a:lnTo>
                      <a:pt x="18" y="894"/>
                    </a:lnTo>
                    <a:lnTo>
                      <a:pt x="12" y="906"/>
                    </a:lnTo>
                    <a:lnTo>
                      <a:pt x="0" y="912"/>
                    </a:lnTo>
                    <a:lnTo>
                      <a:pt x="18" y="912"/>
                    </a:lnTo>
                    <a:lnTo>
                      <a:pt x="24" y="918"/>
                    </a:lnTo>
                    <a:lnTo>
                      <a:pt x="30" y="918"/>
                    </a:lnTo>
                    <a:lnTo>
                      <a:pt x="24" y="924"/>
                    </a:lnTo>
                    <a:lnTo>
                      <a:pt x="24" y="942"/>
                    </a:lnTo>
                    <a:lnTo>
                      <a:pt x="30" y="948"/>
                    </a:lnTo>
                    <a:lnTo>
                      <a:pt x="42" y="948"/>
                    </a:lnTo>
                    <a:lnTo>
                      <a:pt x="54" y="942"/>
                    </a:lnTo>
                    <a:lnTo>
                      <a:pt x="60" y="936"/>
                    </a:lnTo>
                    <a:lnTo>
                      <a:pt x="72" y="948"/>
                    </a:lnTo>
                    <a:lnTo>
                      <a:pt x="96" y="948"/>
                    </a:lnTo>
                    <a:lnTo>
                      <a:pt x="102" y="954"/>
                    </a:lnTo>
                    <a:lnTo>
                      <a:pt x="132" y="954"/>
                    </a:lnTo>
                    <a:lnTo>
                      <a:pt x="150" y="972"/>
                    </a:lnTo>
                    <a:lnTo>
                      <a:pt x="180" y="966"/>
                    </a:lnTo>
                    <a:lnTo>
                      <a:pt x="192" y="972"/>
                    </a:lnTo>
                    <a:lnTo>
                      <a:pt x="198" y="978"/>
                    </a:lnTo>
                    <a:lnTo>
                      <a:pt x="216" y="984"/>
                    </a:lnTo>
                    <a:lnTo>
                      <a:pt x="228" y="984"/>
                    </a:lnTo>
                    <a:lnTo>
                      <a:pt x="252" y="972"/>
                    </a:lnTo>
                    <a:lnTo>
                      <a:pt x="264" y="948"/>
                    </a:lnTo>
                    <a:lnTo>
                      <a:pt x="288" y="936"/>
                    </a:lnTo>
                    <a:lnTo>
                      <a:pt x="312" y="936"/>
                    </a:lnTo>
                    <a:lnTo>
                      <a:pt x="336" y="924"/>
                    </a:lnTo>
                    <a:lnTo>
                      <a:pt x="342" y="912"/>
                    </a:lnTo>
                    <a:lnTo>
                      <a:pt x="342" y="894"/>
                    </a:lnTo>
                    <a:lnTo>
                      <a:pt x="348" y="882"/>
                    </a:lnTo>
                    <a:lnTo>
                      <a:pt x="372" y="870"/>
                    </a:lnTo>
                    <a:lnTo>
                      <a:pt x="396" y="870"/>
                    </a:lnTo>
                    <a:lnTo>
                      <a:pt x="408" y="858"/>
                    </a:lnTo>
                    <a:lnTo>
                      <a:pt x="408" y="846"/>
                    </a:lnTo>
                    <a:lnTo>
                      <a:pt x="402" y="840"/>
                    </a:lnTo>
                    <a:lnTo>
                      <a:pt x="420" y="840"/>
                    </a:lnTo>
                    <a:lnTo>
                      <a:pt x="480" y="792"/>
                    </a:lnTo>
                    <a:lnTo>
                      <a:pt x="462" y="774"/>
                    </a:lnTo>
                    <a:lnTo>
                      <a:pt x="504" y="792"/>
                    </a:lnTo>
                    <a:lnTo>
                      <a:pt x="504" y="774"/>
                    </a:lnTo>
                    <a:lnTo>
                      <a:pt x="510" y="768"/>
                    </a:lnTo>
                    <a:lnTo>
                      <a:pt x="540" y="768"/>
                    </a:lnTo>
                    <a:lnTo>
                      <a:pt x="546" y="774"/>
                    </a:lnTo>
                    <a:lnTo>
                      <a:pt x="558" y="780"/>
                    </a:lnTo>
                    <a:lnTo>
                      <a:pt x="570" y="780"/>
                    </a:lnTo>
                    <a:lnTo>
                      <a:pt x="576" y="774"/>
                    </a:lnTo>
                    <a:lnTo>
                      <a:pt x="576" y="768"/>
                    </a:lnTo>
                    <a:lnTo>
                      <a:pt x="582" y="762"/>
                    </a:lnTo>
                    <a:lnTo>
                      <a:pt x="582" y="756"/>
                    </a:lnTo>
                    <a:lnTo>
                      <a:pt x="570" y="744"/>
                    </a:lnTo>
                    <a:lnTo>
                      <a:pt x="612" y="702"/>
                    </a:lnTo>
                    <a:lnTo>
                      <a:pt x="618" y="702"/>
                    </a:lnTo>
                    <a:lnTo>
                      <a:pt x="624" y="696"/>
                    </a:lnTo>
                    <a:lnTo>
                      <a:pt x="660" y="678"/>
                    </a:lnTo>
                    <a:lnTo>
                      <a:pt x="666" y="666"/>
                    </a:lnTo>
                    <a:lnTo>
                      <a:pt x="672" y="660"/>
                    </a:lnTo>
                    <a:lnTo>
                      <a:pt x="672" y="654"/>
                    </a:lnTo>
                    <a:lnTo>
                      <a:pt x="696" y="654"/>
                    </a:lnTo>
                    <a:lnTo>
                      <a:pt x="708" y="648"/>
                    </a:lnTo>
                    <a:lnTo>
                      <a:pt x="738" y="618"/>
                    </a:lnTo>
                    <a:lnTo>
                      <a:pt x="738" y="612"/>
                    </a:lnTo>
                    <a:lnTo>
                      <a:pt x="744" y="612"/>
                    </a:lnTo>
                    <a:lnTo>
                      <a:pt x="750" y="606"/>
                    </a:lnTo>
                    <a:lnTo>
                      <a:pt x="768" y="594"/>
                    </a:lnTo>
                    <a:lnTo>
                      <a:pt x="780" y="582"/>
                    </a:lnTo>
                    <a:lnTo>
                      <a:pt x="786" y="570"/>
                    </a:lnTo>
                    <a:lnTo>
                      <a:pt x="786" y="546"/>
                    </a:lnTo>
                    <a:lnTo>
                      <a:pt x="780" y="540"/>
                    </a:lnTo>
                    <a:lnTo>
                      <a:pt x="780" y="534"/>
                    </a:lnTo>
                    <a:lnTo>
                      <a:pt x="750" y="564"/>
                    </a:lnTo>
                    <a:close/>
                    <a:moveTo>
                      <a:pt x="1224" y="324"/>
                    </a:moveTo>
                    <a:lnTo>
                      <a:pt x="1236" y="318"/>
                    </a:lnTo>
                    <a:lnTo>
                      <a:pt x="1242" y="318"/>
                    </a:lnTo>
                    <a:lnTo>
                      <a:pt x="1266" y="306"/>
                    </a:lnTo>
                    <a:lnTo>
                      <a:pt x="1272" y="300"/>
                    </a:lnTo>
                    <a:lnTo>
                      <a:pt x="1272" y="282"/>
                    </a:lnTo>
                    <a:lnTo>
                      <a:pt x="1266" y="270"/>
                    </a:lnTo>
                    <a:lnTo>
                      <a:pt x="1260" y="264"/>
                    </a:lnTo>
                    <a:lnTo>
                      <a:pt x="1248" y="264"/>
                    </a:lnTo>
                    <a:lnTo>
                      <a:pt x="1236" y="276"/>
                    </a:lnTo>
                    <a:lnTo>
                      <a:pt x="1236" y="282"/>
                    </a:lnTo>
                    <a:lnTo>
                      <a:pt x="1224" y="282"/>
                    </a:lnTo>
                    <a:lnTo>
                      <a:pt x="1212" y="276"/>
                    </a:lnTo>
                    <a:lnTo>
                      <a:pt x="1200" y="276"/>
                    </a:lnTo>
                    <a:lnTo>
                      <a:pt x="1194" y="282"/>
                    </a:lnTo>
                    <a:lnTo>
                      <a:pt x="1176" y="288"/>
                    </a:lnTo>
                    <a:lnTo>
                      <a:pt x="1158" y="288"/>
                    </a:lnTo>
                    <a:lnTo>
                      <a:pt x="1146" y="276"/>
                    </a:lnTo>
                    <a:lnTo>
                      <a:pt x="1146" y="222"/>
                    </a:lnTo>
                    <a:lnTo>
                      <a:pt x="1170" y="180"/>
                    </a:lnTo>
                    <a:lnTo>
                      <a:pt x="1170" y="174"/>
                    </a:lnTo>
                    <a:lnTo>
                      <a:pt x="1164" y="162"/>
                    </a:lnTo>
                    <a:lnTo>
                      <a:pt x="1158" y="156"/>
                    </a:lnTo>
                    <a:lnTo>
                      <a:pt x="1146" y="156"/>
                    </a:lnTo>
                    <a:lnTo>
                      <a:pt x="1140" y="168"/>
                    </a:lnTo>
                    <a:lnTo>
                      <a:pt x="1134" y="174"/>
                    </a:lnTo>
                    <a:lnTo>
                      <a:pt x="1134" y="204"/>
                    </a:lnTo>
                    <a:lnTo>
                      <a:pt x="1128" y="216"/>
                    </a:lnTo>
                    <a:lnTo>
                      <a:pt x="1116" y="222"/>
                    </a:lnTo>
                    <a:lnTo>
                      <a:pt x="1116" y="192"/>
                    </a:lnTo>
                    <a:lnTo>
                      <a:pt x="1092" y="174"/>
                    </a:lnTo>
                    <a:lnTo>
                      <a:pt x="1104" y="150"/>
                    </a:lnTo>
                    <a:lnTo>
                      <a:pt x="1116" y="138"/>
                    </a:lnTo>
                    <a:lnTo>
                      <a:pt x="1122" y="126"/>
                    </a:lnTo>
                    <a:lnTo>
                      <a:pt x="1128" y="108"/>
                    </a:lnTo>
                    <a:lnTo>
                      <a:pt x="1128" y="84"/>
                    </a:lnTo>
                    <a:lnTo>
                      <a:pt x="1116" y="78"/>
                    </a:lnTo>
                    <a:lnTo>
                      <a:pt x="1110" y="72"/>
                    </a:lnTo>
                    <a:lnTo>
                      <a:pt x="1098" y="66"/>
                    </a:lnTo>
                    <a:lnTo>
                      <a:pt x="1092" y="60"/>
                    </a:lnTo>
                    <a:lnTo>
                      <a:pt x="1080" y="60"/>
                    </a:lnTo>
                    <a:lnTo>
                      <a:pt x="1086" y="42"/>
                    </a:lnTo>
                    <a:lnTo>
                      <a:pt x="1062" y="42"/>
                    </a:lnTo>
                    <a:lnTo>
                      <a:pt x="1044" y="18"/>
                    </a:lnTo>
                    <a:lnTo>
                      <a:pt x="1050" y="0"/>
                    </a:lnTo>
                    <a:lnTo>
                      <a:pt x="1020" y="18"/>
                    </a:lnTo>
                    <a:lnTo>
                      <a:pt x="1044" y="54"/>
                    </a:lnTo>
                    <a:lnTo>
                      <a:pt x="1032" y="90"/>
                    </a:lnTo>
                    <a:lnTo>
                      <a:pt x="1056" y="102"/>
                    </a:lnTo>
                    <a:lnTo>
                      <a:pt x="1044" y="108"/>
                    </a:lnTo>
                    <a:lnTo>
                      <a:pt x="1044" y="126"/>
                    </a:lnTo>
                    <a:lnTo>
                      <a:pt x="1068" y="132"/>
                    </a:lnTo>
                    <a:lnTo>
                      <a:pt x="1044" y="150"/>
                    </a:lnTo>
                    <a:lnTo>
                      <a:pt x="1062" y="156"/>
                    </a:lnTo>
                    <a:lnTo>
                      <a:pt x="1062" y="168"/>
                    </a:lnTo>
                    <a:lnTo>
                      <a:pt x="1056" y="174"/>
                    </a:lnTo>
                    <a:lnTo>
                      <a:pt x="1056" y="192"/>
                    </a:lnTo>
                    <a:lnTo>
                      <a:pt x="1068" y="198"/>
                    </a:lnTo>
                    <a:lnTo>
                      <a:pt x="1074" y="204"/>
                    </a:lnTo>
                    <a:lnTo>
                      <a:pt x="1056" y="210"/>
                    </a:lnTo>
                    <a:lnTo>
                      <a:pt x="1044" y="222"/>
                    </a:lnTo>
                    <a:lnTo>
                      <a:pt x="1062" y="234"/>
                    </a:lnTo>
                    <a:lnTo>
                      <a:pt x="1038" y="258"/>
                    </a:lnTo>
                    <a:lnTo>
                      <a:pt x="1032" y="270"/>
                    </a:lnTo>
                    <a:lnTo>
                      <a:pt x="1026" y="276"/>
                    </a:lnTo>
                    <a:lnTo>
                      <a:pt x="1026" y="288"/>
                    </a:lnTo>
                    <a:lnTo>
                      <a:pt x="1038" y="300"/>
                    </a:lnTo>
                    <a:lnTo>
                      <a:pt x="1026" y="300"/>
                    </a:lnTo>
                    <a:lnTo>
                      <a:pt x="1014" y="306"/>
                    </a:lnTo>
                    <a:lnTo>
                      <a:pt x="1002" y="306"/>
                    </a:lnTo>
                    <a:lnTo>
                      <a:pt x="978" y="318"/>
                    </a:lnTo>
                    <a:lnTo>
                      <a:pt x="948" y="348"/>
                    </a:lnTo>
                    <a:lnTo>
                      <a:pt x="930" y="360"/>
                    </a:lnTo>
                    <a:lnTo>
                      <a:pt x="894" y="372"/>
                    </a:lnTo>
                    <a:lnTo>
                      <a:pt x="870" y="384"/>
                    </a:lnTo>
                    <a:lnTo>
                      <a:pt x="858" y="396"/>
                    </a:lnTo>
                    <a:lnTo>
                      <a:pt x="858" y="432"/>
                    </a:lnTo>
                    <a:lnTo>
                      <a:pt x="864" y="444"/>
                    </a:lnTo>
                    <a:lnTo>
                      <a:pt x="870" y="450"/>
                    </a:lnTo>
                    <a:lnTo>
                      <a:pt x="870" y="456"/>
                    </a:lnTo>
                    <a:lnTo>
                      <a:pt x="924" y="456"/>
                    </a:lnTo>
                    <a:lnTo>
                      <a:pt x="924" y="474"/>
                    </a:lnTo>
                    <a:lnTo>
                      <a:pt x="918" y="486"/>
                    </a:lnTo>
                    <a:lnTo>
                      <a:pt x="918" y="522"/>
                    </a:lnTo>
                    <a:lnTo>
                      <a:pt x="894" y="534"/>
                    </a:lnTo>
                    <a:lnTo>
                      <a:pt x="882" y="534"/>
                    </a:lnTo>
                    <a:lnTo>
                      <a:pt x="864" y="540"/>
                    </a:lnTo>
                    <a:lnTo>
                      <a:pt x="852" y="546"/>
                    </a:lnTo>
                    <a:lnTo>
                      <a:pt x="852" y="558"/>
                    </a:lnTo>
                    <a:lnTo>
                      <a:pt x="840" y="570"/>
                    </a:lnTo>
                    <a:lnTo>
                      <a:pt x="852" y="576"/>
                    </a:lnTo>
                    <a:lnTo>
                      <a:pt x="858" y="582"/>
                    </a:lnTo>
                    <a:lnTo>
                      <a:pt x="876" y="588"/>
                    </a:lnTo>
                    <a:lnTo>
                      <a:pt x="888" y="588"/>
                    </a:lnTo>
                    <a:lnTo>
                      <a:pt x="912" y="576"/>
                    </a:lnTo>
                    <a:lnTo>
                      <a:pt x="924" y="558"/>
                    </a:lnTo>
                    <a:lnTo>
                      <a:pt x="972" y="510"/>
                    </a:lnTo>
                    <a:lnTo>
                      <a:pt x="996" y="498"/>
                    </a:lnTo>
                    <a:lnTo>
                      <a:pt x="1014" y="492"/>
                    </a:lnTo>
                    <a:lnTo>
                      <a:pt x="1026" y="486"/>
                    </a:lnTo>
                    <a:lnTo>
                      <a:pt x="1032" y="480"/>
                    </a:lnTo>
                    <a:lnTo>
                      <a:pt x="1038" y="480"/>
                    </a:lnTo>
                    <a:lnTo>
                      <a:pt x="1044" y="474"/>
                    </a:lnTo>
                    <a:lnTo>
                      <a:pt x="1050" y="462"/>
                    </a:lnTo>
                    <a:lnTo>
                      <a:pt x="1056" y="462"/>
                    </a:lnTo>
                    <a:lnTo>
                      <a:pt x="1062" y="456"/>
                    </a:lnTo>
                    <a:lnTo>
                      <a:pt x="1074" y="450"/>
                    </a:lnTo>
                    <a:lnTo>
                      <a:pt x="1080" y="444"/>
                    </a:lnTo>
                    <a:lnTo>
                      <a:pt x="1080" y="420"/>
                    </a:lnTo>
                    <a:lnTo>
                      <a:pt x="1074" y="414"/>
                    </a:lnTo>
                    <a:lnTo>
                      <a:pt x="1080" y="414"/>
                    </a:lnTo>
                    <a:lnTo>
                      <a:pt x="1086" y="408"/>
                    </a:lnTo>
                    <a:lnTo>
                      <a:pt x="1110" y="396"/>
                    </a:lnTo>
                    <a:lnTo>
                      <a:pt x="1140" y="396"/>
                    </a:lnTo>
                    <a:lnTo>
                      <a:pt x="1152" y="402"/>
                    </a:lnTo>
                    <a:lnTo>
                      <a:pt x="1164" y="402"/>
                    </a:lnTo>
                    <a:lnTo>
                      <a:pt x="1176" y="390"/>
                    </a:lnTo>
                    <a:lnTo>
                      <a:pt x="1176" y="360"/>
                    </a:lnTo>
                    <a:lnTo>
                      <a:pt x="1200" y="360"/>
                    </a:lnTo>
                    <a:lnTo>
                      <a:pt x="1212" y="354"/>
                    </a:lnTo>
                    <a:lnTo>
                      <a:pt x="1218" y="354"/>
                    </a:lnTo>
                    <a:lnTo>
                      <a:pt x="1224" y="348"/>
                    </a:lnTo>
                    <a:lnTo>
                      <a:pt x="1224" y="32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68" name="Indonesia"/>
              <p:cNvSpPr>
                <a:spLocks noEditPoints="1"/>
              </p:cNvSpPr>
              <p:nvPr/>
            </p:nvSpPr>
            <p:spPr bwMode="auto">
              <a:xfrm>
                <a:off x="4384" y="2193"/>
                <a:ext cx="835" cy="333"/>
              </a:xfrm>
              <a:custGeom>
                <a:avLst/>
                <a:gdLst>
                  <a:gd name="T0" fmla="*/ 2147483647 w 3264"/>
                  <a:gd name="T1" fmla="*/ 2147483647 h 1302"/>
                  <a:gd name="T2" fmla="*/ 2147483647 w 3264"/>
                  <a:gd name="T3" fmla="*/ 2147483647 h 1302"/>
                  <a:gd name="T4" fmla="*/ 2147483647 w 3264"/>
                  <a:gd name="T5" fmla="*/ 2147483647 h 1302"/>
                  <a:gd name="T6" fmla="*/ 2147483647 w 3264"/>
                  <a:gd name="T7" fmla="*/ 2147483647 h 1302"/>
                  <a:gd name="T8" fmla="*/ 2147483647 w 3264"/>
                  <a:gd name="T9" fmla="*/ 2147483647 h 1302"/>
                  <a:gd name="T10" fmla="*/ 2147483647 w 3264"/>
                  <a:gd name="T11" fmla="*/ 2147483647 h 1302"/>
                  <a:gd name="T12" fmla="*/ 2147483647 w 3264"/>
                  <a:gd name="T13" fmla="*/ 2147483647 h 1302"/>
                  <a:gd name="T14" fmla="*/ 2147483647 w 3264"/>
                  <a:gd name="T15" fmla="*/ 2147483647 h 1302"/>
                  <a:gd name="T16" fmla="*/ 2147483647 w 3264"/>
                  <a:gd name="T17" fmla="*/ 2147483647 h 1302"/>
                  <a:gd name="T18" fmla="*/ 2147483647 w 3264"/>
                  <a:gd name="T19" fmla="*/ 2147483647 h 1302"/>
                  <a:gd name="T20" fmla="*/ 2147483647 w 3264"/>
                  <a:gd name="T21" fmla="*/ 2147483647 h 1302"/>
                  <a:gd name="T22" fmla="*/ 2147483647 w 3264"/>
                  <a:gd name="T23" fmla="*/ 2147483647 h 1302"/>
                  <a:gd name="T24" fmla="*/ 2147483647 w 3264"/>
                  <a:gd name="T25" fmla="*/ 2147483647 h 1302"/>
                  <a:gd name="T26" fmla="*/ 2147483647 w 3264"/>
                  <a:gd name="T27" fmla="*/ 2147483647 h 1302"/>
                  <a:gd name="T28" fmla="*/ 2147483647 w 3264"/>
                  <a:gd name="T29" fmla="*/ 2147483647 h 1302"/>
                  <a:gd name="T30" fmla="*/ 2147483647 w 3264"/>
                  <a:gd name="T31" fmla="*/ 2147483647 h 1302"/>
                  <a:gd name="T32" fmla="*/ 2147483647 w 3264"/>
                  <a:gd name="T33" fmla="*/ 2147483647 h 1302"/>
                  <a:gd name="T34" fmla="*/ 2147483647 w 3264"/>
                  <a:gd name="T35" fmla="*/ 2147483647 h 1302"/>
                  <a:gd name="T36" fmla="*/ 2147483647 w 3264"/>
                  <a:gd name="T37" fmla="*/ 2147483647 h 1302"/>
                  <a:gd name="T38" fmla="*/ 2147483647 w 3264"/>
                  <a:gd name="T39" fmla="*/ 2147483647 h 1302"/>
                  <a:gd name="T40" fmla="*/ 2147483647 w 3264"/>
                  <a:gd name="T41" fmla="*/ 2147483647 h 1302"/>
                  <a:gd name="T42" fmla="*/ 2147483647 w 3264"/>
                  <a:gd name="T43" fmla="*/ 2147483647 h 1302"/>
                  <a:gd name="T44" fmla="*/ 2147483647 w 3264"/>
                  <a:gd name="T45" fmla="*/ 2147483647 h 1302"/>
                  <a:gd name="T46" fmla="*/ 2147483647 w 3264"/>
                  <a:gd name="T47" fmla="*/ 2147483647 h 1302"/>
                  <a:gd name="T48" fmla="*/ 2147483647 w 3264"/>
                  <a:gd name="T49" fmla="*/ 2147483647 h 1302"/>
                  <a:gd name="T50" fmla="*/ 2147483647 w 3264"/>
                  <a:gd name="T51" fmla="*/ 2147483647 h 1302"/>
                  <a:gd name="T52" fmla="*/ 2147483647 w 3264"/>
                  <a:gd name="T53" fmla="*/ 2147483647 h 1302"/>
                  <a:gd name="T54" fmla="*/ 2147483647 w 3264"/>
                  <a:gd name="T55" fmla="*/ 2147483647 h 1302"/>
                  <a:gd name="T56" fmla="*/ 2147483647 w 3264"/>
                  <a:gd name="T57" fmla="*/ 2147483647 h 1302"/>
                  <a:gd name="T58" fmla="*/ 2147483647 w 3264"/>
                  <a:gd name="T59" fmla="*/ 2147483647 h 1302"/>
                  <a:gd name="T60" fmla="*/ 2147483647 w 3264"/>
                  <a:gd name="T61" fmla="*/ 2147483647 h 1302"/>
                  <a:gd name="T62" fmla="*/ 2147483647 w 3264"/>
                  <a:gd name="T63" fmla="*/ 2147483647 h 1302"/>
                  <a:gd name="T64" fmla="*/ 2147483647 w 3264"/>
                  <a:gd name="T65" fmla="*/ 2147483647 h 1302"/>
                  <a:gd name="T66" fmla="*/ 2147483647 w 3264"/>
                  <a:gd name="T67" fmla="*/ 2147483647 h 1302"/>
                  <a:gd name="T68" fmla="*/ 2147483647 w 3264"/>
                  <a:gd name="T69" fmla="*/ 2147483647 h 1302"/>
                  <a:gd name="T70" fmla="*/ 2147483647 w 3264"/>
                  <a:gd name="T71" fmla="*/ 2147483647 h 1302"/>
                  <a:gd name="T72" fmla="*/ 2147483647 w 3264"/>
                  <a:gd name="T73" fmla="*/ 2147483647 h 1302"/>
                  <a:gd name="T74" fmla="*/ 2147483647 w 3264"/>
                  <a:gd name="T75" fmla="*/ 2147483647 h 1302"/>
                  <a:gd name="T76" fmla="*/ 2147483647 w 3264"/>
                  <a:gd name="T77" fmla="*/ 2147483647 h 1302"/>
                  <a:gd name="T78" fmla="*/ 2147483647 w 3264"/>
                  <a:gd name="T79" fmla="*/ 2147483647 h 1302"/>
                  <a:gd name="T80" fmla="*/ 2147483647 w 3264"/>
                  <a:gd name="T81" fmla="*/ 2147483647 h 1302"/>
                  <a:gd name="T82" fmla="*/ 2147483647 w 3264"/>
                  <a:gd name="T83" fmla="*/ 2147483647 h 1302"/>
                  <a:gd name="T84" fmla="*/ 2147483647 w 3264"/>
                  <a:gd name="T85" fmla="*/ 2147483647 h 1302"/>
                  <a:gd name="T86" fmla="*/ 2147483647 w 3264"/>
                  <a:gd name="T87" fmla="*/ 2147483647 h 1302"/>
                  <a:gd name="T88" fmla="*/ 2147483647 w 3264"/>
                  <a:gd name="T89" fmla="*/ 2147483647 h 1302"/>
                  <a:gd name="T90" fmla="*/ 2147483647 w 3264"/>
                  <a:gd name="T91" fmla="*/ 2147483647 h 1302"/>
                  <a:gd name="T92" fmla="*/ 2147483647 w 3264"/>
                  <a:gd name="T93" fmla="*/ 2147483647 h 1302"/>
                  <a:gd name="T94" fmla="*/ 2147483647 w 3264"/>
                  <a:gd name="T95" fmla="*/ 2147483647 h 1302"/>
                  <a:gd name="T96" fmla="*/ 2147483647 w 3264"/>
                  <a:gd name="T97" fmla="*/ 2147483647 h 1302"/>
                  <a:gd name="T98" fmla="*/ 2147483647 w 3264"/>
                  <a:gd name="T99" fmla="*/ 2147483647 h 1302"/>
                  <a:gd name="T100" fmla="*/ 2147483647 w 3264"/>
                  <a:gd name="T101" fmla="*/ 2147483647 h 1302"/>
                  <a:gd name="T102" fmla="*/ 2147483647 w 3264"/>
                  <a:gd name="T103" fmla="*/ 2147483647 h 1302"/>
                  <a:gd name="T104" fmla="*/ 2147483647 w 3264"/>
                  <a:gd name="T105" fmla="*/ 2147483647 h 1302"/>
                  <a:gd name="T106" fmla="*/ 2147483647 w 3264"/>
                  <a:gd name="T107" fmla="*/ 2147483647 h 1302"/>
                  <a:gd name="T108" fmla="*/ 2147483647 w 3264"/>
                  <a:gd name="T109" fmla="*/ 2147483647 h 1302"/>
                  <a:gd name="T110" fmla="*/ 2147483647 w 3264"/>
                  <a:gd name="T111" fmla="*/ 2147483647 h 1302"/>
                  <a:gd name="T112" fmla="*/ 2147483647 w 3264"/>
                  <a:gd name="T113" fmla="*/ 2147483647 h 1302"/>
                  <a:gd name="T114" fmla="*/ 2147483647 w 3264"/>
                  <a:gd name="T115" fmla="*/ 2147483647 h 1302"/>
                  <a:gd name="T116" fmla="*/ 2147483647 w 3264"/>
                  <a:gd name="T117" fmla="*/ 2147483647 h 1302"/>
                  <a:gd name="T118" fmla="*/ 2147483647 w 3264"/>
                  <a:gd name="T119" fmla="*/ 2147483647 h 1302"/>
                  <a:gd name="T120" fmla="*/ 2147483647 w 3264"/>
                  <a:gd name="T121" fmla="*/ 2147483647 h 1302"/>
                  <a:gd name="T122" fmla="*/ 2147483647 w 3264"/>
                  <a:gd name="T123" fmla="*/ 2147483647 h 1302"/>
                  <a:gd name="T124" fmla="*/ 2147483647 w 3264"/>
                  <a:gd name="T125" fmla="*/ 2147483647 h 130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264"/>
                  <a:gd name="T190" fmla="*/ 0 h 1302"/>
                  <a:gd name="T191" fmla="*/ 3264 w 3264"/>
                  <a:gd name="T192" fmla="*/ 1302 h 130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264" h="1302">
                    <a:moveTo>
                      <a:pt x="1788" y="984"/>
                    </a:moveTo>
                    <a:lnTo>
                      <a:pt x="1806" y="978"/>
                    </a:lnTo>
                    <a:lnTo>
                      <a:pt x="1818" y="954"/>
                    </a:lnTo>
                    <a:lnTo>
                      <a:pt x="1812" y="930"/>
                    </a:lnTo>
                    <a:lnTo>
                      <a:pt x="1788" y="984"/>
                    </a:lnTo>
                    <a:close/>
                    <a:moveTo>
                      <a:pt x="672" y="462"/>
                    </a:moveTo>
                    <a:lnTo>
                      <a:pt x="702" y="480"/>
                    </a:lnTo>
                    <a:lnTo>
                      <a:pt x="702" y="450"/>
                    </a:lnTo>
                    <a:lnTo>
                      <a:pt x="672" y="426"/>
                    </a:lnTo>
                    <a:lnTo>
                      <a:pt x="672" y="462"/>
                    </a:lnTo>
                    <a:close/>
                    <a:moveTo>
                      <a:pt x="678" y="492"/>
                    </a:moveTo>
                    <a:lnTo>
                      <a:pt x="654" y="516"/>
                    </a:lnTo>
                    <a:lnTo>
                      <a:pt x="678" y="546"/>
                    </a:lnTo>
                    <a:lnTo>
                      <a:pt x="678" y="492"/>
                    </a:lnTo>
                    <a:close/>
                    <a:moveTo>
                      <a:pt x="906" y="714"/>
                    </a:moveTo>
                    <a:lnTo>
                      <a:pt x="930" y="732"/>
                    </a:lnTo>
                    <a:lnTo>
                      <a:pt x="936" y="708"/>
                    </a:lnTo>
                    <a:lnTo>
                      <a:pt x="936" y="702"/>
                    </a:lnTo>
                    <a:lnTo>
                      <a:pt x="930" y="696"/>
                    </a:lnTo>
                    <a:lnTo>
                      <a:pt x="930" y="690"/>
                    </a:lnTo>
                    <a:lnTo>
                      <a:pt x="912" y="672"/>
                    </a:lnTo>
                    <a:lnTo>
                      <a:pt x="900" y="666"/>
                    </a:lnTo>
                    <a:lnTo>
                      <a:pt x="888" y="666"/>
                    </a:lnTo>
                    <a:lnTo>
                      <a:pt x="882" y="672"/>
                    </a:lnTo>
                    <a:lnTo>
                      <a:pt x="876" y="684"/>
                    </a:lnTo>
                    <a:lnTo>
                      <a:pt x="882" y="696"/>
                    </a:lnTo>
                    <a:lnTo>
                      <a:pt x="882" y="708"/>
                    </a:lnTo>
                    <a:lnTo>
                      <a:pt x="888" y="720"/>
                    </a:lnTo>
                    <a:lnTo>
                      <a:pt x="906" y="714"/>
                    </a:lnTo>
                    <a:close/>
                    <a:moveTo>
                      <a:pt x="684" y="372"/>
                    </a:moveTo>
                    <a:lnTo>
                      <a:pt x="672" y="360"/>
                    </a:lnTo>
                    <a:lnTo>
                      <a:pt x="660" y="372"/>
                    </a:lnTo>
                    <a:lnTo>
                      <a:pt x="672" y="396"/>
                    </a:lnTo>
                    <a:lnTo>
                      <a:pt x="684" y="396"/>
                    </a:lnTo>
                    <a:lnTo>
                      <a:pt x="684" y="372"/>
                    </a:lnTo>
                    <a:close/>
                    <a:moveTo>
                      <a:pt x="750" y="624"/>
                    </a:moveTo>
                    <a:lnTo>
                      <a:pt x="750" y="630"/>
                    </a:lnTo>
                    <a:lnTo>
                      <a:pt x="756" y="636"/>
                    </a:lnTo>
                    <a:lnTo>
                      <a:pt x="756" y="648"/>
                    </a:lnTo>
                    <a:lnTo>
                      <a:pt x="774" y="684"/>
                    </a:lnTo>
                    <a:lnTo>
                      <a:pt x="786" y="690"/>
                    </a:lnTo>
                    <a:lnTo>
                      <a:pt x="804" y="696"/>
                    </a:lnTo>
                    <a:lnTo>
                      <a:pt x="816" y="702"/>
                    </a:lnTo>
                    <a:lnTo>
                      <a:pt x="834" y="702"/>
                    </a:lnTo>
                    <a:lnTo>
                      <a:pt x="828" y="660"/>
                    </a:lnTo>
                    <a:lnTo>
                      <a:pt x="810" y="648"/>
                    </a:lnTo>
                    <a:lnTo>
                      <a:pt x="810" y="618"/>
                    </a:lnTo>
                    <a:lnTo>
                      <a:pt x="804" y="606"/>
                    </a:lnTo>
                    <a:lnTo>
                      <a:pt x="792" y="600"/>
                    </a:lnTo>
                    <a:lnTo>
                      <a:pt x="786" y="588"/>
                    </a:lnTo>
                    <a:lnTo>
                      <a:pt x="768" y="582"/>
                    </a:lnTo>
                    <a:lnTo>
                      <a:pt x="756" y="576"/>
                    </a:lnTo>
                    <a:lnTo>
                      <a:pt x="732" y="576"/>
                    </a:lnTo>
                    <a:lnTo>
                      <a:pt x="732" y="582"/>
                    </a:lnTo>
                    <a:lnTo>
                      <a:pt x="726" y="588"/>
                    </a:lnTo>
                    <a:lnTo>
                      <a:pt x="726" y="600"/>
                    </a:lnTo>
                    <a:lnTo>
                      <a:pt x="714" y="600"/>
                    </a:lnTo>
                    <a:lnTo>
                      <a:pt x="714" y="606"/>
                    </a:lnTo>
                    <a:lnTo>
                      <a:pt x="708" y="612"/>
                    </a:lnTo>
                    <a:lnTo>
                      <a:pt x="714" y="624"/>
                    </a:lnTo>
                    <a:lnTo>
                      <a:pt x="750" y="624"/>
                    </a:lnTo>
                    <a:close/>
                    <a:moveTo>
                      <a:pt x="246" y="438"/>
                    </a:moveTo>
                    <a:lnTo>
                      <a:pt x="222" y="462"/>
                    </a:lnTo>
                    <a:lnTo>
                      <a:pt x="234" y="492"/>
                    </a:lnTo>
                    <a:lnTo>
                      <a:pt x="234" y="498"/>
                    </a:lnTo>
                    <a:lnTo>
                      <a:pt x="228" y="504"/>
                    </a:lnTo>
                    <a:lnTo>
                      <a:pt x="228" y="510"/>
                    </a:lnTo>
                    <a:lnTo>
                      <a:pt x="240" y="510"/>
                    </a:lnTo>
                    <a:lnTo>
                      <a:pt x="246" y="504"/>
                    </a:lnTo>
                    <a:lnTo>
                      <a:pt x="246" y="468"/>
                    </a:lnTo>
                    <a:lnTo>
                      <a:pt x="252" y="456"/>
                    </a:lnTo>
                    <a:lnTo>
                      <a:pt x="246" y="438"/>
                    </a:lnTo>
                    <a:close/>
                    <a:moveTo>
                      <a:pt x="264" y="534"/>
                    </a:moveTo>
                    <a:lnTo>
                      <a:pt x="258" y="546"/>
                    </a:lnTo>
                    <a:lnTo>
                      <a:pt x="258" y="588"/>
                    </a:lnTo>
                    <a:lnTo>
                      <a:pt x="264" y="600"/>
                    </a:lnTo>
                    <a:lnTo>
                      <a:pt x="276" y="612"/>
                    </a:lnTo>
                    <a:lnTo>
                      <a:pt x="288" y="612"/>
                    </a:lnTo>
                    <a:lnTo>
                      <a:pt x="294" y="606"/>
                    </a:lnTo>
                    <a:lnTo>
                      <a:pt x="294" y="588"/>
                    </a:lnTo>
                    <a:lnTo>
                      <a:pt x="288" y="576"/>
                    </a:lnTo>
                    <a:lnTo>
                      <a:pt x="282" y="558"/>
                    </a:lnTo>
                    <a:lnTo>
                      <a:pt x="282" y="546"/>
                    </a:lnTo>
                    <a:lnTo>
                      <a:pt x="276" y="534"/>
                    </a:lnTo>
                    <a:lnTo>
                      <a:pt x="264" y="534"/>
                    </a:lnTo>
                    <a:close/>
                    <a:moveTo>
                      <a:pt x="48" y="222"/>
                    </a:moveTo>
                    <a:lnTo>
                      <a:pt x="42" y="228"/>
                    </a:lnTo>
                    <a:lnTo>
                      <a:pt x="42" y="246"/>
                    </a:lnTo>
                    <a:lnTo>
                      <a:pt x="48" y="258"/>
                    </a:lnTo>
                    <a:lnTo>
                      <a:pt x="66" y="258"/>
                    </a:lnTo>
                    <a:lnTo>
                      <a:pt x="84" y="276"/>
                    </a:lnTo>
                    <a:lnTo>
                      <a:pt x="90" y="270"/>
                    </a:lnTo>
                    <a:lnTo>
                      <a:pt x="90" y="252"/>
                    </a:lnTo>
                    <a:lnTo>
                      <a:pt x="78" y="246"/>
                    </a:lnTo>
                    <a:lnTo>
                      <a:pt x="72" y="234"/>
                    </a:lnTo>
                    <a:lnTo>
                      <a:pt x="60" y="228"/>
                    </a:lnTo>
                    <a:lnTo>
                      <a:pt x="54" y="222"/>
                    </a:lnTo>
                    <a:lnTo>
                      <a:pt x="48" y="222"/>
                    </a:lnTo>
                    <a:close/>
                    <a:moveTo>
                      <a:pt x="162" y="330"/>
                    </a:moveTo>
                    <a:lnTo>
                      <a:pt x="156" y="330"/>
                    </a:lnTo>
                    <a:lnTo>
                      <a:pt x="144" y="342"/>
                    </a:lnTo>
                    <a:lnTo>
                      <a:pt x="144" y="354"/>
                    </a:lnTo>
                    <a:lnTo>
                      <a:pt x="156" y="366"/>
                    </a:lnTo>
                    <a:lnTo>
                      <a:pt x="162" y="378"/>
                    </a:lnTo>
                    <a:lnTo>
                      <a:pt x="174" y="390"/>
                    </a:lnTo>
                    <a:lnTo>
                      <a:pt x="180" y="402"/>
                    </a:lnTo>
                    <a:lnTo>
                      <a:pt x="192" y="414"/>
                    </a:lnTo>
                    <a:lnTo>
                      <a:pt x="198" y="408"/>
                    </a:lnTo>
                    <a:lnTo>
                      <a:pt x="198" y="402"/>
                    </a:lnTo>
                    <a:lnTo>
                      <a:pt x="204" y="390"/>
                    </a:lnTo>
                    <a:lnTo>
                      <a:pt x="204" y="384"/>
                    </a:lnTo>
                    <a:lnTo>
                      <a:pt x="198" y="372"/>
                    </a:lnTo>
                    <a:lnTo>
                      <a:pt x="198" y="366"/>
                    </a:lnTo>
                    <a:lnTo>
                      <a:pt x="192" y="360"/>
                    </a:lnTo>
                    <a:lnTo>
                      <a:pt x="186" y="348"/>
                    </a:lnTo>
                    <a:lnTo>
                      <a:pt x="180" y="342"/>
                    </a:lnTo>
                    <a:lnTo>
                      <a:pt x="168" y="336"/>
                    </a:lnTo>
                    <a:lnTo>
                      <a:pt x="162" y="330"/>
                    </a:lnTo>
                    <a:close/>
                    <a:moveTo>
                      <a:pt x="2574" y="486"/>
                    </a:moveTo>
                    <a:lnTo>
                      <a:pt x="2574" y="474"/>
                    </a:lnTo>
                    <a:lnTo>
                      <a:pt x="2568" y="474"/>
                    </a:lnTo>
                    <a:lnTo>
                      <a:pt x="2556" y="468"/>
                    </a:lnTo>
                    <a:lnTo>
                      <a:pt x="2520" y="468"/>
                    </a:lnTo>
                    <a:lnTo>
                      <a:pt x="2514" y="474"/>
                    </a:lnTo>
                    <a:lnTo>
                      <a:pt x="2520" y="498"/>
                    </a:lnTo>
                    <a:lnTo>
                      <a:pt x="2526" y="498"/>
                    </a:lnTo>
                    <a:lnTo>
                      <a:pt x="2538" y="492"/>
                    </a:lnTo>
                    <a:lnTo>
                      <a:pt x="2562" y="492"/>
                    </a:lnTo>
                    <a:lnTo>
                      <a:pt x="2568" y="486"/>
                    </a:lnTo>
                    <a:lnTo>
                      <a:pt x="2574" y="486"/>
                    </a:lnTo>
                    <a:close/>
                    <a:moveTo>
                      <a:pt x="336" y="648"/>
                    </a:moveTo>
                    <a:lnTo>
                      <a:pt x="342" y="648"/>
                    </a:lnTo>
                    <a:lnTo>
                      <a:pt x="342" y="636"/>
                    </a:lnTo>
                    <a:lnTo>
                      <a:pt x="330" y="624"/>
                    </a:lnTo>
                    <a:lnTo>
                      <a:pt x="318" y="624"/>
                    </a:lnTo>
                    <a:lnTo>
                      <a:pt x="318" y="636"/>
                    </a:lnTo>
                    <a:lnTo>
                      <a:pt x="330" y="648"/>
                    </a:lnTo>
                    <a:lnTo>
                      <a:pt x="336" y="648"/>
                    </a:lnTo>
                    <a:close/>
                    <a:moveTo>
                      <a:pt x="2472" y="654"/>
                    </a:moveTo>
                    <a:lnTo>
                      <a:pt x="2484" y="648"/>
                    </a:lnTo>
                    <a:lnTo>
                      <a:pt x="2502" y="630"/>
                    </a:lnTo>
                    <a:lnTo>
                      <a:pt x="2502" y="618"/>
                    </a:lnTo>
                    <a:lnTo>
                      <a:pt x="2430" y="612"/>
                    </a:lnTo>
                    <a:lnTo>
                      <a:pt x="2430" y="624"/>
                    </a:lnTo>
                    <a:lnTo>
                      <a:pt x="2436" y="630"/>
                    </a:lnTo>
                    <a:lnTo>
                      <a:pt x="2442" y="642"/>
                    </a:lnTo>
                    <a:lnTo>
                      <a:pt x="2448" y="648"/>
                    </a:lnTo>
                    <a:lnTo>
                      <a:pt x="2460" y="654"/>
                    </a:lnTo>
                    <a:lnTo>
                      <a:pt x="2472" y="654"/>
                    </a:lnTo>
                    <a:close/>
                    <a:moveTo>
                      <a:pt x="2406" y="288"/>
                    </a:moveTo>
                    <a:lnTo>
                      <a:pt x="2418" y="276"/>
                    </a:lnTo>
                    <a:lnTo>
                      <a:pt x="2418" y="264"/>
                    </a:lnTo>
                    <a:lnTo>
                      <a:pt x="2412" y="258"/>
                    </a:lnTo>
                    <a:lnTo>
                      <a:pt x="2400" y="252"/>
                    </a:lnTo>
                    <a:lnTo>
                      <a:pt x="2376" y="252"/>
                    </a:lnTo>
                    <a:lnTo>
                      <a:pt x="2370" y="258"/>
                    </a:lnTo>
                    <a:lnTo>
                      <a:pt x="2370" y="264"/>
                    </a:lnTo>
                    <a:lnTo>
                      <a:pt x="2394" y="288"/>
                    </a:lnTo>
                    <a:lnTo>
                      <a:pt x="2406" y="288"/>
                    </a:lnTo>
                    <a:close/>
                    <a:moveTo>
                      <a:pt x="2868" y="528"/>
                    </a:moveTo>
                    <a:lnTo>
                      <a:pt x="2886" y="534"/>
                    </a:lnTo>
                    <a:lnTo>
                      <a:pt x="2892" y="534"/>
                    </a:lnTo>
                    <a:lnTo>
                      <a:pt x="2898" y="528"/>
                    </a:lnTo>
                    <a:lnTo>
                      <a:pt x="2898" y="522"/>
                    </a:lnTo>
                    <a:lnTo>
                      <a:pt x="2874" y="510"/>
                    </a:lnTo>
                    <a:lnTo>
                      <a:pt x="2868" y="516"/>
                    </a:lnTo>
                    <a:lnTo>
                      <a:pt x="2862" y="516"/>
                    </a:lnTo>
                    <a:lnTo>
                      <a:pt x="2862" y="522"/>
                    </a:lnTo>
                    <a:lnTo>
                      <a:pt x="2868" y="528"/>
                    </a:lnTo>
                    <a:close/>
                    <a:moveTo>
                      <a:pt x="2916" y="618"/>
                    </a:moveTo>
                    <a:lnTo>
                      <a:pt x="2928" y="618"/>
                    </a:lnTo>
                    <a:lnTo>
                      <a:pt x="2940" y="612"/>
                    </a:lnTo>
                    <a:lnTo>
                      <a:pt x="2958" y="612"/>
                    </a:lnTo>
                    <a:lnTo>
                      <a:pt x="2964" y="606"/>
                    </a:lnTo>
                    <a:lnTo>
                      <a:pt x="2970" y="606"/>
                    </a:lnTo>
                    <a:lnTo>
                      <a:pt x="2964" y="606"/>
                    </a:lnTo>
                    <a:lnTo>
                      <a:pt x="2958" y="600"/>
                    </a:lnTo>
                    <a:lnTo>
                      <a:pt x="2946" y="594"/>
                    </a:lnTo>
                    <a:lnTo>
                      <a:pt x="2934" y="594"/>
                    </a:lnTo>
                    <a:lnTo>
                      <a:pt x="2928" y="588"/>
                    </a:lnTo>
                    <a:lnTo>
                      <a:pt x="2922" y="588"/>
                    </a:lnTo>
                    <a:lnTo>
                      <a:pt x="2910" y="594"/>
                    </a:lnTo>
                    <a:lnTo>
                      <a:pt x="2892" y="594"/>
                    </a:lnTo>
                    <a:lnTo>
                      <a:pt x="2886" y="600"/>
                    </a:lnTo>
                    <a:lnTo>
                      <a:pt x="2880" y="600"/>
                    </a:lnTo>
                    <a:lnTo>
                      <a:pt x="2892" y="606"/>
                    </a:lnTo>
                    <a:lnTo>
                      <a:pt x="2898" y="612"/>
                    </a:lnTo>
                    <a:lnTo>
                      <a:pt x="2910" y="618"/>
                    </a:lnTo>
                    <a:lnTo>
                      <a:pt x="2916" y="618"/>
                    </a:lnTo>
                    <a:close/>
                    <a:moveTo>
                      <a:pt x="1710" y="552"/>
                    </a:moveTo>
                    <a:lnTo>
                      <a:pt x="1710" y="564"/>
                    </a:lnTo>
                    <a:lnTo>
                      <a:pt x="1716" y="570"/>
                    </a:lnTo>
                    <a:lnTo>
                      <a:pt x="1716" y="582"/>
                    </a:lnTo>
                    <a:lnTo>
                      <a:pt x="1722" y="594"/>
                    </a:lnTo>
                    <a:lnTo>
                      <a:pt x="1722" y="612"/>
                    </a:lnTo>
                    <a:lnTo>
                      <a:pt x="1716" y="618"/>
                    </a:lnTo>
                    <a:lnTo>
                      <a:pt x="1692" y="630"/>
                    </a:lnTo>
                    <a:lnTo>
                      <a:pt x="1686" y="636"/>
                    </a:lnTo>
                    <a:lnTo>
                      <a:pt x="1674" y="642"/>
                    </a:lnTo>
                    <a:lnTo>
                      <a:pt x="1674" y="678"/>
                    </a:lnTo>
                    <a:lnTo>
                      <a:pt x="1680" y="684"/>
                    </a:lnTo>
                    <a:lnTo>
                      <a:pt x="1686" y="696"/>
                    </a:lnTo>
                    <a:lnTo>
                      <a:pt x="1674" y="708"/>
                    </a:lnTo>
                    <a:lnTo>
                      <a:pt x="1674" y="720"/>
                    </a:lnTo>
                    <a:lnTo>
                      <a:pt x="1680" y="726"/>
                    </a:lnTo>
                    <a:lnTo>
                      <a:pt x="1692" y="732"/>
                    </a:lnTo>
                    <a:lnTo>
                      <a:pt x="1698" y="726"/>
                    </a:lnTo>
                    <a:lnTo>
                      <a:pt x="1722" y="726"/>
                    </a:lnTo>
                    <a:lnTo>
                      <a:pt x="1728" y="732"/>
                    </a:lnTo>
                    <a:lnTo>
                      <a:pt x="1728" y="756"/>
                    </a:lnTo>
                    <a:lnTo>
                      <a:pt x="1722" y="762"/>
                    </a:lnTo>
                    <a:lnTo>
                      <a:pt x="1740" y="780"/>
                    </a:lnTo>
                    <a:lnTo>
                      <a:pt x="1728" y="846"/>
                    </a:lnTo>
                    <a:lnTo>
                      <a:pt x="1710" y="864"/>
                    </a:lnTo>
                    <a:lnTo>
                      <a:pt x="1704" y="876"/>
                    </a:lnTo>
                    <a:lnTo>
                      <a:pt x="1704" y="888"/>
                    </a:lnTo>
                    <a:lnTo>
                      <a:pt x="1710" y="906"/>
                    </a:lnTo>
                    <a:lnTo>
                      <a:pt x="1722" y="924"/>
                    </a:lnTo>
                    <a:lnTo>
                      <a:pt x="1746" y="936"/>
                    </a:lnTo>
                    <a:lnTo>
                      <a:pt x="1764" y="930"/>
                    </a:lnTo>
                    <a:lnTo>
                      <a:pt x="1788" y="906"/>
                    </a:lnTo>
                    <a:lnTo>
                      <a:pt x="1788" y="864"/>
                    </a:lnTo>
                    <a:lnTo>
                      <a:pt x="1782" y="858"/>
                    </a:lnTo>
                    <a:lnTo>
                      <a:pt x="1776" y="846"/>
                    </a:lnTo>
                    <a:lnTo>
                      <a:pt x="1800" y="822"/>
                    </a:lnTo>
                    <a:lnTo>
                      <a:pt x="1806" y="804"/>
                    </a:lnTo>
                    <a:lnTo>
                      <a:pt x="1806" y="774"/>
                    </a:lnTo>
                    <a:lnTo>
                      <a:pt x="1812" y="756"/>
                    </a:lnTo>
                    <a:lnTo>
                      <a:pt x="1812" y="726"/>
                    </a:lnTo>
                    <a:lnTo>
                      <a:pt x="1806" y="714"/>
                    </a:lnTo>
                    <a:lnTo>
                      <a:pt x="1800" y="696"/>
                    </a:lnTo>
                    <a:lnTo>
                      <a:pt x="1794" y="684"/>
                    </a:lnTo>
                    <a:lnTo>
                      <a:pt x="1794" y="636"/>
                    </a:lnTo>
                    <a:lnTo>
                      <a:pt x="1800" y="630"/>
                    </a:lnTo>
                    <a:lnTo>
                      <a:pt x="1800" y="624"/>
                    </a:lnTo>
                    <a:lnTo>
                      <a:pt x="1806" y="618"/>
                    </a:lnTo>
                    <a:lnTo>
                      <a:pt x="1812" y="618"/>
                    </a:lnTo>
                    <a:lnTo>
                      <a:pt x="1818" y="624"/>
                    </a:lnTo>
                    <a:lnTo>
                      <a:pt x="1824" y="642"/>
                    </a:lnTo>
                    <a:lnTo>
                      <a:pt x="1830" y="666"/>
                    </a:lnTo>
                    <a:lnTo>
                      <a:pt x="1836" y="684"/>
                    </a:lnTo>
                    <a:lnTo>
                      <a:pt x="1836" y="702"/>
                    </a:lnTo>
                    <a:lnTo>
                      <a:pt x="1866" y="738"/>
                    </a:lnTo>
                    <a:lnTo>
                      <a:pt x="1866" y="792"/>
                    </a:lnTo>
                    <a:lnTo>
                      <a:pt x="1890" y="822"/>
                    </a:lnTo>
                    <a:lnTo>
                      <a:pt x="1890" y="858"/>
                    </a:lnTo>
                    <a:lnTo>
                      <a:pt x="1902" y="930"/>
                    </a:lnTo>
                    <a:lnTo>
                      <a:pt x="1920" y="918"/>
                    </a:lnTo>
                    <a:lnTo>
                      <a:pt x="1962" y="930"/>
                    </a:lnTo>
                    <a:lnTo>
                      <a:pt x="1962" y="870"/>
                    </a:lnTo>
                    <a:lnTo>
                      <a:pt x="1968" y="864"/>
                    </a:lnTo>
                    <a:lnTo>
                      <a:pt x="1974" y="852"/>
                    </a:lnTo>
                    <a:lnTo>
                      <a:pt x="1980" y="876"/>
                    </a:lnTo>
                    <a:lnTo>
                      <a:pt x="1998" y="876"/>
                    </a:lnTo>
                    <a:lnTo>
                      <a:pt x="2004" y="870"/>
                    </a:lnTo>
                    <a:lnTo>
                      <a:pt x="2010" y="858"/>
                    </a:lnTo>
                    <a:lnTo>
                      <a:pt x="2010" y="828"/>
                    </a:lnTo>
                    <a:lnTo>
                      <a:pt x="2004" y="822"/>
                    </a:lnTo>
                    <a:lnTo>
                      <a:pt x="2004" y="816"/>
                    </a:lnTo>
                    <a:lnTo>
                      <a:pt x="1992" y="810"/>
                    </a:lnTo>
                    <a:lnTo>
                      <a:pt x="1986" y="798"/>
                    </a:lnTo>
                    <a:lnTo>
                      <a:pt x="1974" y="792"/>
                    </a:lnTo>
                    <a:lnTo>
                      <a:pt x="1962" y="780"/>
                    </a:lnTo>
                    <a:lnTo>
                      <a:pt x="1956" y="768"/>
                    </a:lnTo>
                    <a:lnTo>
                      <a:pt x="1944" y="756"/>
                    </a:lnTo>
                    <a:lnTo>
                      <a:pt x="1944" y="750"/>
                    </a:lnTo>
                    <a:lnTo>
                      <a:pt x="1956" y="726"/>
                    </a:lnTo>
                    <a:lnTo>
                      <a:pt x="1968" y="720"/>
                    </a:lnTo>
                    <a:lnTo>
                      <a:pt x="1968" y="708"/>
                    </a:lnTo>
                    <a:lnTo>
                      <a:pt x="1962" y="696"/>
                    </a:lnTo>
                    <a:lnTo>
                      <a:pt x="1938" y="684"/>
                    </a:lnTo>
                    <a:lnTo>
                      <a:pt x="1932" y="672"/>
                    </a:lnTo>
                    <a:lnTo>
                      <a:pt x="1932" y="642"/>
                    </a:lnTo>
                    <a:lnTo>
                      <a:pt x="1938" y="636"/>
                    </a:lnTo>
                    <a:lnTo>
                      <a:pt x="1938" y="630"/>
                    </a:lnTo>
                    <a:lnTo>
                      <a:pt x="1926" y="618"/>
                    </a:lnTo>
                    <a:lnTo>
                      <a:pt x="1914" y="612"/>
                    </a:lnTo>
                    <a:lnTo>
                      <a:pt x="1896" y="594"/>
                    </a:lnTo>
                    <a:lnTo>
                      <a:pt x="1884" y="588"/>
                    </a:lnTo>
                    <a:lnTo>
                      <a:pt x="1878" y="582"/>
                    </a:lnTo>
                    <a:lnTo>
                      <a:pt x="1914" y="582"/>
                    </a:lnTo>
                    <a:lnTo>
                      <a:pt x="1926" y="576"/>
                    </a:lnTo>
                    <a:lnTo>
                      <a:pt x="1932" y="570"/>
                    </a:lnTo>
                    <a:lnTo>
                      <a:pt x="1944" y="546"/>
                    </a:lnTo>
                    <a:lnTo>
                      <a:pt x="1950" y="540"/>
                    </a:lnTo>
                    <a:lnTo>
                      <a:pt x="1956" y="528"/>
                    </a:lnTo>
                    <a:lnTo>
                      <a:pt x="1992" y="528"/>
                    </a:lnTo>
                    <a:lnTo>
                      <a:pt x="2004" y="522"/>
                    </a:lnTo>
                    <a:lnTo>
                      <a:pt x="2010" y="522"/>
                    </a:lnTo>
                    <a:lnTo>
                      <a:pt x="2016" y="516"/>
                    </a:lnTo>
                    <a:lnTo>
                      <a:pt x="2016" y="504"/>
                    </a:lnTo>
                    <a:lnTo>
                      <a:pt x="1998" y="486"/>
                    </a:lnTo>
                    <a:lnTo>
                      <a:pt x="1986" y="480"/>
                    </a:lnTo>
                    <a:lnTo>
                      <a:pt x="1974" y="486"/>
                    </a:lnTo>
                    <a:lnTo>
                      <a:pt x="1956" y="504"/>
                    </a:lnTo>
                    <a:lnTo>
                      <a:pt x="1956" y="510"/>
                    </a:lnTo>
                    <a:lnTo>
                      <a:pt x="1944" y="510"/>
                    </a:lnTo>
                    <a:lnTo>
                      <a:pt x="1932" y="504"/>
                    </a:lnTo>
                    <a:lnTo>
                      <a:pt x="1896" y="504"/>
                    </a:lnTo>
                    <a:lnTo>
                      <a:pt x="1890" y="510"/>
                    </a:lnTo>
                    <a:lnTo>
                      <a:pt x="1884" y="522"/>
                    </a:lnTo>
                    <a:lnTo>
                      <a:pt x="1854" y="552"/>
                    </a:lnTo>
                    <a:lnTo>
                      <a:pt x="1848" y="546"/>
                    </a:lnTo>
                    <a:lnTo>
                      <a:pt x="1836" y="540"/>
                    </a:lnTo>
                    <a:lnTo>
                      <a:pt x="1824" y="516"/>
                    </a:lnTo>
                    <a:lnTo>
                      <a:pt x="1788" y="498"/>
                    </a:lnTo>
                    <a:lnTo>
                      <a:pt x="1776" y="498"/>
                    </a:lnTo>
                    <a:lnTo>
                      <a:pt x="1776" y="486"/>
                    </a:lnTo>
                    <a:lnTo>
                      <a:pt x="1782" y="468"/>
                    </a:lnTo>
                    <a:lnTo>
                      <a:pt x="1782" y="456"/>
                    </a:lnTo>
                    <a:lnTo>
                      <a:pt x="1794" y="420"/>
                    </a:lnTo>
                    <a:lnTo>
                      <a:pt x="1806" y="408"/>
                    </a:lnTo>
                    <a:lnTo>
                      <a:pt x="1824" y="408"/>
                    </a:lnTo>
                    <a:lnTo>
                      <a:pt x="1842" y="414"/>
                    </a:lnTo>
                    <a:lnTo>
                      <a:pt x="1896" y="414"/>
                    </a:lnTo>
                    <a:lnTo>
                      <a:pt x="1902" y="408"/>
                    </a:lnTo>
                    <a:lnTo>
                      <a:pt x="1908" y="408"/>
                    </a:lnTo>
                    <a:lnTo>
                      <a:pt x="1908" y="402"/>
                    </a:lnTo>
                    <a:lnTo>
                      <a:pt x="1914" y="396"/>
                    </a:lnTo>
                    <a:lnTo>
                      <a:pt x="1920" y="396"/>
                    </a:lnTo>
                    <a:lnTo>
                      <a:pt x="1944" y="402"/>
                    </a:lnTo>
                    <a:lnTo>
                      <a:pt x="1980" y="420"/>
                    </a:lnTo>
                    <a:lnTo>
                      <a:pt x="2010" y="432"/>
                    </a:lnTo>
                    <a:lnTo>
                      <a:pt x="2034" y="438"/>
                    </a:lnTo>
                    <a:lnTo>
                      <a:pt x="2040" y="438"/>
                    </a:lnTo>
                    <a:lnTo>
                      <a:pt x="2052" y="432"/>
                    </a:lnTo>
                    <a:lnTo>
                      <a:pt x="2064" y="420"/>
                    </a:lnTo>
                    <a:lnTo>
                      <a:pt x="2082" y="420"/>
                    </a:lnTo>
                    <a:lnTo>
                      <a:pt x="2094" y="414"/>
                    </a:lnTo>
                    <a:lnTo>
                      <a:pt x="2106" y="414"/>
                    </a:lnTo>
                    <a:lnTo>
                      <a:pt x="2112" y="408"/>
                    </a:lnTo>
                    <a:lnTo>
                      <a:pt x="2112" y="402"/>
                    </a:lnTo>
                    <a:lnTo>
                      <a:pt x="2106" y="396"/>
                    </a:lnTo>
                    <a:lnTo>
                      <a:pt x="2106" y="390"/>
                    </a:lnTo>
                    <a:lnTo>
                      <a:pt x="2118" y="378"/>
                    </a:lnTo>
                    <a:lnTo>
                      <a:pt x="2142" y="366"/>
                    </a:lnTo>
                    <a:lnTo>
                      <a:pt x="2148" y="360"/>
                    </a:lnTo>
                    <a:lnTo>
                      <a:pt x="2160" y="354"/>
                    </a:lnTo>
                    <a:lnTo>
                      <a:pt x="2148" y="324"/>
                    </a:lnTo>
                    <a:lnTo>
                      <a:pt x="2070" y="360"/>
                    </a:lnTo>
                    <a:lnTo>
                      <a:pt x="2076" y="366"/>
                    </a:lnTo>
                    <a:lnTo>
                      <a:pt x="2076" y="372"/>
                    </a:lnTo>
                    <a:lnTo>
                      <a:pt x="2070" y="378"/>
                    </a:lnTo>
                    <a:lnTo>
                      <a:pt x="2046" y="378"/>
                    </a:lnTo>
                    <a:lnTo>
                      <a:pt x="2022" y="366"/>
                    </a:lnTo>
                    <a:lnTo>
                      <a:pt x="2004" y="366"/>
                    </a:lnTo>
                    <a:lnTo>
                      <a:pt x="1968" y="384"/>
                    </a:lnTo>
                    <a:lnTo>
                      <a:pt x="1950" y="384"/>
                    </a:lnTo>
                    <a:lnTo>
                      <a:pt x="1938" y="378"/>
                    </a:lnTo>
                    <a:lnTo>
                      <a:pt x="1926" y="378"/>
                    </a:lnTo>
                    <a:lnTo>
                      <a:pt x="1902" y="366"/>
                    </a:lnTo>
                    <a:lnTo>
                      <a:pt x="1860" y="366"/>
                    </a:lnTo>
                    <a:lnTo>
                      <a:pt x="1872" y="348"/>
                    </a:lnTo>
                    <a:lnTo>
                      <a:pt x="1860" y="348"/>
                    </a:lnTo>
                    <a:lnTo>
                      <a:pt x="1848" y="342"/>
                    </a:lnTo>
                    <a:lnTo>
                      <a:pt x="1824" y="342"/>
                    </a:lnTo>
                    <a:lnTo>
                      <a:pt x="1824" y="366"/>
                    </a:lnTo>
                    <a:lnTo>
                      <a:pt x="1812" y="378"/>
                    </a:lnTo>
                    <a:lnTo>
                      <a:pt x="1788" y="390"/>
                    </a:lnTo>
                    <a:lnTo>
                      <a:pt x="1764" y="390"/>
                    </a:lnTo>
                    <a:lnTo>
                      <a:pt x="1758" y="396"/>
                    </a:lnTo>
                    <a:lnTo>
                      <a:pt x="1758" y="426"/>
                    </a:lnTo>
                    <a:lnTo>
                      <a:pt x="1740" y="432"/>
                    </a:lnTo>
                    <a:lnTo>
                      <a:pt x="1752" y="498"/>
                    </a:lnTo>
                    <a:lnTo>
                      <a:pt x="1740" y="498"/>
                    </a:lnTo>
                    <a:lnTo>
                      <a:pt x="1734" y="510"/>
                    </a:lnTo>
                    <a:lnTo>
                      <a:pt x="1728" y="516"/>
                    </a:lnTo>
                    <a:lnTo>
                      <a:pt x="1710" y="552"/>
                    </a:lnTo>
                    <a:close/>
                    <a:moveTo>
                      <a:pt x="1986" y="576"/>
                    </a:moveTo>
                    <a:lnTo>
                      <a:pt x="1986" y="594"/>
                    </a:lnTo>
                    <a:lnTo>
                      <a:pt x="1992" y="600"/>
                    </a:lnTo>
                    <a:lnTo>
                      <a:pt x="2004" y="600"/>
                    </a:lnTo>
                    <a:lnTo>
                      <a:pt x="2016" y="588"/>
                    </a:lnTo>
                    <a:lnTo>
                      <a:pt x="2016" y="576"/>
                    </a:lnTo>
                    <a:lnTo>
                      <a:pt x="1986" y="576"/>
                    </a:lnTo>
                    <a:close/>
                    <a:moveTo>
                      <a:pt x="1686" y="1110"/>
                    </a:moveTo>
                    <a:lnTo>
                      <a:pt x="1674" y="1110"/>
                    </a:lnTo>
                    <a:lnTo>
                      <a:pt x="1668" y="1116"/>
                    </a:lnTo>
                    <a:lnTo>
                      <a:pt x="1662" y="1116"/>
                    </a:lnTo>
                    <a:lnTo>
                      <a:pt x="1614" y="1104"/>
                    </a:lnTo>
                    <a:lnTo>
                      <a:pt x="1644" y="1146"/>
                    </a:lnTo>
                    <a:lnTo>
                      <a:pt x="1650" y="1152"/>
                    </a:lnTo>
                    <a:lnTo>
                      <a:pt x="1662" y="1158"/>
                    </a:lnTo>
                    <a:lnTo>
                      <a:pt x="1668" y="1164"/>
                    </a:lnTo>
                    <a:lnTo>
                      <a:pt x="1680" y="1170"/>
                    </a:lnTo>
                    <a:lnTo>
                      <a:pt x="1692" y="1158"/>
                    </a:lnTo>
                    <a:lnTo>
                      <a:pt x="1698" y="1140"/>
                    </a:lnTo>
                    <a:lnTo>
                      <a:pt x="1698" y="1128"/>
                    </a:lnTo>
                    <a:lnTo>
                      <a:pt x="1692" y="1116"/>
                    </a:lnTo>
                    <a:lnTo>
                      <a:pt x="1686" y="1110"/>
                    </a:lnTo>
                    <a:close/>
                    <a:moveTo>
                      <a:pt x="2094" y="1104"/>
                    </a:moveTo>
                    <a:lnTo>
                      <a:pt x="2064" y="1128"/>
                    </a:lnTo>
                    <a:lnTo>
                      <a:pt x="2094" y="1134"/>
                    </a:lnTo>
                    <a:lnTo>
                      <a:pt x="2094" y="1104"/>
                    </a:lnTo>
                    <a:close/>
                    <a:moveTo>
                      <a:pt x="486" y="294"/>
                    </a:moveTo>
                    <a:lnTo>
                      <a:pt x="474" y="288"/>
                    </a:lnTo>
                    <a:lnTo>
                      <a:pt x="468" y="288"/>
                    </a:lnTo>
                    <a:lnTo>
                      <a:pt x="456" y="294"/>
                    </a:lnTo>
                    <a:lnTo>
                      <a:pt x="456" y="312"/>
                    </a:lnTo>
                    <a:lnTo>
                      <a:pt x="468" y="324"/>
                    </a:lnTo>
                    <a:lnTo>
                      <a:pt x="474" y="318"/>
                    </a:lnTo>
                    <a:lnTo>
                      <a:pt x="486" y="318"/>
                    </a:lnTo>
                    <a:lnTo>
                      <a:pt x="486" y="312"/>
                    </a:lnTo>
                    <a:lnTo>
                      <a:pt x="492" y="300"/>
                    </a:lnTo>
                    <a:lnTo>
                      <a:pt x="486" y="294"/>
                    </a:lnTo>
                    <a:close/>
                    <a:moveTo>
                      <a:pt x="2346" y="588"/>
                    </a:moveTo>
                    <a:lnTo>
                      <a:pt x="2340" y="576"/>
                    </a:lnTo>
                    <a:lnTo>
                      <a:pt x="2328" y="570"/>
                    </a:lnTo>
                    <a:lnTo>
                      <a:pt x="2310" y="552"/>
                    </a:lnTo>
                    <a:lnTo>
                      <a:pt x="2304" y="552"/>
                    </a:lnTo>
                    <a:lnTo>
                      <a:pt x="2304" y="600"/>
                    </a:lnTo>
                    <a:lnTo>
                      <a:pt x="2316" y="600"/>
                    </a:lnTo>
                    <a:lnTo>
                      <a:pt x="2328" y="606"/>
                    </a:lnTo>
                    <a:lnTo>
                      <a:pt x="2334" y="606"/>
                    </a:lnTo>
                    <a:lnTo>
                      <a:pt x="2346" y="600"/>
                    </a:lnTo>
                    <a:lnTo>
                      <a:pt x="2346" y="588"/>
                    </a:lnTo>
                    <a:close/>
                    <a:moveTo>
                      <a:pt x="2310" y="474"/>
                    </a:moveTo>
                    <a:lnTo>
                      <a:pt x="2340" y="504"/>
                    </a:lnTo>
                    <a:lnTo>
                      <a:pt x="2358" y="516"/>
                    </a:lnTo>
                    <a:lnTo>
                      <a:pt x="2382" y="528"/>
                    </a:lnTo>
                    <a:lnTo>
                      <a:pt x="2400" y="528"/>
                    </a:lnTo>
                    <a:lnTo>
                      <a:pt x="2400" y="522"/>
                    </a:lnTo>
                    <a:lnTo>
                      <a:pt x="2358" y="480"/>
                    </a:lnTo>
                    <a:lnTo>
                      <a:pt x="2358" y="468"/>
                    </a:lnTo>
                    <a:lnTo>
                      <a:pt x="2364" y="456"/>
                    </a:lnTo>
                    <a:lnTo>
                      <a:pt x="2376" y="450"/>
                    </a:lnTo>
                    <a:lnTo>
                      <a:pt x="2394" y="450"/>
                    </a:lnTo>
                    <a:lnTo>
                      <a:pt x="2406" y="456"/>
                    </a:lnTo>
                    <a:lnTo>
                      <a:pt x="2424" y="444"/>
                    </a:lnTo>
                    <a:lnTo>
                      <a:pt x="2400" y="432"/>
                    </a:lnTo>
                    <a:lnTo>
                      <a:pt x="2412" y="426"/>
                    </a:lnTo>
                    <a:lnTo>
                      <a:pt x="2424" y="402"/>
                    </a:lnTo>
                    <a:lnTo>
                      <a:pt x="2412" y="378"/>
                    </a:lnTo>
                    <a:lnTo>
                      <a:pt x="2400" y="372"/>
                    </a:lnTo>
                    <a:lnTo>
                      <a:pt x="2382" y="372"/>
                    </a:lnTo>
                    <a:lnTo>
                      <a:pt x="2358" y="396"/>
                    </a:lnTo>
                    <a:lnTo>
                      <a:pt x="2346" y="402"/>
                    </a:lnTo>
                    <a:lnTo>
                      <a:pt x="2340" y="408"/>
                    </a:lnTo>
                    <a:lnTo>
                      <a:pt x="2334" y="408"/>
                    </a:lnTo>
                    <a:lnTo>
                      <a:pt x="2328" y="402"/>
                    </a:lnTo>
                    <a:lnTo>
                      <a:pt x="2328" y="366"/>
                    </a:lnTo>
                    <a:lnTo>
                      <a:pt x="2334" y="360"/>
                    </a:lnTo>
                    <a:lnTo>
                      <a:pt x="2346" y="336"/>
                    </a:lnTo>
                    <a:lnTo>
                      <a:pt x="2346" y="318"/>
                    </a:lnTo>
                    <a:lnTo>
                      <a:pt x="2340" y="312"/>
                    </a:lnTo>
                    <a:lnTo>
                      <a:pt x="2358" y="276"/>
                    </a:lnTo>
                    <a:lnTo>
                      <a:pt x="2316" y="312"/>
                    </a:lnTo>
                    <a:lnTo>
                      <a:pt x="2316" y="342"/>
                    </a:lnTo>
                    <a:lnTo>
                      <a:pt x="2304" y="348"/>
                    </a:lnTo>
                    <a:lnTo>
                      <a:pt x="2298" y="354"/>
                    </a:lnTo>
                    <a:lnTo>
                      <a:pt x="2286" y="378"/>
                    </a:lnTo>
                    <a:lnTo>
                      <a:pt x="2286" y="408"/>
                    </a:lnTo>
                    <a:lnTo>
                      <a:pt x="2298" y="420"/>
                    </a:lnTo>
                    <a:lnTo>
                      <a:pt x="2304" y="432"/>
                    </a:lnTo>
                    <a:lnTo>
                      <a:pt x="2310" y="438"/>
                    </a:lnTo>
                    <a:lnTo>
                      <a:pt x="2310" y="444"/>
                    </a:lnTo>
                    <a:lnTo>
                      <a:pt x="2304" y="450"/>
                    </a:lnTo>
                    <a:lnTo>
                      <a:pt x="2304" y="468"/>
                    </a:lnTo>
                    <a:lnTo>
                      <a:pt x="2310" y="474"/>
                    </a:lnTo>
                    <a:close/>
                    <a:moveTo>
                      <a:pt x="2250" y="708"/>
                    </a:moveTo>
                    <a:lnTo>
                      <a:pt x="2238" y="696"/>
                    </a:lnTo>
                    <a:lnTo>
                      <a:pt x="2214" y="708"/>
                    </a:lnTo>
                    <a:lnTo>
                      <a:pt x="2214" y="732"/>
                    </a:lnTo>
                    <a:lnTo>
                      <a:pt x="2220" y="744"/>
                    </a:lnTo>
                    <a:lnTo>
                      <a:pt x="2226" y="750"/>
                    </a:lnTo>
                    <a:lnTo>
                      <a:pt x="2250" y="762"/>
                    </a:lnTo>
                    <a:lnTo>
                      <a:pt x="2274" y="762"/>
                    </a:lnTo>
                    <a:lnTo>
                      <a:pt x="2280" y="750"/>
                    </a:lnTo>
                    <a:lnTo>
                      <a:pt x="2280" y="738"/>
                    </a:lnTo>
                    <a:lnTo>
                      <a:pt x="2274" y="726"/>
                    </a:lnTo>
                    <a:lnTo>
                      <a:pt x="2274" y="714"/>
                    </a:lnTo>
                    <a:lnTo>
                      <a:pt x="2268" y="708"/>
                    </a:lnTo>
                    <a:lnTo>
                      <a:pt x="2268" y="702"/>
                    </a:lnTo>
                    <a:lnTo>
                      <a:pt x="2250" y="708"/>
                    </a:lnTo>
                    <a:close/>
                    <a:moveTo>
                      <a:pt x="2148" y="1104"/>
                    </a:moveTo>
                    <a:lnTo>
                      <a:pt x="2226" y="1092"/>
                    </a:lnTo>
                    <a:lnTo>
                      <a:pt x="2166" y="1074"/>
                    </a:lnTo>
                    <a:lnTo>
                      <a:pt x="2148" y="1104"/>
                    </a:lnTo>
                    <a:close/>
                    <a:moveTo>
                      <a:pt x="2544" y="750"/>
                    </a:moveTo>
                    <a:lnTo>
                      <a:pt x="2520" y="732"/>
                    </a:lnTo>
                    <a:lnTo>
                      <a:pt x="2526" y="714"/>
                    </a:lnTo>
                    <a:lnTo>
                      <a:pt x="2514" y="702"/>
                    </a:lnTo>
                    <a:lnTo>
                      <a:pt x="2508" y="690"/>
                    </a:lnTo>
                    <a:lnTo>
                      <a:pt x="2490" y="684"/>
                    </a:lnTo>
                    <a:lnTo>
                      <a:pt x="2472" y="672"/>
                    </a:lnTo>
                    <a:lnTo>
                      <a:pt x="2442" y="666"/>
                    </a:lnTo>
                    <a:lnTo>
                      <a:pt x="2424" y="666"/>
                    </a:lnTo>
                    <a:lnTo>
                      <a:pt x="2388" y="684"/>
                    </a:lnTo>
                    <a:lnTo>
                      <a:pt x="2358" y="684"/>
                    </a:lnTo>
                    <a:lnTo>
                      <a:pt x="2346" y="696"/>
                    </a:lnTo>
                    <a:lnTo>
                      <a:pt x="2340" y="708"/>
                    </a:lnTo>
                    <a:lnTo>
                      <a:pt x="2340" y="726"/>
                    </a:lnTo>
                    <a:lnTo>
                      <a:pt x="2346" y="732"/>
                    </a:lnTo>
                    <a:lnTo>
                      <a:pt x="2364" y="714"/>
                    </a:lnTo>
                    <a:lnTo>
                      <a:pt x="2364" y="726"/>
                    </a:lnTo>
                    <a:lnTo>
                      <a:pt x="2370" y="738"/>
                    </a:lnTo>
                    <a:lnTo>
                      <a:pt x="2376" y="744"/>
                    </a:lnTo>
                    <a:lnTo>
                      <a:pt x="2388" y="738"/>
                    </a:lnTo>
                    <a:lnTo>
                      <a:pt x="2394" y="732"/>
                    </a:lnTo>
                    <a:lnTo>
                      <a:pt x="2394" y="726"/>
                    </a:lnTo>
                    <a:lnTo>
                      <a:pt x="2400" y="720"/>
                    </a:lnTo>
                    <a:lnTo>
                      <a:pt x="2400" y="714"/>
                    </a:lnTo>
                    <a:lnTo>
                      <a:pt x="2406" y="726"/>
                    </a:lnTo>
                    <a:lnTo>
                      <a:pt x="2418" y="732"/>
                    </a:lnTo>
                    <a:lnTo>
                      <a:pt x="2430" y="732"/>
                    </a:lnTo>
                    <a:lnTo>
                      <a:pt x="2442" y="720"/>
                    </a:lnTo>
                    <a:lnTo>
                      <a:pt x="2454" y="714"/>
                    </a:lnTo>
                    <a:lnTo>
                      <a:pt x="2460" y="708"/>
                    </a:lnTo>
                    <a:lnTo>
                      <a:pt x="2472" y="762"/>
                    </a:lnTo>
                    <a:lnTo>
                      <a:pt x="2502" y="738"/>
                    </a:lnTo>
                    <a:lnTo>
                      <a:pt x="2538" y="774"/>
                    </a:lnTo>
                    <a:lnTo>
                      <a:pt x="2544" y="750"/>
                    </a:lnTo>
                    <a:close/>
                    <a:moveTo>
                      <a:pt x="3264" y="678"/>
                    </a:moveTo>
                    <a:lnTo>
                      <a:pt x="3222" y="648"/>
                    </a:lnTo>
                    <a:lnTo>
                      <a:pt x="3210" y="648"/>
                    </a:lnTo>
                    <a:lnTo>
                      <a:pt x="3198" y="654"/>
                    </a:lnTo>
                    <a:lnTo>
                      <a:pt x="3180" y="654"/>
                    </a:lnTo>
                    <a:lnTo>
                      <a:pt x="3162" y="648"/>
                    </a:lnTo>
                    <a:lnTo>
                      <a:pt x="3126" y="630"/>
                    </a:lnTo>
                    <a:lnTo>
                      <a:pt x="3096" y="612"/>
                    </a:lnTo>
                    <a:lnTo>
                      <a:pt x="3060" y="594"/>
                    </a:lnTo>
                    <a:lnTo>
                      <a:pt x="3042" y="582"/>
                    </a:lnTo>
                    <a:lnTo>
                      <a:pt x="3030" y="582"/>
                    </a:lnTo>
                    <a:lnTo>
                      <a:pt x="3006" y="594"/>
                    </a:lnTo>
                    <a:lnTo>
                      <a:pt x="3000" y="600"/>
                    </a:lnTo>
                    <a:lnTo>
                      <a:pt x="2988" y="606"/>
                    </a:lnTo>
                    <a:lnTo>
                      <a:pt x="3006" y="630"/>
                    </a:lnTo>
                    <a:lnTo>
                      <a:pt x="2928" y="642"/>
                    </a:lnTo>
                    <a:lnTo>
                      <a:pt x="2934" y="666"/>
                    </a:lnTo>
                    <a:lnTo>
                      <a:pt x="2928" y="678"/>
                    </a:lnTo>
                    <a:lnTo>
                      <a:pt x="2922" y="684"/>
                    </a:lnTo>
                    <a:lnTo>
                      <a:pt x="2916" y="696"/>
                    </a:lnTo>
                    <a:lnTo>
                      <a:pt x="2880" y="720"/>
                    </a:lnTo>
                    <a:lnTo>
                      <a:pt x="2862" y="726"/>
                    </a:lnTo>
                    <a:lnTo>
                      <a:pt x="2844" y="726"/>
                    </a:lnTo>
                    <a:lnTo>
                      <a:pt x="2832" y="720"/>
                    </a:lnTo>
                    <a:lnTo>
                      <a:pt x="2826" y="714"/>
                    </a:lnTo>
                    <a:lnTo>
                      <a:pt x="2820" y="702"/>
                    </a:lnTo>
                    <a:lnTo>
                      <a:pt x="2820" y="678"/>
                    </a:lnTo>
                    <a:lnTo>
                      <a:pt x="2814" y="672"/>
                    </a:lnTo>
                    <a:lnTo>
                      <a:pt x="2814" y="660"/>
                    </a:lnTo>
                    <a:lnTo>
                      <a:pt x="2808" y="666"/>
                    </a:lnTo>
                    <a:lnTo>
                      <a:pt x="2808" y="672"/>
                    </a:lnTo>
                    <a:lnTo>
                      <a:pt x="2802" y="684"/>
                    </a:lnTo>
                    <a:lnTo>
                      <a:pt x="2796" y="690"/>
                    </a:lnTo>
                    <a:lnTo>
                      <a:pt x="2796" y="696"/>
                    </a:lnTo>
                    <a:lnTo>
                      <a:pt x="2796" y="690"/>
                    </a:lnTo>
                    <a:lnTo>
                      <a:pt x="2790" y="684"/>
                    </a:lnTo>
                    <a:lnTo>
                      <a:pt x="2790" y="672"/>
                    </a:lnTo>
                    <a:lnTo>
                      <a:pt x="2784" y="660"/>
                    </a:lnTo>
                    <a:lnTo>
                      <a:pt x="2784" y="576"/>
                    </a:lnTo>
                    <a:lnTo>
                      <a:pt x="2778" y="558"/>
                    </a:lnTo>
                    <a:lnTo>
                      <a:pt x="2760" y="522"/>
                    </a:lnTo>
                    <a:lnTo>
                      <a:pt x="2724" y="522"/>
                    </a:lnTo>
                    <a:lnTo>
                      <a:pt x="2718" y="510"/>
                    </a:lnTo>
                    <a:lnTo>
                      <a:pt x="2694" y="498"/>
                    </a:lnTo>
                    <a:lnTo>
                      <a:pt x="2676" y="486"/>
                    </a:lnTo>
                    <a:lnTo>
                      <a:pt x="2652" y="486"/>
                    </a:lnTo>
                    <a:lnTo>
                      <a:pt x="2634" y="498"/>
                    </a:lnTo>
                    <a:lnTo>
                      <a:pt x="2628" y="504"/>
                    </a:lnTo>
                    <a:lnTo>
                      <a:pt x="2616" y="510"/>
                    </a:lnTo>
                    <a:lnTo>
                      <a:pt x="2610" y="522"/>
                    </a:lnTo>
                    <a:lnTo>
                      <a:pt x="2586" y="528"/>
                    </a:lnTo>
                    <a:lnTo>
                      <a:pt x="2580" y="546"/>
                    </a:lnTo>
                    <a:lnTo>
                      <a:pt x="2562" y="558"/>
                    </a:lnTo>
                    <a:lnTo>
                      <a:pt x="2562" y="540"/>
                    </a:lnTo>
                    <a:lnTo>
                      <a:pt x="2556" y="534"/>
                    </a:lnTo>
                    <a:lnTo>
                      <a:pt x="2532" y="534"/>
                    </a:lnTo>
                    <a:lnTo>
                      <a:pt x="2532" y="546"/>
                    </a:lnTo>
                    <a:lnTo>
                      <a:pt x="2544" y="570"/>
                    </a:lnTo>
                    <a:lnTo>
                      <a:pt x="2568" y="582"/>
                    </a:lnTo>
                    <a:lnTo>
                      <a:pt x="2604" y="582"/>
                    </a:lnTo>
                    <a:lnTo>
                      <a:pt x="2616" y="588"/>
                    </a:lnTo>
                    <a:lnTo>
                      <a:pt x="2622" y="594"/>
                    </a:lnTo>
                    <a:lnTo>
                      <a:pt x="2628" y="594"/>
                    </a:lnTo>
                    <a:lnTo>
                      <a:pt x="2628" y="618"/>
                    </a:lnTo>
                    <a:lnTo>
                      <a:pt x="2634" y="630"/>
                    </a:lnTo>
                    <a:lnTo>
                      <a:pt x="2640" y="636"/>
                    </a:lnTo>
                    <a:lnTo>
                      <a:pt x="2652" y="642"/>
                    </a:lnTo>
                    <a:lnTo>
                      <a:pt x="2694" y="642"/>
                    </a:lnTo>
                    <a:lnTo>
                      <a:pt x="2712" y="636"/>
                    </a:lnTo>
                    <a:lnTo>
                      <a:pt x="2754" y="636"/>
                    </a:lnTo>
                    <a:lnTo>
                      <a:pt x="2760" y="642"/>
                    </a:lnTo>
                    <a:lnTo>
                      <a:pt x="2760" y="660"/>
                    </a:lnTo>
                    <a:lnTo>
                      <a:pt x="2700" y="660"/>
                    </a:lnTo>
                    <a:lnTo>
                      <a:pt x="2688" y="666"/>
                    </a:lnTo>
                    <a:lnTo>
                      <a:pt x="2676" y="678"/>
                    </a:lnTo>
                    <a:lnTo>
                      <a:pt x="2640" y="678"/>
                    </a:lnTo>
                    <a:lnTo>
                      <a:pt x="2616" y="690"/>
                    </a:lnTo>
                    <a:lnTo>
                      <a:pt x="2616" y="696"/>
                    </a:lnTo>
                    <a:lnTo>
                      <a:pt x="2622" y="696"/>
                    </a:lnTo>
                    <a:lnTo>
                      <a:pt x="2646" y="708"/>
                    </a:lnTo>
                    <a:lnTo>
                      <a:pt x="2658" y="708"/>
                    </a:lnTo>
                    <a:lnTo>
                      <a:pt x="2676" y="726"/>
                    </a:lnTo>
                    <a:lnTo>
                      <a:pt x="2682" y="738"/>
                    </a:lnTo>
                    <a:lnTo>
                      <a:pt x="2688" y="744"/>
                    </a:lnTo>
                    <a:lnTo>
                      <a:pt x="2682" y="750"/>
                    </a:lnTo>
                    <a:lnTo>
                      <a:pt x="2676" y="762"/>
                    </a:lnTo>
                    <a:lnTo>
                      <a:pt x="2676" y="774"/>
                    </a:lnTo>
                    <a:lnTo>
                      <a:pt x="2670" y="780"/>
                    </a:lnTo>
                    <a:lnTo>
                      <a:pt x="2676" y="792"/>
                    </a:lnTo>
                    <a:lnTo>
                      <a:pt x="2682" y="798"/>
                    </a:lnTo>
                    <a:lnTo>
                      <a:pt x="2694" y="792"/>
                    </a:lnTo>
                    <a:lnTo>
                      <a:pt x="2706" y="780"/>
                    </a:lnTo>
                    <a:lnTo>
                      <a:pt x="2712" y="768"/>
                    </a:lnTo>
                    <a:lnTo>
                      <a:pt x="2718" y="762"/>
                    </a:lnTo>
                    <a:lnTo>
                      <a:pt x="2718" y="750"/>
                    </a:lnTo>
                    <a:lnTo>
                      <a:pt x="2724" y="744"/>
                    </a:lnTo>
                    <a:lnTo>
                      <a:pt x="2736" y="720"/>
                    </a:lnTo>
                    <a:lnTo>
                      <a:pt x="2742" y="714"/>
                    </a:lnTo>
                    <a:lnTo>
                      <a:pt x="2748" y="702"/>
                    </a:lnTo>
                    <a:lnTo>
                      <a:pt x="2748" y="744"/>
                    </a:lnTo>
                    <a:lnTo>
                      <a:pt x="2754" y="750"/>
                    </a:lnTo>
                    <a:lnTo>
                      <a:pt x="2766" y="756"/>
                    </a:lnTo>
                    <a:lnTo>
                      <a:pt x="2772" y="768"/>
                    </a:lnTo>
                    <a:lnTo>
                      <a:pt x="2784" y="774"/>
                    </a:lnTo>
                    <a:lnTo>
                      <a:pt x="2790" y="780"/>
                    </a:lnTo>
                    <a:lnTo>
                      <a:pt x="2814" y="780"/>
                    </a:lnTo>
                    <a:lnTo>
                      <a:pt x="2820" y="774"/>
                    </a:lnTo>
                    <a:lnTo>
                      <a:pt x="2826" y="774"/>
                    </a:lnTo>
                    <a:lnTo>
                      <a:pt x="2814" y="792"/>
                    </a:lnTo>
                    <a:lnTo>
                      <a:pt x="2844" y="822"/>
                    </a:lnTo>
                    <a:lnTo>
                      <a:pt x="2904" y="822"/>
                    </a:lnTo>
                    <a:lnTo>
                      <a:pt x="2940" y="846"/>
                    </a:lnTo>
                    <a:lnTo>
                      <a:pt x="2976" y="864"/>
                    </a:lnTo>
                    <a:lnTo>
                      <a:pt x="3006" y="876"/>
                    </a:lnTo>
                    <a:lnTo>
                      <a:pt x="3036" y="894"/>
                    </a:lnTo>
                    <a:lnTo>
                      <a:pt x="3066" y="924"/>
                    </a:lnTo>
                    <a:lnTo>
                      <a:pt x="3066" y="972"/>
                    </a:lnTo>
                    <a:lnTo>
                      <a:pt x="3090" y="996"/>
                    </a:lnTo>
                    <a:lnTo>
                      <a:pt x="3102" y="1002"/>
                    </a:lnTo>
                    <a:lnTo>
                      <a:pt x="3096" y="1002"/>
                    </a:lnTo>
                    <a:lnTo>
                      <a:pt x="3084" y="1008"/>
                    </a:lnTo>
                    <a:lnTo>
                      <a:pt x="3078" y="1014"/>
                    </a:lnTo>
                    <a:lnTo>
                      <a:pt x="3078" y="1020"/>
                    </a:lnTo>
                    <a:lnTo>
                      <a:pt x="3090" y="1032"/>
                    </a:lnTo>
                    <a:lnTo>
                      <a:pt x="3114" y="1032"/>
                    </a:lnTo>
                    <a:lnTo>
                      <a:pt x="3090" y="1044"/>
                    </a:lnTo>
                    <a:lnTo>
                      <a:pt x="3090" y="1056"/>
                    </a:lnTo>
                    <a:lnTo>
                      <a:pt x="3102" y="1062"/>
                    </a:lnTo>
                    <a:lnTo>
                      <a:pt x="3108" y="1092"/>
                    </a:lnTo>
                    <a:lnTo>
                      <a:pt x="3096" y="1122"/>
                    </a:lnTo>
                    <a:lnTo>
                      <a:pt x="3120" y="1122"/>
                    </a:lnTo>
                    <a:lnTo>
                      <a:pt x="3126" y="1116"/>
                    </a:lnTo>
                    <a:lnTo>
                      <a:pt x="3138" y="1116"/>
                    </a:lnTo>
                    <a:lnTo>
                      <a:pt x="3150" y="1110"/>
                    </a:lnTo>
                    <a:lnTo>
                      <a:pt x="3162" y="1110"/>
                    </a:lnTo>
                    <a:lnTo>
                      <a:pt x="3168" y="1104"/>
                    </a:lnTo>
                    <a:lnTo>
                      <a:pt x="3174" y="1104"/>
                    </a:lnTo>
                    <a:lnTo>
                      <a:pt x="3174" y="1134"/>
                    </a:lnTo>
                    <a:lnTo>
                      <a:pt x="3234" y="1194"/>
                    </a:lnTo>
                    <a:lnTo>
                      <a:pt x="3240" y="1194"/>
                    </a:lnTo>
                    <a:lnTo>
                      <a:pt x="3240" y="1146"/>
                    </a:lnTo>
                    <a:lnTo>
                      <a:pt x="3234" y="1122"/>
                    </a:lnTo>
                    <a:lnTo>
                      <a:pt x="3234" y="1116"/>
                    </a:lnTo>
                    <a:lnTo>
                      <a:pt x="3240" y="1110"/>
                    </a:lnTo>
                    <a:lnTo>
                      <a:pt x="3240" y="1098"/>
                    </a:lnTo>
                    <a:lnTo>
                      <a:pt x="3246" y="1086"/>
                    </a:lnTo>
                    <a:lnTo>
                      <a:pt x="3246" y="1062"/>
                    </a:lnTo>
                    <a:lnTo>
                      <a:pt x="3252" y="1050"/>
                    </a:lnTo>
                    <a:lnTo>
                      <a:pt x="3252" y="1020"/>
                    </a:lnTo>
                    <a:lnTo>
                      <a:pt x="3240" y="1020"/>
                    </a:lnTo>
                    <a:lnTo>
                      <a:pt x="3228" y="1014"/>
                    </a:lnTo>
                    <a:lnTo>
                      <a:pt x="3222" y="1008"/>
                    </a:lnTo>
                    <a:lnTo>
                      <a:pt x="3222" y="1002"/>
                    </a:lnTo>
                    <a:lnTo>
                      <a:pt x="3234" y="990"/>
                    </a:lnTo>
                    <a:lnTo>
                      <a:pt x="3246" y="984"/>
                    </a:lnTo>
                    <a:lnTo>
                      <a:pt x="3252" y="978"/>
                    </a:lnTo>
                    <a:lnTo>
                      <a:pt x="3252" y="864"/>
                    </a:lnTo>
                    <a:lnTo>
                      <a:pt x="3258" y="846"/>
                    </a:lnTo>
                    <a:lnTo>
                      <a:pt x="3258" y="708"/>
                    </a:lnTo>
                    <a:lnTo>
                      <a:pt x="3264" y="678"/>
                    </a:lnTo>
                    <a:close/>
                    <a:moveTo>
                      <a:pt x="336" y="666"/>
                    </a:moveTo>
                    <a:lnTo>
                      <a:pt x="330" y="672"/>
                    </a:lnTo>
                    <a:lnTo>
                      <a:pt x="354" y="696"/>
                    </a:lnTo>
                    <a:lnTo>
                      <a:pt x="360" y="708"/>
                    </a:lnTo>
                    <a:lnTo>
                      <a:pt x="366" y="714"/>
                    </a:lnTo>
                    <a:lnTo>
                      <a:pt x="378" y="714"/>
                    </a:lnTo>
                    <a:lnTo>
                      <a:pt x="378" y="696"/>
                    </a:lnTo>
                    <a:lnTo>
                      <a:pt x="366" y="690"/>
                    </a:lnTo>
                    <a:lnTo>
                      <a:pt x="360" y="678"/>
                    </a:lnTo>
                    <a:lnTo>
                      <a:pt x="348" y="672"/>
                    </a:lnTo>
                    <a:lnTo>
                      <a:pt x="342" y="666"/>
                    </a:lnTo>
                    <a:lnTo>
                      <a:pt x="336" y="666"/>
                    </a:lnTo>
                    <a:close/>
                    <a:moveTo>
                      <a:pt x="2526" y="1104"/>
                    </a:moveTo>
                    <a:lnTo>
                      <a:pt x="2544" y="1116"/>
                    </a:lnTo>
                    <a:lnTo>
                      <a:pt x="2574" y="1092"/>
                    </a:lnTo>
                    <a:lnTo>
                      <a:pt x="2592" y="1092"/>
                    </a:lnTo>
                    <a:lnTo>
                      <a:pt x="2604" y="1080"/>
                    </a:lnTo>
                    <a:lnTo>
                      <a:pt x="2604" y="1062"/>
                    </a:lnTo>
                    <a:lnTo>
                      <a:pt x="2592" y="1056"/>
                    </a:lnTo>
                    <a:lnTo>
                      <a:pt x="2586" y="1056"/>
                    </a:lnTo>
                    <a:lnTo>
                      <a:pt x="2574" y="1062"/>
                    </a:lnTo>
                    <a:lnTo>
                      <a:pt x="2556" y="1068"/>
                    </a:lnTo>
                    <a:lnTo>
                      <a:pt x="2526" y="1098"/>
                    </a:lnTo>
                    <a:lnTo>
                      <a:pt x="2526" y="1104"/>
                    </a:lnTo>
                    <a:close/>
                    <a:moveTo>
                      <a:pt x="3096" y="1068"/>
                    </a:moveTo>
                    <a:lnTo>
                      <a:pt x="3090" y="1068"/>
                    </a:lnTo>
                    <a:lnTo>
                      <a:pt x="3090" y="1062"/>
                    </a:lnTo>
                    <a:lnTo>
                      <a:pt x="3084" y="1062"/>
                    </a:lnTo>
                    <a:lnTo>
                      <a:pt x="3078" y="1056"/>
                    </a:lnTo>
                    <a:lnTo>
                      <a:pt x="3066" y="1056"/>
                    </a:lnTo>
                    <a:lnTo>
                      <a:pt x="3048" y="1062"/>
                    </a:lnTo>
                    <a:lnTo>
                      <a:pt x="3024" y="1086"/>
                    </a:lnTo>
                    <a:lnTo>
                      <a:pt x="3012" y="1122"/>
                    </a:lnTo>
                    <a:lnTo>
                      <a:pt x="3012" y="1134"/>
                    </a:lnTo>
                    <a:lnTo>
                      <a:pt x="3072" y="1128"/>
                    </a:lnTo>
                    <a:lnTo>
                      <a:pt x="3084" y="1128"/>
                    </a:lnTo>
                    <a:lnTo>
                      <a:pt x="3090" y="1122"/>
                    </a:lnTo>
                    <a:lnTo>
                      <a:pt x="3102" y="1092"/>
                    </a:lnTo>
                    <a:lnTo>
                      <a:pt x="3096" y="1068"/>
                    </a:lnTo>
                    <a:close/>
                    <a:moveTo>
                      <a:pt x="2778" y="942"/>
                    </a:moveTo>
                    <a:lnTo>
                      <a:pt x="2766" y="960"/>
                    </a:lnTo>
                    <a:lnTo>
                      <a:pt x="2766" y="1014"/>
                    </a:lnTo>
                    <a:lnTo>
                      <a:pt x="2784" y="1014"/>
                    </a:lnTo>
                    <a:lnTo>
                      <a:pt x="2778" y="996"/>
                    </a:lnTo>
                    <a:lnTo>
                      <a:pt x="2790" y="990"/>
                    </a:lnTo>
                    <a:lnTo>
                      <a:pt x="2790" y="972"/>
                    </a:lnTo>
                    <a:lnTo>
                      <a:pt x="2778" y="972"/>
                    </a:lnTo>
                    <a:lnTo>
                      <a:pt x="2796" y="936"/>
                    </a:lnTo>
                    <a:lnTo>
                      <a:pt x="2814" y="906"/>
                    </a:lnTo>
                    <a:lnTo>
                      <a:pt x="2784" y="912"/>
                    </a:lnTo>
                    <a:lnTo>
                      <a:pt x="2778" y="942"/>
                    </a:lnTo>
                    <a:close/>
                    <a:moveTo>
                      <a:pt x="2136" y="600"/>
                    </a:moveTo>
                    <a:lnTo>
                      <a:pt x="2124" y="594"/>
                    </a:lnTo>
                    <a:lnTo>
                      <a:pt x="2118" y="594"/>
                    </a:lnTo>
                    <a:lnTo>
                      <a:pt x="2106" y="588"/>
                    </a:lnTo>
                    <a:lnTo>
                      <a:pt x="2088" y="588"/>
                    </a:lnTo>
                    <a:lnTo>
                      <a:pt x="2082" y="594"/>
                    </a:lnTo>
                    <a:lnTo>
                      <a:pt x="2082" y="600"/>
                    </a:lnTo>
                    <a:lnTo>
                      <a:pt x="2076" y="606"/>
                    </a:lnTo>
                    <a:lnTo>
                      <a:pt x="2082" y="612"/>
                    </a:lnTo>
                    <a:lnTo>
                      <a:pt x="2094" y="618"/>
                    </a:lnTo>
                    <a:lnTo>
                      <a:pt x="2136" y="618"/>
                    </a:lnTo>
                    <a:lnTo>
                      <a:pt x="2214" y="606"/>
                    </a:lnTo>
                    <a:lnTo>
                      <a:pt x="2136" y="600"/>
                    </a:lnTo>
                    <a:close/>
                    <a:moveTo>
                      <a:pt x="1308" y="1038"/>
                    </a:moveTo>
                    <a:lnTo>
                      <a:pt x="1368" y="1002"/>
                    </a:lnTo>
                    <a:lnTo>
                      <a:pt x="1362" y="990"/>
                    </a:lnTo>
                    <a:lnTo>
                      <a:pt x="1350" y="990"/>
                    </a:lnTo>
                    <a:lnTo>
                      <a:pt x="1332" y="996"/>
                    </a:lnTo>
                    <a:lnTo>
                      <a:pt x="1320" y="996"/>
                    </a:lnTo>
                    <a:lnTo>
                      <a:pt x="1302" y="1002"/>
                    </a:lnTo>
                    <a:lnTo>
                      <a:pt x="1290" y="1008"/>
                    </a:lnTo>
                    <a:lnTo>
                      <a:pt x="1284" y="1014"/>
                    </a:lnTo>
                    <a:lnTo>
                      <a:pt x="1284" y="1032"/>
                    </a:lnTo>
                    <a:lnTo>
                      <a:pt x="1290" y="1038"/>
                    </a:lnTo>
                    <a:lnTo>
                      <a:pt x="1308" y="1038"/>
                    </a:lnTo>
                    <a:close/>
                    <a:moveTo>
                      <a:pt x="1428" y="1116"/>
                    </a:moveTo>
                    <a:lnTo>
                      <a:pt x="1392" y="1116"/>
                    </a:lnTo>
                    <a:lnTo>
                      <a:pt x="1386" y="1146"/>
                    </a:lnTo>
                    <a:lnTo>
                      <a:pt x="1386" y="1152"/>
                    </a:lnTo>
                    <a:lnTo>
                      <a:pt x="1404" y="1170"/>
                    </a:lnTo>
                    <a:lnTo>
                      <a:pt x="1416" y="1176"/>
                    </a:lnTo>
                    <a:lnTo>
                      <a:pt x="1428" y="1164"/>
                    </a:lnTo>
                    <a:lnTo>
                      <a:pt x="1440" y="1140"/>
                    </a:lnTo>
                    <a:lnTo>
                      <a:pt x="1440" y="1128"/>
                    </a:lnTo>
                    <a:lnTo>
                      <a:pt x="1428" y="1116"/>
                    </a:lnTo>
                    <a:close/>
                    <a:moveTo>
                      <a:pt x="708" y="930"/>
                    </a:moveTo>
                    <a:lnTo>
                      <a:pt x="714" y="924"/>
                    </a:lnTo>
                    <a:lnTo>
                      <a:pt x="714" y="900"/>
                    </a:lnTo>
                    <a:lnTo>
                      <a:pt x="744" y="924"/>
                    </a:lnTo>
                    <a:lnTo>
                      <a:pt x="744" y="918"/>
                    </a:lnTo>
                    <a:lnTo>
                      <a:pt x="750" y="912"/>
                    </a:lnTo>
                    <a:lnTo>
                      <a:pt x="750" y="900"/>
                    </a:lnTo>
                    <a:lnTo>
                      <a:pt x="756" y="882"/>
                    </a:lnTo>
                    <a:lnTo>
                      <a:pt x="756" y="840"/>
                    </a:lnTo>
                    <a:lnTo>
                      <a:pt x="762" y="822"/>
                    </a:lnTo>
                    <a:lnTo>
                      <a:pt x="762" y="810"/>
                    </a:lnTo>
                    <a:lnTo>
                      <a:pt x="768" y="792"/>
                    </a:lnTo>
                    <a:lnTo>
                      <a:pt x="768" y="780"/>
                    </a:lnTo>
                    <a:lnTo>
                      <a:pt x="762" y="774"/>
                    </a:lnTo>
                    <a:lnTo>
                      <a:pt x="756" y="762"/>
                    </a:lnTo>
                    <a:lnTo>
                      <a:pt x="756" y="750"/>
                    </a:lnTo>
                    <a:lnTo>
                      <a:pt x="768" y="726"/>
                    </a:lnTo>
                    <a:lnTo>
                      <a:pt x="774" y="720"/>
                    </a:lnTo>
                    <a:lnTo>
                      <a:pt x="774" y="714"/>
                    </a:lnTo>
                    <a:lnTo>
                      <a:pt x="756" y="696"/>
                    </a:lnTo>
                    <a:lnTo>
                      <a:pt x="744" y="654"/>
                    </a:lnTo>
                    <a:lnTo>
                      <a:pt x="702" y="654"/>
                    </a:lnTo>
                    <a:lnTo>
                      <a:pt x="702" y="618"/>
                    </a:lnTo>
                    <a:lnTo>
                      <a:pt x="666" y="618"/>
                    </a:lnTo>
                    <a:lnTo>
                      <a:pt x="660" y="546"/>
                    </a:lnTo>
                    <a:lnTo>
                      <a:pt x="606" y="546"/>
                    </a:lnTo>
                    <a:lnTo>
                      <a:pt x="594" y="534"/>
                    </a:lnTo>
                    <a:lnTo>
                      <a:pt x="594" y="504"/>
                    </a:lnTo>
                    <a:lnTo>
                      <a:pt x="600" y="498"/>
                    </a:lnTo>
                    <a:lnTo>
                      <a:pt x="606" y="486"/>
                    </a:lnTo>
                    <a:lnTo>
                      <a:pt x="582" y="486"/>
                    </a:lnTo>
                    <a:lnTo>
                      <a:pt x="600" y="468"/>
                    </a:lnTo>
                    <a:lnTo>
                      <a:pt x="606" y="456"/>
                    </a:lnTo>
                    <a:lnTo>
                      <a:pt x="612" y="450"/>
                    </a:lnTo>
                    <a:lnTo>
                      <a:pt x="612" y="438"/>
                    </a:lnTo>
                    <a:lnTo>
                      <a:pt x="600" y="426"/>
                    </a:lnTo>
                    <a:lnTo>
                      <a:pt x="588" y="432"/>
                    </a:lnTo>
                    <a:lnTo>
                      <a:pt x="570" y="432"/>
                    </a:lnTo>
                    <a:lnTo>
                      <a:pt x="552" y="438"/>
                    </a:lnTo>
                    <a:lnTo>
                      <a:pt x="540" y="438"/>
                    </a:lnTo>
                    <a:lnTo>
                      <a:pt x="534" y="444"/>
                    </a:lnTo>
                    <a:lnTo>
                      <a:pt x="528" y="444"/>
                    </a:lnTo>
                    <a:lnTo>
                      <a:pt x="534" y="438"/>
                    </a:lnTo>
                    <a:lnTo>
                      <a:pt x="546" y="432"/>
                    </a:lnTo>
                    <a:lnTo>
                      <a:pt x="552" y="420"/>
                    </a:lnTo>
                    <a:lnTo>
                      <a:pt x="558" y="414"/>
                    </a:lnTo>
                    <a:lnTo>
                      <a:pt x="558" y="402"/>
                    </a:lnTo>
                    <a:lnTo>
                      <a:pt x="546" y="396"/>
                    </a:lnTo>
                    <a:lnTo>
                      <a:pt x="534" y="396"/>
                    </a:lnTo>
                    <a:lnTo>
                      <a:pt x="522" y="390"/>
                    </a:lnTo>
                    <a:lnTo>
                      <a:pt x="510" y="390"/>
                    </a:lnTo>
                    <a:lnTo>
                      <a:pt x="516" y="384"/>
                    </a:lnTo>
                    <a:lnTo>
                      <a:pt x="516" y="378"/>
                    </a:lnTo>
                    <a:lnTo>
                      <a:pt x="504" y="354"/>
                    </a:lnTo>
                    <a:lnTo>
                      <a:pt x="492" y="342"/>
                    </a:lnTo>
                    <a:lnTo>
                      <a:pt x="480" y="336"/>
                    </a:lnTo>
                    <a:lnTo>
                      <a:pt x="462" y="330"/>
                    </a:lnTo>
                    <a:lnTo>
                      <a:pt x="456" y="324"/>
                    </a:lnTo>
                    <a:lnTo>
                      <a:pt x="450" y="324"/>
                    </a:lnTo>
                    <a:lnTo>
                      <a:pt x="450" y="318"/>
                    </a:lnTo>
                    <a:lnTo>
                      <a:pt x="444" y="312"/>
                    </a:lnTo>
                    <a:lnTo>
                      <a:pt x="438" y="300"/>
                    </a:lnTo>
                    <a:lnTo>
                      <a:pt x="438" y="288"/>
                    </a:lnTo>
                    <a:lnTo>
                      <a:pt x="426" y="276"/>
                    </a:lnTo>
                    <a:lnTo>
                      <a:pt x="414" y="276"/>
                    </a:lnTo>
                    <a:lnTo>
                      <a:pt x="408" y="282"/>
                    </a:lnTo>
                    <a:lnTo>
                      <a:pt x="414" y="306"/>
                    </a:lnTo>
                    <a:lnTo>
                      <a:pt x="408" y="300"/>
                    </a:lnTo>
                    <a:lnTo>
                      <a:pt x="396" y="294"/>
                    </a:lnTo>
                    <a:lnTo>
                      <a:pt x="360" y="258"/>
                    </a:lnTo>
                    <a:lnTo>
                      <a:pt x="360" y="246"/>
                    </a:lnTo>
                    <a:lnTo>
                      <a:pt x="354" y="240"/>
                    </a:lnTo>
                    <a:lnTo>
                      <a:pt x="348" y="228"/>
                    </a:lnTo>
                    <a:lnTo>
                      <a:pt x="342" y="222"/>
                    </a:lnTo>
                    <a:lnTo>
                      <a:pt x="342" y="216"/>
                    </a:lnTo>
                    <a:lnTo>
                      <a:pt x="330" y="210"/>
                    </a:lnTo>
                    <a:lnTo>
                      <a:pt x="312" y="192"/>
                    </a:lnTo>
                    <a:lnTo>
                      <a:pt x="294" y="186"/>
                    </a:lnTo>
                    <a:lnTo>
                      <a:pt x="288" y="174"/>
                    </a:lnTo>
                    <a:lnTo>
                      <a:pt x="276" y="168"/>
                    </a:lnTo>
                    <a:lnTo>
                      <a:pt x="264" y="156"/>
                    </a:lnTo>
                    <a:lnTo>
                      <a:pt x="252" y="150"/>
                    </a:lnTo>
                    <a:lnTo>
                      <a:pt x="240" y="138"/>
                    </a:lnTo>
                    <a:lnTo>
                      <a:pt x="234" y="126"/>
                    </a:lnTo>
                    <a:lnTo>
                      <a:pt x="222" y="120"/>
                    </a:lnTo>
                    <a:lnTo>
                      <a:pt x="222" y="102"/>
                    </a:lnTo>
                    <a:lnTo>
                      <a:pt x="204" y="84"/>
                    </a:lnTo>
                    <a:lnTo>
                      <a:pt x="198" y="72"/>
                    </a:lnTo>
                    <a:lnTo>
                      <a:pt x="168" y="42"/>
                    </a:lnTo>
                    <a:lnTo>
                      <a:pt x="150" y="42"/>
                    </a:lnTo>
                    <a:lnTo>
                      <a:pt x="66" y="36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78"/>
                    </a:lnTo>
                    <a:lnTo>
                      <a:pt x="66" y="126"/>
                    </a:lnTo>
                    <a:lnTo>
                      <a:pt x="96" y="150"/>
                    </a:lnTo>
                    <a:lnTo>
                      <a:pt x="126" y="180"/>
                    </a:lnTo>
                    <a:lnTo>
                      <a:pt x="162" y="234"/>
                    </a:lnTo>
                    <a:lnTo>
                      <a:pt x="174" y="228"/>
                    </a:lnTo>
                    <a:lnTo>
                      <a:pt x="174" y="252"/>
                    </a:lnTo>
                    <a:lnTo>
                      <a:pt x="180" y="264"/>
                    </a:lnTo>
                    <a:lnTo>
                      <a:pt x="186" y="270"/>
                    </a:lnTo>
                    <a:lnTo>
                      <a:pt x="198" y="276"/>
                    </a:lnTo>
                    <a:lnTo>
                      <a:pt x="216" y="288"/>
                    </a:lnTo>
                    <a:lnTo>
                      <a:pt x="228" y="300"/>
                    </a:lnTo>
                    <a:lnTo>
                      <a:pt x="246" y="312"/>
                    </a:lnTo>
                    <a:lnTo>
                      <a:pt x="258" y="324"/>
                    </a:lnTo>
                    <a:lnTo>
                      <a:pt x="264" y="336"/>
                    </a:lnTo>
                    <a:lnTo>
                      <a:pt x="276" y="372"/>
                    </a:lnTo>
                    <a:lnTo>
                      <a:pt x="276" y="384"/>
                    </a:lnTo>
                    <a:lnTo>
                      <a:pt x="282" y="390"/>
                    </a:lnTo>
                    <a:lnTo>
                      <a:pt x="282" y="426"/>
                    </a:lnTo>
                    <a:lnTo>
                      <a:pt x="288" y="438"/>
                    </a:lnTo>
                    <a:lnTo>
                      <a:pt x="288" y="444"/>
                    </a:lnTo>
                    <a:lnTo>
                      <a:pt x="294" y="450"/>
                    </a:lnTo>
                    <a:lnTo>
                      <a:pt x="300" y="450"/>
                    </a:lnTo>
                    <a:lnTo>
                      <a:pt x="312" y="444"/>
                    </a:lnTo>
                    <a:lnTo>
                      <a:pt x="324" y="444"/>
                    </a:lnTo>
                    <a:lnTo>
                      <a:pt x="324" y="450"/>
                    </a:lnTo>
                    <a:lnTo>
                      <a:pt x="330" y="462"/>
                    </a:lnTo>
                    <a:lnTo>
                      <a:pt x="330" y="474"/>
                    </a:lnTo>
                    <a:lnTo>
                      <a:pt x="336" y="480"/>
                    </a:lnTo>
                    <a:lnTo>
                      <a:pt x="336" y="486"/>
                    </a:lnTo>
                    <a:lnTo>
                      <a:pt x="378" y="522"/>
                    </a:lnTo>
                    <a:lnTo>
                      <a:pt x="372" y="546"/>
                    </a:lnTo>
                    <a:lnTo>
                      <a:pt x="408" y="606"/>
                    </a:lnTo>
                    <a:lnTo>
                      <a:pt x="402" y="618"/>
                    </a:lnTo>
                    <a:lnTo>
                      <a:pt x="402" y="636"/>
                    </a:lnTo>
                    <a:lnTo>
                      <a:pt x="408" y="648"/>
                    </a:lnTo>
                    <a:lnTo>
                      <a:pt x="438" y="678"/>
                    </a:lnTo>
                    <a:lnTo>
                      <a:pt x="438" y="684"/>
                    </a:lnTo>
                    <a:lnTo>
                      <a:pt x="444" y="690"/>
                    </a:lnTo>
                    <a:lnTo>
                      <a:pt x="462" y="726"/>
                    </a:lnTo>
                    <a:lnTo>
                      <a:pt x="498" y="744"/>
                    </a:lnTo>
                    <a:lnTo>
                      <a:pt x="504" y="750"/>
                    </a:lnTo>
                    <a:lnTo>
                      <a:pt x="510" y="750"/>
                    </a:lnTo>
                    <a:lnTo>
                      <a:pt x="510" y="786"/>
                    </a:lnTo>
                    <a:lnTo>
                      <a:pt x="522" y="792"/>
                    </a:lnTo>
                    <a:lnTo>
                      <a:pt x="528" y="804"/>
                    </a:lnTo>
                    <a:lnTo>
                      <a:pt x="540" y="810"/>
                    </a:lnTo>
                    <a:lnTo>
                      <a:pt x="564" y="834"/>
                    </a:lnTo>
                    <a:lnTo>
                      <a:pt x="576" y="840"/>
                    </a:lnTo>
                    <a:lnTo>
                      <a:pt x="594" y="858"/>
                    </a:lnTo>
                    <a:lnTo>
                      <a:pt x="600" y="858"/>
                    </a:lnTo>
                    <a:lnTo>
                      <a:pt x="606" y="864"/>
                    </a:lnTo>
                    <a:lnTo>
                      <a:pt x="612" y="864"/>
                    </a:lnTo>
                    <a:lnTo>
                      <a:pt x="612" y="870"/>
                    </a:lnTo>
                    <a:lnTo>
                      <a:pt x="618" y="876"/>
                    </a:lnTo>
                    <a:lnTo>
                      <a:pt x="630" y="900"/>
                    </a:lnTo>
                    <a:lnTo>
                      <a:pt x="642" y="912"/>
                    </a:lnTo>
                    <a:lnTo>
                      <a:pt x="654" y="936"/>
                    </a:lnTo>
                    <a:lnTo>
                      <a:pt x="660" y="942"/>
                    </a:lnTo>
                    <a:lnTo>
                      <a:pt x="660" y="906"/>
                    </a:lnTo>
                    <a:lnTo>
                      <a:pt x="672" y="906"/>
                    </a:lnTo>
                    <a:lnTo>
                      <a:pt x="684" y="918"/>
                    </a:lnTo>
                    <a:lnTo>
                      <a:pt x="696" y="924"/>
                    </a:lnTo>
                    <a:lnTo>
                      <a:pt x="702" y="930"/>
                    </a:lnTo>
                    <a:lnTo>
                      <a:pt x="708" y="930"/>
                    </a:lnTo>
                    <a:close/>
                    <a:moveTo>
                      <a:pt x="2118" y="1194"/>
                    </a:moveTo>
                    <a:lnTo>
                      <a:pt x="2106" y="1176"/>
                    </a:lnTo>
                    <a:lnTo>
                      <a:pt x="2088" y="1176"/>
                    </a:lnTo>
                    <a:lnTo>
                      <a:pt x="2064" y="1200"/>
                    </a:lnTo>
                    <a:lnTo>
                      <a:pt x="2064" y="1212"/>
                    </a:lnTo>
                    <a:lnTo>
                      <a:pt x="2052" y="1212"/>
                    </a:lnTo>
                    <a:lnTo>
                      <a:pt x="2040" y="1218"/>
                    </a:lnTo>
                    <a:lnTo>
                      <a:pt x="2010" y="1248"/>
                    </a:lnTo>
                    <a:lnTo>
                      <a:pt x="1998" y="1272"/>
                    </a:lnTo>
                    <a:lnTo>
                      <a:pt x="1992" y="1278"/>
                    </a:lnTo>
                    <a:lnTo>
                      <a:pt x="1992" y="1290"/>
                    </a:lnTo>
                    <a:lnTo>
                      <a:pt x="2004" y="1302"/>
                    </a:lnTo>
                    <a:lnTo>
                      <a:pt x="2022" y="1302"/>
                    </a:lnTo>
                    <a:lnTo>
                      <a:pt x="2052" y="1284"/>
                    </a:lnTo>
                    <a:lnTo>
                      <a:pt x="2082" y="1260"/>
                    </a:lnTo>
                    <a:lnTo>
                      <a:pt x="2106" y="1242"/>
                    </a:lnTo>
                    <a:lnTo>
                      <a:pt x="2100" y="1236"/>
                    </a:lnTo>
                    <a:lnTo>
                      <a:pt x="2100" y="1224"/>
                    </a:lnTo>
                    <a:lnTo>
                      <a:pt x="2112" y="1200"/>
                    </a:lnTo>
                    <a:lnTo>
                      <a:pt x="2118" y="1194"/>
                    </a:lnTo>
                    <a:close/>
                    <a:moveTo>
                      <a:pt x="1374" y="1128"/>
                    </a:moveTo>
                    <a:lnTo>
                      <a:pt x="1374" y="1116"/>
                    </a:lnTo>
                    <a:lnTo>
                      <a:pt x="1368" y="1110"/>
                    </a:lnTo>
                    <a:lnTo>
                      <a:pt x="1344" y="1098"/>
                    </a:lnTo>
                    <a:lnTo>
                      <a:pt x="1332" y="1098"/>
                    </a:lnTo>
                    <a:lnTo>
                      <a:pt x="1320" y="1092"/>
                    </a:lnTo>
                    <a:lnTo>
                      <a:pt x="1314" y="1092"/>
                    </a:lnTo>
                    <a:lnTo>
                      <a:pt x="1302" y="1098"/>
                    </a:lnTo>
                    <a:lnTo>
                      <a:pt x="1296" y="1104"/>
                    </a:lnTo>
                    <a:lnTo>
                      <a:pt x="1296" y="1116"/>
                    </a:lnTo>
                    <a:lnTo>
                      <a:pt x="1290" y="1122"/>
                    </a:lnTo>
                    <a:lnTo>
                      <a:pt x="1290" y="1134"/>
                    </a:lnTo>
                    <a:lnTo>
                      <a:pt x="1254" y="1104"/>
                    </a:lnTo>
                    <a:lnTo>
                      <a:pt x="1260" y="1092"/>
                    </a:lnTo>
                    <a:lnTo>
                      <a:pt x="1260" y="1080"/>
                    </a:lnTo>
                    <a:lnTo>
                      <a:pt x="1266" y="1068"/>
                    </a:lnTo>
                    <a:lnTo>
                      <a:pt x="1266" y="1050"/>
                    </a:lnTo>
                    <a:lnTo>
                      <a:pt x="1260" y="1038"/>
                    </a:lnTo>
                    <a:lnTo>
                      <a:pt x="1254" y="1032"/>
                    </a:lnTo>
                    <a:lnTo>
                      <a:pt x="1242" y="1026"/>
                    </a:lnTo>
                    <a:lnTo>
                      <a:pt x="1188" y="1026"/>
                    </a:lnTo>
                    <a:lnTo>
                      <a:pt x="1158" y="1008"/>
                    </a:lnTo>
                    <a:lnTo>
                      <a:pt x="1158" y="984"/>
                    </a:lnTo>
                    <a:lnTo>
                      <a:pt x="1116" y="984"/>
                    </a:lnTo>
                    <a:lnTo>
                      <a:pt x="1116" y="996"/>
                    </a:lnTo>
                    <a:lnTo>
                      <a:pt x="1110" y="1008"/>
                    </a:lnTo>
                    <a:lnTo>
                      <a:pt x="1110" y="1026"/>
                    </a:lnTo>
                    <a:lnTo>
                      <a:pt x="1086" y="1026"/>
                    </a:lnTo>
                    <a:lnTo>
                      <a:pt x="1074" y="1020"/>
                    </a:lnTo>
                    <a:lnTo>
                      <a:pt x="1056" y="1014"/>
                    </a:lnTo>
                    <a:lnTo>
                      <a:pt x="1044" y="1014"/>
                    </a:lnTo>
                    <a:lnTo>
                      <a:pt x="1032" y="1008"/>
                    </a:lnTo>
                    <a:lnTo>
                      <a:pt x="966" y="1008"/>
                    </a:lnTo>
                    <a:lnTo>
                      <a:pt x="960" y="996"/>
                    </a:lnTo>
                    <a:lnTo>
                      <a:pt x="948" y="990"/>
                    </a:lnTo>
                    <a:lnTo>
                      <a:pt x="942" y="978"/>
                    </a:lnTo>
                    <a:lnTo>
                      <a:pt x="918" y="954"/>
                    </a:lnTo>
                    <a:lnTo>
                      <a:pt x="900" y="954"/>
                    </a:lnTo>
                    <a:lnTo>
                      <a:pt x="888" y="960"/>
                    </a:lnTo>
                    <a:lnTo>
                      <a:pt x="876" y="954"/>
                    </a:lnTo>
                    <a:lnTo>
                      <a:pt x="870" y="948"/>
                    </a:lnTo>
                    <a:lnTo>
                      <a:pt x="858" y="942"/>
                    </a:lnTo>
                    <a:lnTo>
                      <a:pt x="846" y="942"/>
                    </a:lnTo>
                    <a:lnTo>
                      <a:pt x="840" y="936"/>
                    </a:lnTo>
                    <a:lnTo>
                      <a:pt x="822" y="936"/>
                    </a:lnTo>
                    <a:lnTo>
                      <a:pt x="810" y="930"/>
                    </a:lnTo>
                    <a:lnTo>
                      <a:pt x="792" y="930"/>
                    </a:lnTo>
                    <a:lnTo>
                      <a:pt x="786" y="924"/>
                    </a:lnTo>
                    <a:lnTo>
                      <a:pt x="762" y="924"/>
                    </a:lnTo>
                    <a:lnTo>
                      <a:pt x="750" y="930"/>
                    </a:lnTo>
                    <a:lnTo>
                      <a:pt x="738" y="954"/>
                    </a:lnTo>
                    <a:lnTo>
                      <a:pt x="738" y="966"/>
                    </a:lnTo>
                    <a:lnTo>
                      <a:pt x="732" y="978"/>
                    </a:lnTo>
                    <a:lnTo>
                      <a:pt x="720" y="990"/>
                    </a:lnTo>
                    <a:lnTo>
                      <a:pt x="714" y="990"/>
                    </a:lnTo>
                    <a:lnTo>
                      <a:pt x="702" y="1002"/>
                    </a:lnTo>
                    <a:lnTo>
                      <a:pt x="702" y="1014"/>
                    </a:lnTo>
                    <a:lnTo>
                      <a:pt x="738" y="1008"/>
                    </a:lnTo>
                    <a:lnTo>
                      <a:pt x="786" y="1008"/>
                    </a:lnTo>
                    <a:lnTo>
                      <a:pt x="780" y="1014"/>
                    </a:lnTo>
                    <a:lnTo>
                      <a:pt x="768" y="1020"/>
                    </a:lnTo>
                    <a:lnTo>
                      <a:pt x="762" y="1032"/>
                    </a:lnTo>
                    <a:lnTo>
                      <a:pt x="762" y="1044"/>
                    </a:lnTo>
                    <a:lnTo>
                      <a:pt x="774" y="1050"/>
                    </a:lnTo>
                    <a:lnTo>
                      <a:pt x="780" y="1050"/>
                    </a:lnTo>
                    <a:lnTo>
                      <a:pt x="798" y="1044"/>
                    </a:lnTo>
                    <a:lnTo>
                      <a:pt x="810" y="1044"/>
                    </a:lnTo>
                    <a:lnTo>
                      <a:pt x="816" y="1038"/>
                    </a:lnTo>
                    <a:lnTo>
                      <a:pt x="828" y="1032"/>
                    </a:lnTo>
                    <a:lnTo>
                      <a:pt x="840" y="1038"/>
                    </a:lnTo>
                    <a:lnTo>
                      <a:pt x="870" y="1056"/>
                    </a:lnTo>
                    <a:lnTo>
                      <a:pt x="900" y="1068"/>
                    </a:lnTo>
                    <a:lnTo>
                      <a:pt x="924" y="1080"/>
                    </a:lnTo>
                    <a:lnTo>
                      <a:pt x="960" y="1086"/>
                    </a:lnTo>
                    <a:lnTo>
                      <a:pt x="1014" y="1092"/>
                    </a:lnTo>
                    <a:lnTo>
                      <a:pt x="1062" y="1092"/>
                    </a:lnTo>
                    <a:lnTo>
                      <a:pt x="1080" y="1110"/>
                    </a:lnTo>
                    <a:lnTo>
                      <a:pt x="1086" y="1122"/>
                    </a:lnTo>
                    <a:lnTo>
                      <a:pt x="1098" y="1128"/>
                    </a:lnTo>
                    <a:lnTo>
                      <a:pt x="1110" y="1140"/>
                    </a:lnTo>
                    <a:lnTo>
                      <a:pt x="1128" y="1146"/>
                    </a:lnTo>
                    <a:lnTo>
                      <a:pt x="1152" y="1152"/>
                    </a:lnTo>
                    <a:lnTo>
                      <a:pt x="1170" y="1152"/>
                    </a:lnTo>
                    <a:lnTo>
                      <a:pt x="1182" y="1158"/>
                    </a:lnTo>
                    <a:lnTo>
                      <a:pt x="1248" y="1158"/>
                    </a:lnTo>
                    <a:lnTo>
                      <a:pt x="1260" y="1164"/>
                    </a:lnTo>
                    <a:lnTo>
                      <a:pt x="1278" y="1170"/>
                    </a:lnTo>
                    <a:lnTo>
                      <a:pt x="1290" y="1182"/>
                    </a:lnTo>
                    <a:lnTo>
                      <a:pt x="1302" y="1188"/>
                    </a:lnTo>
                    <a:lnTo>
                      <a:pt x="1320" y="1206"/>
                    </a:lnTo>
                    <a:lnTo>
                      <a:pt x="1338" y="1206"/>
                    </a:lnTo>
                    <a:lnTo>
                      <a:pt x="1350" y="1200"/>
                    </a:lnTo>
                    <a:lnTo>
                      <a:pt x="1356" y="1206"/>
                    </a:lnTo>
                    <a:lnTo>
                      <a:pt x="1374" y="1206"/>
                    </a:lnTo>
                    <a:lnTo>
                      <a:pt x="1374" y="1194"/>
                    </a:lnTo>
                    <a:lnTo>
                      <a:pt x="1368" y="1182"/>
                    </a:lnTo>
                    <a:lnTo>
                      <a:pt x="1362" y="1176"/>
                    </a:lnTo>
                    <a:lnTo>
                      <a:pt x="1356" y="1164"/>
                    </a:lnTo>
                    <a:lnTo>
                      <a:pt x="1374" y="1146"/>
                    </a:lnTo>
                    <a:lnTo>
                      <a:pt x="1374" y="1128"/>
                    </a:lnTo>
                    <a:close/>
                    <a:moveTo>
                      <a:pt x="1500" y="726"/>
                    </a:moveTo>
                    <a:lnTo>
                      <a:pt x="1542" y="684"/>
                    </a:lnTo>
                    <a:lnTo>
                      <a:pt x="1548" y="672"/>
                    </a:lnTo>
                    <a:lnTo>
                      <a:pt x="1554" y="654"/>
                    </a:lnTo>
                    <a:lnTo>
                      <a:pt x="1560" y="642"/>
                    </a:lnTo>
                    <a:lnTo>
                      <a:pt x="1566" y="624"/>
                    </a:lnTo>
                    <a:lnTo>
                      <a:pt x="1566" y="612"/>
                    </a:lnTo>
                    <a:lnTo>
                      <a:pt x="1572" y="606"/>
                    </a:lnTo>
                    <a:lnTo>
                      <a:pt x="1572" y="600"/>
                    </a:lnTo>
                    <a:lnTo>
                      <a:pt x="1566" y="600"/>
                    </a:lnTo>
                    <a:lnTo>
                      <a:pt x="1554" y="594"/>
                    </a:lnTo>
                    <a:lnTo>
                      <a:pt x="1542" y="582"/>
                    </a:lnTo>
                    <a:lnTo>
                      <a:pt x="1542" y="564"/>
                    </a:lnTo>
                    <a:lnTo>
                      <a:pt x="1554" y="516"/>
                    </a:lnTo>
                    <a:lnTo>
                      <a:pt x="1590" y="498"/>
                    </a:lnTo>
                    <a:lnTo>
                      <a:pt x="1626" y="498"/>
                    </a:lnTo>
                    <a:lnTo>
                      <a:pt x="1632" y="486"/>
                    </a:lnTo>
                    <a:lnTo>
                      <a:pt x="1638" y="480"/>
                    </a:lnTo>
                    <a:lnTo>
                      <a:pt x="1644" y="468"/>
                    </a:lnTo>
                    <a:lnTo>
                      <a:pt x="1644" y="444"/>
                    </a:lnTo>
                    <a:lnTo>
                      <a:pt x="1626" y="444"/>
                    </a:lnTo>
                    <a:lnTo>
                      <a:pt x="1620" y="450"/>
                    </a:lnTo>
                    <a:lnTo>
                      <a:pt x="1608" y="450"/>
                    </a:lnTo>
                    <a:lnTo>
                      <a:pt x="1608" y="438"/>
                    </a:lnTo>
                    <a:lnTo>
                      <a:pt x="1614" y="420"/>
                    </a:lnTo>
                    <a:lnTo>
                      <a:pt x="1626" y="408"/>
                    </a:lnTo>
                    <a:lnTo>
                      <a:pt x="1650" y="396"/>
                    </a:lnTo>
                    <a:lnTo>
                      <a:pt x="1662" y="396"/>
                    </a:lnTo>
                    <a:lnTo>
                      <a:pt x="1680" y="402"/>
                    </a:lnTo>
                    <a:lnTo>
                      <a:pt x="1704" y="402"/>
                    </a:lnTo>
                    <a:lnTo>
                      <a:pt x="1716" y="390"/>
                    </a:lnTo>
                    <a:lnTo>
                      <a:pt x="1716" y="384"/>
                    </a:lnTo>
                    <a:lnTo>
                      <a:pt x="1680" y="348"/>
                    </a:lnTo>
                    <a:lnTo>
                      <a:pt x="1680" y="312"/>
                    </a:lnTo>
                    <a:lnTo>
                      <a:pt x="1668" y="312"/>
                    </a:lnTo>
                    <a:lnTo>
                      <a:pt x="1650" y="294"/>
                    </a:lnTo>
                    <a:lnTo>
                      <a:pt x="1650" y="282"/>
                    </a:lnTo>
                    <a:lnTo>
                      <a:pt x="1662" y="270"/>
                    </a:lnTo>
                    <a:lnTo>
                      <a:pt x="1668" y="258"/>
                    </a:lnTo>
                    <a:lnTo>
                      <a:pt x="1668" y="246"/>
                    </a:lnTo>
                    <a:lnTo>
                      <a:pt x="1662" y="240"/>
                    </a:lnTo>
                    <a:lnTo>
                      <a:pt x="1638" y="228"/>
                    </a:lnTo>
                    <a:lnTo>
                      <a:pt x="1614" y="228"/>
                    </a:lnTo>
                    <a:lnTo>
                      <a:pt x="1632" y="198"/>
                    </a:lnTo>
                    <a:lnTo>
                      <a:pt x="1614" y="192"/>
                    </a:lnTo>
                    <a:lnTo>
                      <a:pt x="1620" y="162"/>
                    </a:lnTo>
                    <a:lnTo>
                      <a:pt x="1608" y="144"/>
                    </a:lnTo>
                    <a:lnTo>
                      <a:pt x="1602" y="138"/>
                    </a:lnTo>
                    <a:lnTo>
                      <a:pt x="1590" y="132"/>
                    </a:lnTo>
                    <a:lnTo>
                      <a:pt x="1566" y="108"/>
                    </a:lnTo>
                    <a:lnTo>
                      <a:pt x="1470" y="108"/>
                    </a:lnTo>
                    <a:lnTo>
                      <a:pt x="1464" y="114"/>
                    </a:lnTo>
                    <a:lnTo>
                      <a:pt x="1458" y="126"/>
                    </a:lnTo>
                    <a:lnTo>
                      <a:pt x="1458" y="180"/>
                    </a:lnTo>
                    <a:lnTo>
                      <a:pt x="1452" y="198"/>
                    </a:lnTo>
                    <a:lnTo>
                      <a:pt x="1452" y="204"/>
                    </a:lnTo>
                    <a:lnTo>
                      <a:pt x="1446" y="216"/>
                    </a:lnTo>
                    <a:lnTo>
                      <a:pt x="1428" y="216"/>
                    </a:lnTo>
                    <a:lnTo>
                      <a:pt x="1422" y="222"/>
                    </a:lnTo>
                    <a:lnTo>
                      <a:pt x="1422" y="246"/>
                    </a:lnTo>
                    <a:lnTo>
                      <a:pt x="1428" y="252"/>
                    </a:lnTo>
                    <a:lnTo>
                      <a:pt x="1434" y="264"/>
                    </a:lnTo>
                    <a:lnTo>
                      <a:pt x="1398" y="294"/>
                    </a:lnTo>
                    <a:lnTo>
                      <a:pt x="1404" y="306"/>
                    </a:lnTo>
                    <a:lnTo>
                      <a:pt x="1374" y="342"/>
                    </a:lnTo>
                    <a:lnTo>
                      <a:pt x="1350" y="342"/>
                    </a:lnTo>
                    <a:lnTo>
                      <a:pt x="1344" y="348"/>
                    </a:lnTo>
                    <a:lnTo>
                      <a:pt x="1332" y="354"/>
                    </a:lnTo>
                    <a:lnTo>
                      <a:pt x="1320" y="366"/>
                    </a:lnTo>
                    <a:lnTo>
                      <a:pt x="1314" y="366"/>
                    </a:lnTo>
                    <a:lnTo>
                      <a:pt x="1308" y="360"/>
                    </a:lnTo>
                    <a:lnTo>
                      <a:pt x="1284" y="348"/>
                    </a:lnTo>
                    <a:lnTo>
                      <a:pt x="1272" y="336"/>
                    </a:lnTo>
                    <a:lnTo>
                      <a:pt x="1230" y="336"/>
                    </a:lnTo>
                    <a:lnTo>
                      <a:pt x="1224" y="348"/>
                    </a:lnTo>
                    <a:lnTo>
                      <a:pt x="1194" y="378"/>
                    </a:lnTo>
                    <a:lnTo>
                      <a:pt x="1170" y="378"/>
                    </a:lnTo>
                    <a:lnTo>
                      <a:pt x="1152" y="372"/>
                    </a:lnTo>
                    <a:lnTo>
                      <a:pt x="1128" y="372"/>
                    </a:lnTo>
                    <a:lnTo>
                      <a:pt x="1110" y="390"/>
                    </a:lnTo>
                    <a:lnTo>
                      <a:pt x="1104" y="390"/>
                    </a:lnTo>
                    <a:lnTo>
                      <a:pt x="1080" y="378"/>
                    </a:lnTo>
                    <a:lnTo>
                      <a:pt x="1074" y="372"/>
                    </a:lnTo>
                    <a:lnTo>
                      <a:pt x="1062" y="366"/>
                    </a:lnTo>
                    <a:lnTo>
                      <a:pt x="1050" y="354"/>
                    </a:lnTo>
                    <a:lnTo>
                      <a:pt x="1050" y="342"/>
                    </a:lnTo>
                    <a:lnTo>
                      <a:pt x="1044" y="336"/>
                    </a:lnTo>
                    <a:lnTo>
                      <a:pt x="1032" y="330"/>
                    </a:lnTo>
                    <a:lnTo>
                      <a:pt x="1008" y="330"/>
                    </a:lnTo>
                    <a:lnTo>
                      <a:pt x="996" y="336"/>
                    </a:lnTo>
                    <a:lnTo>
                      <a:pt x="990" y="348"/>
                    </a:lnTo>
                    <a:lnTo>
                      <a:pt x="978" y="366"/>
                    </a:lnTo>
                    <a:lnTo>
                      <a:pt x="972" y="384"/>
                    </a:lnTo>
                    <a:lnTo>
                      <a:pt x="972" y="402"/>
                    </a:lnTo>
                    <a:lnTo>
                      <a:pt x="966" y="408"/>
                    </a:lnTo>
                    <a:lnTo>
                      <a:pt x="966" y="414"/>
                    </a:lnTo>
                    <a:lnTo>
                      <a:pt x="990" y="444"/>
                    </a:lnTo>
                    <a:lnTo>
                      <a:pt x="1002" y="498"/>
                    </a:lnTo>
                    <a:lnTo>
                      <a:pt x="1050" y="528"/>
                    </a:lnTo>
                    <a:lnTo>
                      <a:pt x="1038" y="564"/>
                    </a:lnTo>
                    <a:lnTo>
                      <a:pt x="1068" y="582"/>
                    </a:lnTo>
                    <a:lnTo>
                      <a:pt x="1050" y="606"/>
                    </a:lnTo>
                    <a:lnTo>
                      <a:pt x="1068" y="636"/>
                    </a:lnTo>
                    <a:lnTo>
                      <a:pt x="1056" y="648"/>
                    </a:lnTo>
                    <a:lnTo>
                      <a:pt x="1068" y="702"/>
                    </a:lnTo>
                    <a:lnTo>
                      <a:pt x="1110" y="696"/>
                    </a:lnTo>
                    <a:lnTo>
                      <a:pt x="1140" y="708"/>
                    </a:lnTo>
                    <a:lnTo>
                      <a:pt x="1146" y="696"/>
                    </a:lnTo>
                    <a:lnTo>
                      <a:pt x="1170" y="672"/>
                    </a:lnTo>
                    <a:lnTo>
                      <a:pt x="1182" y="672"/>
                    </a:lnTo>
                    <a:lnTo>
                      <a:pt x="1182" y="690"/>
                    </a:lnTo>
                    <a:lnTo>
                      <a:pt x="1188" y="702"/>
                    </a:lnTo>
                    <a:lnTo>
                      <a:pt x="1188" y="726"/>
                    </a:lnTo>
                    <a:lnTo>
                      <a:pt x="1194" y="738"/>
                    </a:lnTo>
                    <a:lnTo>
                      <a:pt x="1212" y="738"/>
                    </a:lnTo>
                    <a:lnTo>
                      <a:pt x="1218" y="726"/>
                    </a:lnTo>
                    <a:lnTo>
                      <a:pt x="1218" y="720"/>
                    </a:lnTo>
                    <a:lnTo>
                      <a:pt x="1224" y="714"/>
                    </a:lnTo>
                    <a:lnTo>
                      <a:pt x="1224" y="708"/>
                    </a:lnTo>
                    <a:lnTo>
                      <a:pt x="1254" y="726"/>
                    </a:lnTo>
                    <a:lnTo>
                      <a:pt x="1266" y="720"/>
                    </a:lnTo>
                    <a:lnTo>
                      <a:pt x="1272" y="708"/>
                    </a:lnTo>
                    <a:lnTo>
                      <a:pt x="1284" y="702"/>
                    </a:lnTo>
                    <a:lnTo>
                      <a:pt x="1296" y="702"/>
                    </a:lnTo>
                    <a:lnTo>
                      <a:pt x="1296" y="714"/>
                    </a:lnTo>
                    <a:lnTo>
                      <a:pt x="1302" y="720"/>
                    </a:lnTo>
                    <a:lnTo>
                      <a:pt x="1302" y="738"/>
                    </a:lnTo>
                    <a:lnTo>
                      <a:pt x="1308" y="744"/>
                    </a:lnTo>
                    <a:lnTo>
                      <a:pt x="1332" y="744"/>
                    </a:lnTo>
                    <a:lnTo>
                      <a:pt x="1350" y="738"/>
                    </a:lnTo>
                    <a:lnTo>
                      <a:pt x="1362" y="732"/>
                    </a:lnTo>
                    <a:lnTo>
                      <a:pt x="1392" y="732"/>
                    </a:lnTo>
                    <a:lnTo>
                      <a:pt x="1404" y="744"/>
                    </a:lnTo>
                    <a:lnTo>
                      <a:pt x="1404" y="786"/>
                    </a:lnTo>
                    <a:lnTo>
                      <a:pt x="1398" y="798"/>
                    </a:lnTo>
                    <a:lnTo>
                      <a:pt x="1398" y="810"/>
                    </a:lnTo>
                    <a:lnTo>
                      <a:pt x="1404" y="810"/>
                    </a:lnTo>
                    <a:lnTo>
                      <a:pt x="1410" y="804"/>
                    </a:lnTo>
                    <a:lnTo>
                      <a:pt x="1422" y="798"/>
                    </a:lnTo>
                    <a:lnTo>
                      <a:pt x="1440" y="792"/>
                    </a:lnTo>
                    <a:lnTo>
                      <a:pt x="1452" y="786"/>
                    </a:lnTo>
                    <a:lnTo>
                      <a:pt x="1476" y="762"/>
                    </a:lnTo>
                    <a:lnTo>
                      <a:pt x="1482" y="750"/>
                    </a:lnTo>
                    <a:lnTo>
                      <a:pt x="1500" y="732"/>
                    </a:lnTo>
                    <a:lnTo>
                      <a:pt x="1500" y="726"/>
                    </a:lnTo>
                    <a:close/>
                    <a:moveTo>
                      <a:pt x="1476" y="1116"/>
                    </a:moveTo>
                    <a:lnTo>
                      <a:pt x="1470" y="1116"/>
                    </a:lnTo>
                    <a:lnTo>
                      <a:pt x="1458" y="1122"/>
                    </a:lnTo>
                    <a:lnTo>
                      <a:pt x="1452" y="1128"/>
                    </a:lnTo>
                    <a:lnTo>
                      <a:pt x="1458" y="1134"/>
                    </a:lnTo>
                    <a:lnTo>
                      <a:pt x="1470" y="1140"/>
                    </a:lnTo>
                    <a:lnTo>
                      <a:pt x="1476" y="1140"/>
                    </a:lnTo>
                    <a:lnTo>
                      <a:pt x="1488" y="1146"/>
                    </a:lnTo>
                    <a:lnTo>
                      <a:pt x="1500" y="1134"/>
                    </a:lnTo>
                    <a:lnTo>
                      <a:pt x="1500" y="1128"/>
                    </a:lnTo>
                    <a:lnTo>
                      <a:pt x="1488" y="1116"/>
                    </a:lnTo>
                    <a:lnTo>
                      <a:pt x="1476" y="1116"/>
                    </a:lnTo>
                    <a:close/>
                    <a:moveTo>
                      <a:pt x="1716" y="1230"/>
                    </a:moveTo>
                    <a:lnTo>
                      <a:pt x="1680" y="1218"/>
                    </a:lnTo>
                    <a:lnTo>
                      <a:pt x="1674" y="1224"/>
                    </a:lnTo>
                    <a:lnTo>
                      <a:pt x="1674" y="1230"/>
                    </a:lnTo>
                    <a:lnTo>
                      <a:pt x="1686" y="1254"/>
                    </a:lnTo>
                    <a:lnTo>
                      <a:pt x="1692" y="1260"/>
                    </a:lnTo>
                    <a:lnTo>
                      <a:pt x="1704" y="1266"/>
                    </a:lnTo>
                    <a:lnTo>
                      <a:pt x="1716" y="1266"/>
                    </a:lnTo>
                    <a:lnTo>
                      <a:pt x="1722" y="1260"/>
                    </a:lnTo>
                    <a:lnTo>
                      <a:pt x="1740" y="1260"/>
                    </a:lnTo>
                    <a:lnTo>
                      <a:pt x="1746" y="1266"/>
                    </a:lnTo>
                    <a:lnTo>
                      <a:pt x="1746" y="1278"/>
                    </a:lnTo>
                    <a:lnTo>
                      <a:pt x="1752" y="1290"/>
                    </a:lnTo>
                    <a:lnTo>
                      <a:pt x="1764" y="1296"/>
                    </a:lnTo>
                    <a:lnTo>
                      <a:pt x="1788" y="1296"/>
                    </a:lnTo>
                    <a:lnTo>
                      <a:pt x="1794" y="1290"/>
                    </a:lnTo>
                    <a:lnTo>
                      <a:pt x="1800" y="1290"/>
                    </a:lnTo>
                    <a:lnTo>
                      <a:pt x="1800" y="1284"/>
                    </a:lnTo>
                    <a:lnTo>
                      <a:pt x="1794" y="1272"/>
                    </a:lnTo>
                    <a:lnTo>
                      <a:pt x="1782" y="1260"/>
                    </a:lnTo>
                    <a:lnTo>
                      <a:pt x="1770" y="1236"/>
                    </a:lnTo>
                    <a:lnTo>
                      <a:pt x="1746" y="1224"/>
                    </a:lnTo>
                    <a:lnTo>
                      <a:pt x="1728" y="1224"/>
                    </a:lnTo>
                    <a:lnTo>
                      <a:pt x="1716" y="1230"/>
                    </a:lnTo>
                    <a:close/>
                    <a:moveTo>
                      <a:pt x="1962" y="1122"/>
                    </a:moveTo>
                    <a:lnTo>
                      <a:pt x="1932" y="1146"/>
                    </a:lnTo>
                    <a:lnTo>
                      <a:pt x="1920" y="1134"/>
                    </a:lnTo>
                    <a:lnTo>
                      <a:pt x="1890" y="1134"/>
                    </a:lnTo>
                    <a:lnTo>
                      <a:pt x="1884" y="1140"/>
                    </a:lnTo>
                    <a:lnTo>
                      <a:pt x="1872" y="1146"/>
                    </a:lnTo>
                    <a:lnTo>
                      <a:pt x="1866" y="1152"/>
                    </a:lnTo>
                    <a:lnTo>
                      <a:pt x="1860" y="1140"/>
                    </a:lnTo>
                    <a:lnTo>
                      <a:pt x="1836" y="1116"/>
                    </a:lnTo>
                    <a:lnTo>
                      <a:pt x="1824" y="1116"/>
                    </a:lnTo>
                    <a:lnTo>
                      <a:pt x="1800" y="1128"/>
                    </a:lnTo>
                    <a:lnTo>
                      <a:pt x="1764" y="1164"/>
                    </a:lnTo>
                    <a:lnTo>
                      <a:pt x="1728" y="1158"/>
                    </a:lnTo>
                    <a:lnTo>
                      <a:pt x="1716" y="1176"/>
                    </a:lnTo>
                    <a:lnTo>
                      <a:pt x="1746" y="1176"/>
                    </a:lnTo>
                    <a:lnTo>
                      <a:pt x="1752" y="1182"/>
                    </a:lnTo>
                    <a:lnTo>
                      <a:pt x="1764" y="1182"/>
                    </a:lnTo>
                    <a:lnTo>
                      <a:pt x="1776" y="1188"/>
                    </a:lnTo>
                    <a:lnTo>
                      <a:pt x="1788" y="1188"/>
                    </a:lnTo>
                    <a:lnTo>
                      <a:pt x="1794" y="1182"/>
                    </a:lnTo>
                    <a:lnTo>
                      <a:pt x="1806" y="1176"/>
                    </a:lnTo>
                    <a:lnTo>
                      <a:pt x="1812" y="1170"/>
                    </a:lnTo>
                    <a:lnTo>
                      <a:pt x="1908" y="1164"/>
                    </a:lnTo>
                    <a:lnTo>
                      <a:pt x="1956" y="1158"/>
                    </a:lnTo>
                    <a:lnTo>
                      <a:pt x="1992" y="1128"/>
                    </a:lnTo>
                    <a:lnTo>
                      <a:pt x="1992" y="1110"/>
                    </a:lnTo>
                    <a:lnTo>
                      <a:pt x="1962" y="1122"/>
                    </a:lnTo>
                    <a:close/>
                    <a:moveTo>
                      <a:pt x="1578" y="1158"/>
                    </a:moveTo>
                    <a:lnTo>
                      <a:pt x="1566" y="1152"/>
                    </a:lnTo>
                    <a:lnTo>
                      <a:pt x="1560" y="1146"/>
                    </a:lnTo>
                    <a:lnTo>
                      <a:pt x="1548" y="1140"/>
                    </a:lnTo>
                    <a:lnTo>
                      <a:pt x="1536" y="1140"/>
                    </a:lnTo>
                    <a:lnTo>
                      <a:pt x="1512" y="1164"/>
                    </a:lnTo>
                    <a:lnTo>
                      <a:pt x="1506" y="1176"/>
                    </a:lnTo>
                    <a:lnTo>
                      <a:pt x="1500" y="1182"/>
                    </a:lnTo>
                    <a:lnTo>
                      <a:pt x="1554" y="1188"/>
                    </a:lnTo>
                    <a:lnTo>
                      <a:pt x="1554" y="1212"/>
                    </a:lnTo>
                    <a:lnTo>
                      <a:pt x="1578" y="1206"/>
                    </a:lnTo>
                    <a:lnTo>
                      <a:pt x="1590" y="1188"/>
                    </a:lnTo>
                    <a:lnTo>
                      <a:pt x="1614" y="1206"/>
                    </a:lnTo>
                    <a:lnTo>
                      <a:pt x="1644" y="1170"/>
                    </a:lnTo>
                    <a:lnTo>
                      <a:pt x="1596" y="1152"/>
                    </a:lnTo>
                    <a:lnTo>
                      <a:pt x="1578" y="115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69" name="East Timor"/>
              <p:cNvSpPr>
                <a:spLocks noEditPoints="1"/>
              </p:cNvSpPr>
              <p:nvPr/>
            </p:nvSpPr>
            <p:spPr bwMode="auto">
              <a:xfrm>
                <a:off x="4903" y="2480"/>
                <a:ext cx="64" cy="30"/>
              </a:xfrm>
              <a:custGeom>
                <a:avLst/>
                <a:gdLst>
                  <a:gd name="T0" fmla="*/ 2147483647 w 252"/>
                  <a:gd name="T1" fmla="*/ 0 h 120"/>
                  <a:gd name="T2" fmla="*/ 2147483647 w 252"/>
                  <a:gd name="T3" fmla="*/ 2147483647 h 120"/>
                  <a:gd name="T4" fmla="*/ 2147483647 w 252"/>
                  <a:gd name="T5" fmla="*/ 2147483647 h 120"/>
                  <a:gd name="T6" fmla="*/ 2147483647 w 252"/>
                  <a:gd name="T7" fmla="*/ 2147483647 h 120"/>
                  <a:gd name="T8" fmla="*/ 2147483647 w 252"/>
                  <a:gd name="T9" fmla="*/ 2147483647 h 120"/>
                  <a:gd name="T10" fmla="*/ 2147483647 w 252"/>
                  <a:gd name="T11" fmla="*/ 2147483647 h 120"/>
                  <a:gd name="T12" fmla="*/ 2147483647 w 252"/>
                  <a:gd name="T13" fmla="*/ 2147483647 h 120"/>
                  <a:gd name="T14" fmla="*/ 2147483647 w 252"/>
                  <a:gd name="T15" fmla="*/ 2147483647 h 120"/>
                  <a:gd name="T16" fmla="*/ 2147483647 w 252"/>
                  <a:gd name="T17" fmla="*/ 2147483647 h 120"/>
                  <a:gd name="T18" fmla="*/ 2147483647 w 252"/>
                  <a:gd name="T19" fmla="*/ 2147483647 h 120"/>
                  <a:gd name="T20" fmla="*/ 2147483647 w 252"/>
                  <a:gd name="T21" fmla="*/ 2147483647 h 120"/>
                  <a:gd name="T22" fmla="*/ 2147483647 w 252"/>
                  <a:gd name="T23" fmla="*/ 2147483647 h 120"/>
                  <a:gd name="T24" fmla="*/ 2147483647 w 252"/>
                  <a:gd name="T25" fmla="*/ 2147483647 h 120"/>
                  <a:gd name="T26" fmla="*/ 2147483647 w 252"/>
                  <a:gd name="T27" fmla="*/ 2147483647 h 120"/>
                  <a:gd name="T28" fmla="*/ 2147483647 w 252"/>
                  <a:gd name="T29" fmla="*/ 2147483647 h 120"/>
                  <a:gd name="T30" fmla="*/ 2147483647 w 252"/>
                  <a:gd name="T31" fmla="*/ 2147483647 h 120"/>
                  <a:gd name="T32" fmla="*/ 2147483647 w 252"/>
                  <a:gd name="T33" fmla="*/ 2147483647 h 120"/>
                  <a:gd name="T34" fmla="*/ 2147483647 w 252"/>
                  <a:gd name="T35" fmla="*/ 2147483647 h 120"/>
                  <a:gd name="T36" fmla="*/ 2147483647 w 252"/>
                  <a:gd name="T37" fmla="*/ 2147483647 h 120"/>
                  <a:gd name="T38" fmla="*/ 2147483647 w 252"/>
                  <a:gd name="T39" fmla="*/ 2147483647 h 120"/>
                  <a:gd name="T40" fmla="*/ 2147483647 w 252"/>
                  <a:gd name="T41" fmla="*/ 2147483647 h 120"/>
                  <a:gd name="T42" fmla="*/ 2147483647 w 252"/>
                  <a:gd name="T43" fmla="*/ 2147483647 h 120"/>
                  <a:gd name="T44" fmla="*/ 2147483647 w 252"/>
                  <a:gd name="T45" fmla="*/ 2147483647 h 120"/>
                  <a:gd name="T46" fmla="*/ 2147483647 w 252"/>
                  <a:gd name="T47" fmla="*/ 0 h 120"/>
                  <a:gd name="T48" fmla="*/ 0 w 252"/>
                  <a:gd name="T49" fmla="*/ 2147483647 h 120"/>
                  <a:gd name="T50" fmla="*/ 2147483647 w 252"/>
                  <a:gd name="T51" fmla="*/ 2147483647 h 120"/>
                  <a:gd name="T52" fmla="*/ 2147483647 w 252"/>
                  <a:gd name="T53" fmla="*/ 2147483647 h 120"/>
                  <a:gd name="T54" fmla="*/ 2147483647 w 252"/>
                  <a:gd name="T55" fmla="*/ 2147483647 h 120"/>
                  <a:gd name="T56" fmla="*/ 2147483647 w 252"/>
                  <a:gd name="T57" fmla="*/ 2147483647 h 120"/>
                  <a:gd name="T58" fmla="*/ 2147483647 w 252"/>
                  <a:gd name="T59" fmla="*/ 2147483647 h 120"/>
                  <a:gd name="T60" fmla="*/ 2147483647 w 252"/>
                  <a:gd name="T61" fmla="*/ 2147483647 h 120"/>
                  <a:gd name="T62" fmla="*/ 2147483647 w 252"/>
                  <a:gd name="T63" fmla="*/ 2147483647 h 120"/>
                  <a:gd name="T64" fmla="*/ 0 w 252"/>
                  <a:gd name="T65" fmla="*/ 2147483647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2"/>
                  <a:gd name="T100" fmla="*/ 0 h 120"/>
                  <a:gd name="T101" fmla="*/ 252 w 252"/>
                  <a:gd name="T102" fmla="*/ 120 h 1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2" h="120">
                    <a:moveTo>
                      <a:pt x="228" y="0"/>
                    </a:moveTo>
                    <a:lnTo>
                      <a:pt x="204" y="24"/>
                    </a:lnTo>
                    <a:lnTo>
                      <a:pt x="114" y="24"/>
                    </a:lnTo>
                    <a:lnTo>
                      <a:pt x="108" y="30"/>
                    </a:lnTo>
                    <a:lnTo>
                      <a:pt x="102" y="42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78" y="54"/>
                    </a:lnTo>
                    <a:lnTo>
                      <a:pt x="90" y="72"/>
                    </a:lnTo>
                    <a:lnTo>
                      <a:pt x="84" y="78"/>
                    </a:lnTo>
                    <a:lnTo>
                      <a:pt x="72" y="102"/>
                    </a:lnTo>
                    <a:lnTo>
                      <a:pt x="72" y="114"/>
                    </a:lnTo>
                    <a:lnTo>
                      <a:pt x="78" y="120"/>
                    </a:lnTo>
                    <a:lnTo>
                      <a:pt x="78" y="114"/>
                    </a:lnTo>
                    <a:lnTo>
                      <a:pt x="84" y="108"/>
                    </a:lnTo>
                    <a:lnTo>
                      <a:pt x="96" y="108"/>
                    </a:lnTo>
                    <a:lnTo>
                      <a:pt x="132" y="84"/>
                    </a:lnTo>
                    <a:lnTo>
                      <a:pt x="138" y="90"/>
                    </a:lnTo>
                    <a:lnTo>
                      <a:pt x="162" y="90"/>
                    </a:lnTo>
                    <a:lnTo>
                      <a:pt x="186" y="78"/>
                    </a:lnTo>
                    <a:lnTo>
                      <a:pt x="198" y="66"/>
                    </a:lnTo>
                    <a:lnTo>
                      <a:pt x="210" y="60"/>
                    </a:lnTo>
                    <a:lnTo>
                      <a:pt x="252" y="18"/>
                    </a:lnTo>
                    <a:lnTo>
                      <a:pt x="228" y="0"/>
                    </a:lnTo>
                    <a:close/>
                    <a:moveTo>
                      <a:pt x="0" y="90"/>
                    </a:moveTo>
                    <a:lnTo>
                      <a:pt x="6" y="102"/>
                    </a:lnTo>
                    <a:lnTo>
                      <a:pt x="18" y="96"/>
                    </a:lnTo>
                    <a:lnTo>
                      <a:pt x="24" y="90"/>
                    </a:lnTo>
                    <a:lnTo>
                      <a:pt x="36" y="90"/>
                    </a:lnTo>
                    <a:lnTo>
                      <a:pt x="36" y="84"/>
                    </a:lnTo>
                    <a:lnTo>
                      <a:pt x="42" y="72"/>
                    </a:lnTo>
                    <a:lnTo>
                      <a:pt x="18" y="7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70" name="Australia"/>
              <p:cNvSpPr>
                <a:spLocks noEditPoints="1"/>
              </p:cNvSpPr>
              <p:nvPr/>
            </p:nvSpPr>
            <p:spPr bwMode="auto">
              <a:xfrm>
                <a:off x="4633" y="2529"/>
                <a:ext cx="726" cy="681"/>
              </a:xfrm>
              <a:custGeom>
                <a:avLst/>
                <a:gdLst>
                  <a:gd name="T0" fmla="*/ 2147483647 w 2838"/>
                  <a:gd name="T1" fmla="*/ 2147483647 h 2664"/>
                  <a:gd name="T2" fmla="*/ 2147483647 w 2838"/>
                  <a:gd name="T3" fmla="*/ 2147483647 h 2664"/>
                  <a:gd name="T4" fmla="*/ 2147483647 w 2838"/>
                  <a:gd name="T5" fmla="*/ 2147483647 h 2664"/>
                  <a:gd name="T6" fmla="*/ 2147483647 w 2838"/>
                  <a:gd name="T7" fmla="*/ 2147483647 h 2664"/>
                  <a:gd name="T8" fmla="*/ 2147483647 w 2838"/>
                  <a:gd name="T9" fmla="*/ 2147483647 h 2664"/>
                  <a:gd name="T10" fmla="*/ 2147483647 w 2838"/>
                  <a:gd name="T11" fmla="*/ 2147483647 h 2664"/>
                  <a:gd name="T12" fmla="*/ 2147483647 w 2838"/>
                  <a:gd name="T13" fmla="*/ 2147483647 h 2664"/>
                  <a:gd name="T14" fmla="*/ 2147483647 w 2838"/>
                  <a:gd name="T15" fmla="*/ 2147483647 h 2664"/>
                  <a:gd name="T16" fmla="*/ 2147483647 w 2838"/>
                  <a:gd name="T17" fmla="*/ 2147483647 h 2664"/>
                  <a:gd name="T18" fmla="*/ 2147483647 w 2838"/>
                  <a:gd name="T19" fmla="*/ 2147483647 h 2664"/>
                  <a:gd name="T20" fmla="*/ 2147483647 w 2838"/>
                  <a:gd name="T21" fmla="*/ 2147483647 h 2664"/>
                  <a:gd name="T22" fmla="*/ 2147483647 w 2838"/>
                  <a:gd name="T23" fmla="*/ 2147483647 h 2664"/>
                  <a:gd name="T24" fmla="*/ 2147483647 w 2838"/>
                  <a:gd name="T25" fmla="*/ 2147483647 h 2664"/>
                  <a:gd name="T26" fmla="*/ 2147483647 w 2838"/>
                  <a:gd name="T27" fmla="*/ 2147483647 h 2664"/>
                  <a:gd name="T28" fmla="*/ 2147483647 w 2838"/>
                  <a:gd name="T29" fmla="*/ 2147483647 h 2664"/>
                  <a:gd name="T30" fmla="*/ 2147483647 w 2838"/>
                  <a:gd name="T31" fmla="*/ 2147483647 h 2664"/>
                  <a:gd name="T32" fmla="*/ 2147483647 w 2838"/>
                  <a:gd name="T33" fmla="*/ 2147483647 h 2664"/>
                  <a:gd name="T34" fmla="*/ 2147483647 w 2838"/>
                  <a:gd name="T35" fmla="*/ 2147483647 h 2664"/>
                  <a:gd name="T36" fmla="*/ 2147483647 w 2838"/>
                  <a:gd name="T37" fmla="*/ 2147483647 h 2664"/>
                  <a:gd name="T38" fmla="*/ 2147483647 w 2838"/>
                  <a:gd name="T39" fmla="*/ 2147483647 h 2664"/>
                  <a:gd name="T40" fmla="*/ 2147483647 w 2838"/>
                  <a:gd name="T41" fmla="*/ 2147483647 h 2664"/>
                  <a:gd name="T42" fmla="*/ 2147483647 w 2838"/>
                  <a:gd name="T43" fmla="*/ 2147483647 h 2664"/>
                  <a:gd name="T44" fmla="*/ 2147483647 w 2838"/>
                  <a:gd name="T45" fmla="*/ 2147483647 h 2664"/>
                  <a:gd name="T46" fmla="*/ 2147483647 w 2838"/>
                  <a:gd name="T47" fmla="*/ 2147483647 h 2664"/>
                  <a:gd name="T48" fmla="*/ 2147483647 w 2838"/>
                  <a:gd name="T49" fmla="*/ 2147483647 h 2664"/>
                  <a:gd name="T50" fmla="*/ 2147483647 w 2838"/>
                  <a:gd name="T51" fmla="*/ 2147483647 h 2664"/>
                  <a:gd name="T52" fmla="*/ 2147483647 w 2838"/>
                  <a:gd name="T53" fmla="*/ 2147483647 h 2664"/>
                  <a:gd name="T54" fmla="*/ 2147483647 w 2838"/>
                  <a:gd name="T55" fmla="*/ 2147483647 h 2664"/>
                  <a:gd name="T56" fmla="*/ 2147483647 w 2838"/>
                  <a:gd name="T57" fmla="*/ 2147483647 h 2664"/>
                  <a:gd name="T58" fmla="*/ 2147483647 w 2838"/>
                  <a:gd name="T59" fmla="*/ 2147483647 h 2664"/>
                  <a:gd name="T60" fmla="*/ 2147483647 w 2838"/>
                  <a:gd name="T61" fmla="*/ 2147483647 h 2664"/>
                  <a:gd name="T62" fmla="*/ 2147483647 w 2838"/>
                  <a:gd name="T63" fmla="*/ 2147483647 h 2664"/>
                  <a:gd name="T64" fmla="*/ 2147483647 w 2838"/>
                  <a:gd name="T65" fmla="*/ 2147483647 h 2664"/>
                  <a:gd name="T66" fmla="*/ 2147483647 w 2838"/>
                  <a:gd name="T67" fmla="*/ 2147483647 h 2664"/>
                  <a:gd name="T68" fmla="*/ 2147483647 w 2838"/>
                  <a:gd name="T69" fmla="*/ 2147483647 h 2664"/>
                  <a:gd name="T70" fmla="*/ 2147483647 w 2838"/>
                  <a:gd name="T71" fmla="*/ 2147483647 h 2664"/>
                  <a:gd name="T72" fmla="*/ 2147483647 w 2838"/>
                  <a:gd name="T73" fmla="*/ 2147483647 h 2664"/>
                  <a:gd name="T74" fmla="*/ 2147483647 w 2838"/>
                  <a:gd name="T75" fmla="*/ 2147483647 h 2664"/>
                  <a:gd name="T76" fmla="*/ 2147483647 w 2838"/>
                  <a:gd name="T77" fmla="*/ 2147483647 h 2664"/>
                  <a:gd name="T78" fmla="*/ 2147483647 w 2838"/>
                  <a:gd name="T79" fmla="*/ 2147483647 h 2664"/>
                  <a:gd name="T80" fmla="*/ 2147483647 w 2838"/>
                  <a:gd name="T81" fmla="*/ 2147483647 h 2664"/>
                  <a:gd name="T82" fmla="*/ 2147483647 w 2838"/>
                  <a:gd name="T83" fmla="*/ 2147483647 h 2664"/>
                  <a:gd name="T84" fmla="*/ 2147483647 w 2838"/>
                  <a:gd name="T85" fmla="*/ 2147483647 h 2664"/>
                  <a:gd name="T86" fmla="*/ 2147483647 w 2838"/>
                  <a:gd name="T87" fmla="*/ 2147483647 h 2664"/>
                  <a:gd name="T88" fmla="*/ 2147483647 w 2838"/>
                  <a:gd name="T89" fmla="*/ 2147483647 h 2664"/>
                  <a:gd name="T90" fmla="*/ 2147483647 w 2838"/>
                  <a:gd name="T91" fmla="*/ 2147483647 h 2664"/>
                  <a:gd name="T92" fmla="*/ 2147483647 w 2838"/>
                  <a:gd name="T93" fmla="*/ 2147483647 h 2664"/>
                  <a:gd name="T94" fmla="*/ 2147483647 w 2838"/>
                  <a:gd name="T95" fmla="*/ 2147483647 h 2664"/>
                  <a:gd name="T96" fmla="*/ 2147483647 w 2838"/>
                  <a:gd name="T97" fmla="*/ 2147483647 h 2664"/>
                  <a:gd name="T98" fmla="*/ 2147483647 w 2838"/>
                  <a:gd name="T99" fmla="*/ 2147483647 h 2664"/>
                  <a:gd name="T100" fmla="*/ 2147483647 w 2838"/>
                  <a:gd name="T101" fmla="*/ 2147483647 h 2664"/>
                  <a:gd name="T102" fmla="*/ 2147483647 w 2838"/>
                  <a:gd name="T103" fmla="*/ 2147483647 h 2664"/>
                  <a:gd name="T104" fmla="*/ 2147483647 w 2838"/>
                  <a:gd name="T105" fmla="*/ 2147483647 h 2664"/>
                  <a:gd name="T106" fmla="*/ 2147483647 w 2838"/>
                  <a:gd name="T107" fmla="*/ 2147483647 h 2664"/>
                  <a:gd name="T108" fmla="*/ 2147483647 w 2838"/>
                  <a:gd name="T109" fmla="*/ 2147483647 h 2664"/>
                  <a:gd name="T110" fmla="*/ 2147483647 w 2838"/>
                  <a:gd name="T111" fmla="*/ 2147483647 h 2664"/>
                  <a:gd name="T112" fmla="*/ 2147483647 w 2838"/>
                  <a:gd name="T113" fmla="*/ 2147483647 h 2664"/>
                  <a:gd name="T114" fmla="*/ 2147483647 w 2838"/>
                  <a:gd name="T115" fmla="*/ 2147483647 h 2664"/>
                  <a:gd name="T116" fmla="*/ 2147483647 w 2838"/>
                  <a:gd name="T117" fmla="*/ 2147483647 h 266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838"/>
                  <a:gd name="T178" fmla="*/ 0 h 2664"/>
                  <a:gd name="T179" fmla="*/ 2838 w 2838"/>
                  <a:gd name="T180" fmla="*/ 2664 h 266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838" h="2664">
                    <a:moveTo>
                      <a:pt x="1530" y="66"/>
                    </a:moveTo>
                    <a:lnTo>
                      <a:pt x="1524" y="60"/>
                    </a:lnTo>
                    <a:lnTo>
                      <a:pt x="1518" y="60"/>
                    </a:lnTo>
                    <a:lnTo>
                      <a:pt x="1506" y="66"/>
                    </a:lnTo>
                    <a:lnTo>
                      <a:pt x="1500" y="72"/>
                    </a:lnTo>
                    <a:lnTo>
                      <a:pt x="1494" y="84"/>
                    </a:lnTo>
                    <a:lnTo>
                      <a:pt x="1494" y="102"/>
                    </a:lnTo>
                    <a:lnTo>
                      <a:pt x="1506" y="102"/>
                    </a:lnTo>
                    <a:lnTo>
                      <a:pt x="1512" y="90"/>
                    </a:lnTo>
                    <a:lnTo>
                      <a:pt x="1524" y="78"/>
                    </a:lnTo>
                    <a:lnTo>
                      <a:pt x="1530" y="66"/>
                    </a:lnTo>
                    <a:close/>
                    <a:moveTo>
                      <a:pt x="1476" y="2016"/>
                    </a:moveTo>
                    <a:lnTo>
                      <a:pt x="1464" y="2016"/>
                    </a:lnTo>
                    <a:lnTo>
                      <a:pt x="1440" y="2028"/>
                    </a:lnTo>
                    <a:lnTo>
                      <a:pt x="1440" y="2034"/>
                    </a:lnTo>
                    <a:lnTo>
                      <a:pt x="1452" y="2046"/>
                    </a:lnTo>
                    <a:lnTo>
                      <a:pt x="1452" y="2052"/>
                    </a:lnTo>
                    <a:lnTo>
                      <a:pt x="1470" y="2052"/>
                    </a:lnTo>
                    <a:lnTo>
                      <a:pt x="1482" y="2046"/>
                    </a:lnTo>
                    <a:lnTo>
                      <a:pt x="1488" y="2040"/>
                    </a:lnTo>
                    <a:lnTo>
                      <a:pt x="1506" y="2040"/>
                    </a:lnTo>
                    <a:lnTo>
                      <a:pt x="1512" y="2034"/>
                    </a:lnTo>
                    <a:lnTo>
                      <a:pt x="1530" y="2034"/>
                    </a:lnTo>
                    <a:lnTo>
                      <a:pt x="1536" y="2028"/>
                    </a:lnTo>
                    <a:lnTo>
                      <a:pt x="1512" y="2028"/>
                    </a:lnTo>
                    <a:lnTo>
                      <a:pt x="1500" y="2016"/>
                    </a:lnTo>
                    <a:lnTo>
                      <a:pt x="1476" y="2016"/>
                    </a:lnTo>
                    <a:close/>
                    <a:moveTo>
                      <a:pt x="2802" y="1164"/>
                    </a:moveTo>
                    <a:lnTo>
                      <a:pt x="2802" y="1134"/>
                    </a:lnTo>
                    <a:lnTo>
                      <a:pt x="2796" y="1116"/>
                    </a:lnTo>
                    <a:lnTo>
                      <a:pt x="2796" y="1092"/>
                    </a:lnTo>
                    <a:lnTo>
                      <a:pt x="2790" y="1086"/>
                    </a:lnTo>
                    <a:lnTo>
                      <a:pt x="2778" y="1086"/>
                    </a:lnTo>
                    <a:lnTo>
                      <a:pt x="2772" y="1080"/>
                    </a:lnTo>
                    <a:lnTo>
                      <a:pt x="2760" y="1080"/>
                    </a:lnTo>
                    <a:lnTo>
                      <a:pt x="2760" y="1062"/>
                    </a:lnTo>
                    <a:lnTo>
                      <a:pt x="2742" y="1050"/>
                    </a:lnTo>
                    <a:lnTo>
                      <a:pt x="2742" y="1014"/>
                    </a:lnTo>
                    <a:lnTo>
                      <a:pt x="2736" y="1008"/>
                    </a:lnTo>
                    <a:lnTo>
                      <a:pt x="2724" y="1002"/>
                    </a:lnTo>
                    <a:lnTo>
                      <a:pt x="2718" y="996"/>
                    </a:lnTo>
                    <a:lnTo>
                      <a:pt x="2706" y="996"/>
                    </a:lnTo>
                    <a:lnTo>
                      <a:pt x="2712" y="996"/>
                    </a:lnTo>
                    <a:lnTo>
                      <a:pt x="2718" y="990"/>
                    </a:lnTo>
                    <a:lnTo>
                      <a:pt x="2730" y="990"/>
                    </a:lnTo>
                    <a:lnTo>
                      <a:pt x="2742" y="984"/>
                    </a:lnTo>
                    <a:lnTo>
                      <a:pt x="2760" y="966"/>
                    </a:lnTo>
                    <a:lnTo>
                      <a:pt x="2754" y="954"/>
                    </a:lnTo>
                    <a:lnTo>
                      <a:pt x="2736" y="936"/>
                    </a:lnTo>
                    <a:lnTo>
                      <a:pt x="2730" y="936"/>
                    </a:lnTo>
                    <a:lnTo>
                      <a:pt x="2730" y="930"/>
                    </a:lnTo>
                    <a:lnTo>
                      <a:pt x="2712" y="912"/>
                    </a:lnTo>
                    <a:lnTo>
                      <a:pt x="2700" y="906"/>
                    </a:lnTo>
                    <a:lnTo>
                      <a:pt x="2694" y="912"/>
                    </a:lnTo>
                    <a:lnTo>
                      <a:pt x="2694" y="936"/>
                    </a:lnTo>
                    <a:lnTo>
                      <a:pt x="2670" y="930"/>
                    </a:lnTo>
                    <a:lnTo>
                      <a:pt x="2670" y="924"/>
                    </a:lnTo>
                    <a:lnTo>
                      <a:pt x="2676" y="918"/>
                    </a:lnTo>
                    <a:lnTo>
                      <a:pt x="2676" y="906"/>
                    </a:lnTo>
                    <a:lnTo>
                      <a:pt x="2682" y="894"/>
                    </a:lnTo>
                    <a:lnTo>
                      <a:pt x="2688" y="876"/>
                    </a:lnTo>
                    <a:lnTo>
                      <a:pt x="2688" y="858"/>
                    </a:lnTo>
                    <a:lnTo>
                      <a:pt x="2682" y="852"/>
                    </a:lnTo>
                    <a:lnTo>
                      <a:pt x="2676" y="840"/>
                    </a:lnTo>
                    <a:lnTo>
                      <a:pt x="2670" y="840"/>
                    </a:lnTo>
                    <a:lnTo>
                      <a:pt x="2652" y="822"/>
                    </a:lnTo>
                    <a:lnTo>
                      <a:pt x="2652" y="816"/>
                    </a:lnTo>
                    <a:lnTo>
                      <a:pt x="2658" y="804"/>
                    </a:lnTo>
                    <a:lnTo>
                      <a:pt x="2658" y="792"/>
                    </a:lnTo>
                    <a:lnTo>
                      <a:pt x="2664" y="774"/>
                    </a:lnTo>
                    <a:lnTo>
                      <a:pt x="2664" y="762"/>
                    </a:lnTo>
                    <a:lnTo>
                      <a:pt x="2652" y="750"/>
                    </a:lnTo>
                    <a:lnTo>
                      <a:pt x="2628" y="732"/>
                    </a:lnTo>
                    <a:lnTo>
                      <a:pt x="2598" y="720"/>
                    </a:lnTo>
                    <a:lnTo>
                      <a:pt x="2580" y="708"/>
                    </a:lnTo>
                    <a:lnTo>
                      <a:pt x="2568" y="702"/>
                    </a:lnTo>
                    <a:lnTo>
                      <a:pt x="2556" y="708"/>
                    </a:lnTo>
                    <a:lnTo>
                      <a:pt x="2550" y="696"/>
                    </a:lnTo>
                    <a:lnTo>
                      <a:pt x="2538" y="684"/>
                    </a:lnTo>
                    <a:lnTo>
                      <a:pt x="2532" y="672"/>
                    </a:lnTo>
                    <a:lnTo>
                      <a:pt x="2520" y="660"/>
                    </a:lnTo>
                    <a:lnTo>
                      <a:pt x="2514" y="642"/>
                    </a:lnTo>
                    <a:lnTo>
                      <a:pt x="2514" y="594"/>
                    </a:lnTo>
                    <a:lnTo>
                      <a:pt x="2520" y="576"/>
                    </a:lnTo>
                    <a:lnTo>
                      <a:pt x="2526" y="564"/>
                    </a:lnTo>
                    <a:lnTo>
                      <a:pt x="2526" y="546"/>
                    </a:lnTo>
                    <a:lnTo>
                      <a:pt x="2520" y="504"/>
                    </a:lnTo>
                    <a:lnTo>
                      <a:pt x="2502" y="462"/>
                    </a:lnTo>
                    <a:lnTo>
                      <a:pt x="2490" y="426"/>
                    </a:lnTo>
                    <a:lnTo>
                      <a:pt x="2490" y="402"/>
                    </a:lnTo>
                    <a:lnTo>
                      <a:pt x="2496" y="390"/>
                    </a:lnTo>
                    <a:lnTo>
                      <a:pt x="2502" y="384"/>
                    </a:lnTo>
                    <a:lnTo>
                      <a:pt x="2502" y="324"/>
                    </a:lnTo>
                    <a:lnTo>
                      <a:pt x="2496" y="312"/>
                    </a:lnTo>
                    <a:lnTo>
                      <a:pt x="2496" y="300"/>
                    </a:lnTo>
                    <a:lnTo>
                      <a:pt x="2472" y="294"/>
                    </a:lnTo>
                    <a:lnTo>
                      <a:pt x="2460" y="288"/>
                    </a:lnTo>
                    <a:lnTo>
                      <a:pt x="2454" y="276"/>
                    </a:lnTo>
                    <a:lnTo>
                      <a:pt x="2442" y="270"/>
                    </a:lnTo>
                    <a:lnTo>
                      <a:pt x="2424" y="270"/>
                    </a:lnTo>
                    <a:lnTo>
                      <a:pt x="2418" y="282"/>
                    </a:lnTo>
                    <a:lnTo>
                      <a:pt x="2412" y="288"/>
                    </a:lnTo>
                    <a:lnTo>
                      <a:pt x="2412" y="282"/>
                    </a:lnTo>
                    <a:lnTo>
                      <a:pt x="2406" y="276"/>
                    </a:lnTo>
                    <a:lnTo>
                      <a:pt x="2400" y="264"/>
                    </a:lnTo>
                    <a:lnTo>
                      <a:pt x="2400" y="228"/>
                    </a:lnTo>
                    <a:lnTo>
                      <a:pt x="2406" y="216"/>
                    </a:lnTo>
                    <a:lnTo>
                      <a:pt x="2406" y="204"/>
                    </a:lnTo>
                    <a:lnTo>
                      <a:pt x="2388" y="180"/>
                    </a:lnTo>
                    <a:lnTo>
                      <a:pt x="2394" y="96"/>
                    </a:lnTo>
                    <a:lnTo>
                      <a:pt x="2382" y="90"/>
                    </a:lnTo>
                    <a:lnTo>
                      <a:pt x="2364" y="72"/>
                    </a:lnTo>
                    <a:lnTo>
                      <a:pt x="2364" y="66"/>
                    </a:lnTo>
                    <a:lnTo>
                      <a:pt x="2370" y="48"/>
                    </a:lnTo>
                    <a:lnTo>
                      <a:pt x="2370" y="24"/>
                    </a:lnTo>
                    <a:lnTo>
                      <a:pt x="2364" y="18"/>
                    </a:lnTo>
                    <a:lnTo>
                      <a:pt x="2346" y="18"/>
                    </a:lnTo>
                    <a:lnTo>
                      <a:pt x="2346" y="0"/>
                    </a:lnTo>
                    <a:lnTo>
                      <a:pt x="2316" y="12"/>
                    </a:lnTo>
                    <a:lnTo>
                      <a:pt x="2310" y="30"/>
                    </a:lnTo>
                    <a:lnTo>
                      <a:pt x="2298" y="36"/>
                    </a:lnTo>
                    <a:lnTo>
                      <a:pt x="2292" y="42"/>
                    </a:lnTo>
                    <a:lnTo>
                      <a:pt x="2280" y="48"/>
                    </a:lnTo>
                    <a:lnTo>
                      <a:pt x="2280" y="66"/>
                    </a:lnTo>
                    <a:lnTo>
                      <a:pt x="2286" y="78"/>
                    </a:lnTo>
                    <a:lnTo>
                      <a:pt x="2286" y="90"/>
                    </a:lnTo>
                    <a:lnTo>
                      <a:pt x="2292" y="102"/>
                    </a:lnTo>
                    <a:lnTo>
                      <a:pt x="2292" y="114"/>
                    </a:lnTo>
                    <a:lnTo>
                      <a:pt x="2286" y="126"/>
                    </a:lnTo>
                    <a:lnTo>
                      <a:pt x="2274" y="138"/>
                    </a:lnTo>
                    <a:lnTo>
                      <a:pt x="2268" y="150"/>
                    </a:lnTo>
                    <a:lnTo>
                      <a:pt x="2238" y="180"/>
                    </a:lnTo>
                    <a:lnTo>
                      <a:pt x="2256" y="192"/>
                    </a:lnTo>
                    <a:lnTo>
                      <a:pt x="2256" y="198"/>
                    </a:lnTo>
                    <a:lnTo>
                      <a:pt x="2250" y="204"/>
                    </a:lnTo>
                    <a:lnTo>
                      <a:pt x="2238" y="228"/>
                    </a:lnTo>
                    <a:lnTo>
                      <a:pt x="2232" y="234"/>
                    </a:lnTo>
                    <a:lnTo>
                      <a:pt x="2232" y="264"/>
                    </a:lnTo>
                    <a:lnTo>
                      <a:pt x="2238" y="276"/>
                    </a:lnTo>
                    <a:lnTo>
                      <a:pt x="2238" y="288"/>
                    </a:lnTo>
                    <a:lnTo>
                      <a:pt x="2232" y="300"/>
                    </a:lnTo>
                    <a:lnTo>
                      <a:pt x="2214" y="408"/>
                    </a:lnTo>
                    <a:lnTo>
                      <a:pt x="2208" y="432"/>
                    </a:lnTo>
                    <a:lnTo>
                      <a:pt x="2202" y="438"/>
                    </a:lnTo>
                    <a:lnTo>
                      <a:pt x="2190" y="462"/>
                    </a:lnTo>
                    <a:lnTo>
                      <a:pt x="2178" y="474"/>
                    </a:lnTo>
                    <a:lnTo>
                      <a:pt x="2172" y="486"/>
                    </a:lnTo>
                    <a:lnTo>
                      <a:pt x="2166" y="492"/>
                    </a:lnTo>
                    <a:lnTo>
                      <a:pt x="2166" y="516"/>
                    </a:lnTo>
                    <a:lnTo>
                      <a:pt x="2160" y="534"/>
                    </a:lnTo>
                    <a:lnTo>
                      <a:pt x="2154" y="546"/>
                    </a:lnTo>
                    <a:lnTo>
                      <a:pt x="2142" y="552"/>
                    </a:lnTo>
                    <a:lnTo>
                      <a:pt x="2088" y="570"/>
                    </a:lnTo>
                    <a:lnTo>
                      <a:pt x="2076" y="570"/>
                    </a:lnTo>
                    <a:lnTo>
                      <a:pt x="2064" y="576"/>
                    </a:lnTo>
                    <a:lnTo>
                      <a:pt x="2058" y="576"/>
                    </a:lnTo>
                    <a:lnTo>
                      <a:pt x="2058" y="570"/>
                    </a:lnTo>
                    <a:lnTo>
                      <a:pt x="2052" y="564"/>
                    </a:lnTo>
                    <a:lnTo>
                      <a:pt x="2028" y="516"/>
                    </a:lnTo>
                    <a:lnTo>
                      <a:pt x="2022" y="510"/>
                    </a:lnTo>
                    <a:lnTo>
                      <a:pt x="1998" y="492"/>
                    </a:lnTo>
                    <a:lnTo>
                      <a:pt x="1956" y="474"/>
                    </a:lnTo>
                    <a:lnTo>
                      <a:pt x="1920" y="462"/>
                    </a:lnTo>
                    <a:lnTo>
                      <a:pt x="1908" y="456"/>
                    </a:lnTo>
                    <a:lnTo>
                      <a:pt x="1896" y="438"/>
                    </a:lnTo>
                    <a:lnTo>
                      <a:pt x="1884" y="426"/>
                    </a:lnTo>
                    <a:lnTo>
                      <a:pt x="1872" y="402"/>
                    </a:lnTo>
                    <a:lnTo>
                      <a:pt x="1866" y="396"/>
                    </a:lnTo>
                    <a:lnTo>
                      <a:pt x="1830" y="396"/>
                    </a:lnTo>
                    <a:lnTo>
                      <a:pt x="1806" y="348"/>
                    </a:lnTo>
                    <a:lnTo>
                      <a:pt x="1824" y="330"/>
                    </a:lnTo>
                    <a:lnTo>
                      <a:pt x="1824" y="306"/>
                    </a:lnTo>
                    <a:lnTo>
                      <a:pt x="1830" y="294"/>
                    </a:lnTo>
                    <a:lnTo>
                      <a:pt x="1836" y="288"/>
                    </a:lnTo>
                    <a:lnTo>
                      <a:pt x="1848" y="282"/>
                    </a:lnTo>
                    <a:lnTo>
                      <a:pt x="1854" y="276"/>
                    </a:lnTo>
                    <a:lnTo>
                      <a:pt x="1848" y="228"/>
                    </a:lnTo>
                    <a:lnTo>
                      <a:pt x="1866" y="210"/>
                    </a:lnTo>
                    <a:lnTo>
                      <a:pt x="1872" y="216"/>
                    </a:lnTo>
                    <a:lnTo>
                      <a:pt x="1884" y="216"/>
                    </a:lnTo>
                    <a:lnTo>
                      <a:pt x="1890" y="222"/>
                    </a:lnTo>
                    <a:lnTo>
                      <a:pt x="1896" y="222"/>
                    </a:lnTo>
                    <a:lnTo>
                      <a:pt x="1902" y="216"/>
                    </a:lnTo>
                    <a:lnTo>
                      <a:pt x="1908" y="204"/>
                    </a:lnTo>
                    <a:lnTo>
                      <a:pt x="1908" y="180"/>
                    </a:lnTo>
                    <a:lnTo>
                      <a:pt x="1944" y="144"/>
                    </a:lnTo>
                    <a:lnTo>
                      <a:pt x="1938" y="132"/>
                    </a:lnTo>
                    <a:lnTo>
                      <a:pt x="1914" y="108"/>
                    </a:lnTo>
                    <a:lnTo>
                      <a:pt x="1890" y="108"/>
                    </a:lnTo>
                    <a:lnTo>
                      <a:pt x="1872" y="114"/>
                    </a:lnTo>
                    <a:lnTo>
                      <a:pt x="1848" y="126"/>
                    </a:lnTo>
                    <a:lnTo>
                      <a:pt x="1842" y="138"/>
                    </a:lnTo>
                    <a:lnTo>
                      <a:pt x="1842" y="120"/>
                    </a:lnTo>
                    <a:lnTo>
                      <a:pt x="1812" y="126"/>
                    </a:lnTo>
                    <a:lnTo>
                      <a:pt x="1794" y="138"/>
                    </a:lnTo>
                    <a:lnTo>
                      <a:pt x="1788" y="120"/>
                    </a:lnTo>
                    <a:lnTo>
                      <a:pt x="1752" y="114"/>
                    </a:lnTo>
                    <a:lnTo>
                      <a:pt x="1746" y="108"/>
                    </a:lnTo>
                    <a:lnTo>
                      <a:pt x="1734" y="102"/>
                    </a:lnTo>
                    <a:lnTo>
                      <a:pt x="1728" y="96"/>
                    </a:lnTo>
                    <a:lnTo>
                      <a:pt x="1716" y="90"/>
                    </a:lnTo>
                    <a:lnTo>
                      <a:pt x="1674" y="90"/>
                    </a:lnTo>
                    <a:lnTo>
                      <a:pt x="1662" y="84"/>
                    </a:lnTo>
                    <a:lnTo>
                      <a:pt x="1650" y="84"/>
                    </a:lnTo>
                    <a:lnTo>
                      <a:pt x="1650" y="78"/>
                    </a:lnTo>
                    <a:lnTo>
                      <a:pt x="1644" y="72"/>
                    </a:lnTo>
                    <a:lnTo>
                      <a:pt x="1632" y="48"/>
                    </a:lnTo>
                    <a:lnTo>
                      <a:pt x="1626" y="42"/>
                    </a:lnTo>
                    <a:lnTo>
                      <a:pt x="1620" y="42"/>
                    </a:lnTo>
                    <a:lnTo>
                      <a:pt x="1620" y="54"/>
                    </a:lnTo>
                    <a:lnTo>
                      <a:pt x="1614" y="60"/>
                    </a:lnTo>
                    <a:lnTo>
                      <a:pt x="1602" y="54"/>
                    </a:lnTo>
                    <a:lnTo>
                      <a:pt x="1596" y="54"/>
                    </a:lnTo>
                    <a:lnTo>
                      <a:pt x="1584" y="48"/>
                    </a:lnTo>
                    <a:lnTo>
                      <a:pt x="1566" y="48"/>
                    </a:lnTo>
                    <a:lnTo>
                      <a:pt x="1566" y="60"/>
                    </a:lnTo>
                    <a:lnTo>
                      <a:pt x="1572" y="66"/>
                    </a:lnTo>
                    <a:lnTo>
                      <a:pt x="1554" y="66"/>
                    </a:lnTo>
                    <a:lnTo>
                      <a:pt x="1548" y="72"/>
                    </a:lnTo>
                    <a:lnTo>
                      <a:pt x="1548" y="78"/>
                    </a:lnTo>
                    <a:lnTo>
                      <a:pt x="1554" y="84"/>
                    </a:lnTo>
                    <a:lnTo>
                      <a:pt x="1566" y="84"/>
                    </a:lnTo>
                    <a:lnTo>
                      <a:pt x="1590" y="96"/>
                    </a:lnTo>
                    <a:lnTo>
                      <a:pt x="1596" y="96"/>
                    </a:lnTo>
                    <a:lnTo>
                      <a:pt x="1608" y="90"/>
                    </a:lnTo>
                    <a:lnTo>
                      <a:pt x="1614" y="84"/>
                    </a:lnTo>
                    <a:lnTo>
                      <a:pt x="1644" y="102"/>
                    </a:lnTo>
                    <a:lnTo>
                      <a:pt x="1638" y="102"/>
                    </a:lnTo>
                    <a:lnTo>
                      <a:pt x="1632" y="108"/>
                    </a:lnTo>
                    <a:lnTo>
                      <a:pt x="1596" y="126"/>
                    </a:lnTo>
                    <a:lnTo>
                      <a:pt x="1572" y="126"/>
                    </a:lnTo>
                    <a:lnTo>
                      <a:pt x="1554" y="132"/>
                    </a:lnTo>
                    <a:lnTo>
                      <a:pt x="1512" y="132"/>
                    </a:lnTo>
                    <a:lnTo>
                      <a:pt x="1500" y="138"/>
                    </a:lnTo>
                    <a:lnTo>
                      <a:pt x="1482" y="144"/>
                    </a:lnTo>
                    <a:lnTo>
                      <a:pt x="1470" y="156"/>
                    </a:lnTo>
                    <a:lnTo>
                      <a:pt x="1452" y="162"/>
                    </a:lnTo>
                    <a:lnTo>
                      <a:pt x="1440" y="168"/>
                    </a:lnTo>
                    <a:lnTo>
                      <a:pt x="1434" y="174"/>
                    </a:lnTo>
                    <a:lnTo>
                      <a:pt x="1428" y="174"/>
                    </a:lnTo>
                    <a:lnTo>
                      <a:pt x="1428" y="186"/>
                    </a:lnTo>
                    <a:lnTo>
                      <a:pt x="1422" y="204"/>
                    </a:lnTo>
                    <a:lnTo>
                      <a:pt x="1422" y="228"/>
                    </a:lnTo>
                    <a:lnTo>
                      <a:pt x="1428" y="234"/>
                    </a:lnTo>
                    <a:lnTo>
                      <a:pt x="1440" y="240"/>
                    </a:lnTo>
                    <a:lnTo>
                      <a:pt x="1446" y="246"/>
                    </a:lnTo>
                    <a:lnTo>
                      <a:pt x="1452" y="246"/>
                    </a:lnTo>
                    <a:lnTo>
                      <a:pt x="1398" y="246"/>
                    </a:lnTo>
                    <a:lnTo>
                      <a:pt x="1368" y="282"/>
                    </a:lnTo>
                    <a:lnTo>
                      <a:pt x="1368" y="312"/>
                    </a:lnTo>
                    <a:lnTo>
                      <a:pt x="1362" y="324"/>
                    </a:lnTo>
                    <a:lnTo>
                      <a:pt x="1362" y="330"/>
                    </a:lnTo>
                    <a:lnTo>
                      <a:pt x="1368" y="336"/>
                    </a:lnTo>
                    <a:lnTo>
                      <a:pt x="1380" y="336"/>
                    </a:lnTo>
                    <a:lnTo>
                      <a:pt x="1404" y="348"/>
                    </a:lnTo>
                    <a:lnTo>
                      <a:pt x="1410" y="354"/>
                    </a:lnTo>
                    <a:lnTo>
                      <a:pt x="1410" y="390"/>
                    </a:lnTo>
                    <a:lnTo>
                      <a:pt x="1386" y="366"/>
                    </a:lnTo>
                    <a:lnTo>
                      <a:pt x="1356" y="366"/>
                    </a:lnTo>
                    <a:lnTo>
                      <a:pt x="1344" y="390"/>
                    </a:lnTo>
                    <a:lnTo>
                      <a:pt x="1308" y="354"/>
                    </a:lnTo>
                    <a:lnTo>
                      <a:pt x="1302" y="384"/>
                    </a:lnTo>
                    <a:lnTo>
                      <a:pt x="1278" y="396"/>
                    </a:lnTo>
                    <a:lnTo>
                      <a:pt x="1284" y="420"/>
                    </a:lnTo>
                    <a:lnTo>
                      <a:pt x="1254" y="414"/>
                    </a:lnTo>
                    <a:lnTo>
                      <a:pt x="1284" y="354"/>
                    </a:lnTo>
                    <a:lnTo>
                      <a:pt x="1278" y="348"/>
                    </a:lnTo>
                    <a:lnTo>
                      <a:pt x="1272" y="336"/>
                    </a:lnTo>
                    <a:lnTo>
                      <a:pt x="1272" y="324"/>
                    </a:lnTo>
                    <a:lnTo>
                      <a:pt x="1266" y="318"/>
                    </a:lnTo>
                    <a:lnTo>
                      <a:pt x="1254" y="312"/>
                    </a:lnTo>
                    <a:lnTo>
                      <a:pt x="1236" y="312"/>
                    </a:lnTo>
                    <a:lnTo>
                      <a:pt x="1224" y="282"/>
                    </a:lnTo>
                    <a:lnTo>
                      <a:pt x="1224" y="276"/>
                    </a:lnTo>
                    <a:lnTo>
                      <a:pt x="1230" y="270"/>
                    </a:lnTo>
                    <a:lnTo>
                      <a:pt x="1230" y="258"/>
                    </a:lnTo>
                    <a:lnTo>
                      <a:pt x="1224" y="246"/>
                    </a:lnTo>
                    <a:lnTo>
                      <a:pt x="1218" y="240"/>
                    </a:lnTo>
                    <a:lnTo>
                      <a:pt x="1206" y="234"/>
                    </a:lnTo>
                    <a:lnTo>
                      <a:pt x="1194" y="240"/>
                    </a:lnTo>
                    <a:lnTo>
                      <a:pt x="1188" y="246"/>
                    </a:lnTo>
                    <a:lnTo>
                      <a:pt x="1176" y="252"/>
                    </a:lnTo>
                    <a:lnTo>
                      <a:pt x="1176" y="264"/>
                    </a:lnTo>
                    <a:lnTo>
                      <a:pt x="1182" y="270"/>
                    </a:lnTo>
                    <a:lnTo>
                      <a:pt x="1182" y="282"/>
                    </a:lnTo>
                    <a:lnTo>
                      <a:pt x="1146" y="276"/>
                    </a:lnTo>
                    <a:lnTo>
                      <a:pt x="1152" y="306"/>
                    </a:lnTo>
                    <a:lnTo>
                      <a:pt x="1134" y="300"/>
                    </a:lnTo>
                    <a:lnTo>
                      <a:pt x="1116" y="306"/>
                    </a:lnTo>
                    <a:lnTo>
                      <a:pt x="1122" y="312"/>
                    </a:lnTo>
                    <a:lnTo>
                      <a:pt x="1122" y="330"/>
                    </a:lnTo>
                    <a:lnTo>
                      <a:pt x="1116" y="342"/>
                    </a:lnTo>
                    <a:lnTo>
                      <a:pt x="1110" y="348"/>
                    </a:lnTo>
                    <a:lnTo>
                      <a:pt x="1098" y="354"/>
                    </a:lnTo>
                    <a:lnTo>
                      <a:pt x="1092" y="360"/>
                    </a:lnTo>
                    <a:lnTo>
                      <a:pt x="1104" y="324"/>
                    </a:lnTo>
                    <a:lnTo>
                      <a:pt x="1080" y="348"/>
                    </a:lnTo>
                    <a:lnTo>
                      <a:pt x="1062" y="348"/>
                    </a:lnTo>
                    <a:lnTo>
                      <a:pt x="1056" y="360"/>
                    </a:lnTo>
                    <a:lnTo>
                      <a:pt x="1050" y="366"/>
                    </a:lnTo>
                    <a:lnTo>
                      <a:pt x="1050" y="378"/>
                    </a:lnTo>
                    <a:lnTo>
                      <a:pt x="1056" y="390"/>
                    </a:lnTo>
                    <a:lnTo>
                      <a:pt x="1056" y="396"/>
                    </a:lnTo>
                    <a:lnTo>
                      <a:pt x="1062" y="408"/>
                    </a:lnTo>
                    <a:lnTo>
                      <a:pt x="1014" y="384"/>
                    </a:lnTo>
                    <a:lnTo>
                      <a:pt x="1008" y="420"/>
                    </a:lnTo>
                    <a:lnTo>
                      <a:pt x="996" y="426"/>
                    </a:lnTo>
                    <a:lnTo>
                      <a:pt x="1008" y="450"/>
                    </a:lnTo>
                    <a:lnTo>
                      <a:pt x="1032" y="450"/>
                    </a:lnTo>
                    <a:lnTo>
                      <a:pt x="1026" y="468"/>
                    </a:lnTo>
                    <a:lnTo>
                      <a:pt x="954" y="474"/>
                    </a:lnTo>
                    <a:lnTo>
                      <a:pt x="948" y="468"/>
                    </a:lnTo>
                    <a:lnTo>
                      <a:pt x="936" y="462"/>
                    </a:lnTo>
                    <a:lnTo>
                      <a:pt x="930" y="462"/>
                    </a:lnTo>
                    <a:lnTo>
                      <a:pt x="918" y="468"/>
                    </a:lnTo>
                    <a:lnTo>
                      <a:pt x="912" y="474"/>
                    </a:lnTo>
                    <a:lnTo>
                      <a:pt x="918" y="486"/>
                    </a:lnTo>
                    <a:lnTo>
                      <a:pt x="918" y="492"/>
                    </a:lnTo>
                    <a:lnTo>
                      <a:pt x="924" y="504"/>
                    </a:lnTo>
                    <a:lnTo>
                      <a:pt x="930" y="510"/>
                    </a:lnTo>
                    <a:lnTo>
                      <a:pt x="930" y="540"/>
                    </a:lnTo>
                    <a:lnTo>
                      <a:pt x="924" y="564"/>
                    </a:lnTo>
                    <a:lnTo>
                      <a:pt x="930" y="600"/>
                    </a:lnTo>
                    <a:lnTo>
                      <a:pt x="912" y="600"/>
                    </a:lnTo>
                    <a:lnTo>
                      <a:pt x="906" y="522"/>
                    </a:lnTo>
                    <a:lnTo>
                      <a:pt x="888" y="510"/>
                    </a:lnTo>
                    <a:lnTo>
                      <a:pt x="888" y="480"/>
                    </a:lnTo>
                    <a:lnTo>
                      <a:pt x="870" y="480"/>
                    </a:lnTo>
                    <a:lnTo>
                      <a:pt x="852" y="504"/>
                    </a:lnTo>
                    <a:lnTo>
                      <a:pt x="822" y="534"/>
                    </a:lnTo>
                    <a:lnTo>
                      <a:pt x="804" y="546"/>
                    </a:lnTo>
                    <a:lnTo>
                      <a:pt x="792" y="558"/>
                    </a:lnTo>
                    <a:lnTo>
                      <a:pt x="786" y="570"/>
                    </a:lnTo>
                    <a:lnTo>
                      <a:pt x="786" y="600"/>
                    </a:lnTo>
                    <a:lnTo>
                      <a:pt x="792" y="606"/>
                    </a:lnTo>
                    <a:lnTo>
                      <a:pt x="792" y="618"/>
                    </a:lnTo>
                    <a:lnTo>
                      <a:pt x="798" y="618"/>
                    </a:lnTo>
                    <a:lnTo>
                      <a:pt x="816" y="636"/>
                    </a:lnTo>
                    <a:lnTo>
                      <a:pt x="810" y="648"/>
                    </a:lnTo>
                    <a:lnTo>
                      <a:pt x="792" y="654"/>
                    </a:lnTo>
                    <a:lnTo>
                      <a:pt x="774" y="666"/>
                    </a:lnTo>
                    <a:lnTo>
                      <a:pt x="750" y="678"/>
                    </a:lnTo>
                    <a:lnTo>
                      <a:pt x="750" y="696"/>
                    </a:lnTo>
                    <a:lnTo>
                      <a:pt x="720" y="726"/>
                    </a:lnTo>
                    <a:lnTo>
                      <a:pt x="702" y="732"/>
                    </a:lnTo>
                    <a:lnTo>
                      <a:pt x="690" y="744"/>
                    </a:lnTo>
                    <a:lnTo>
                      <a:pt x="666" y="756"/>
                    </a:lnTo>
                    <a:lnTo>
                      <a:pt x="630" y="762"/>
                    </a:lnTo>
                    <a:lnTo>
                      <a:pt x="600" y="768"/>
                    </a:lnTo>
                    <a:lnTo>
                      <a:pt x="588" y="768"/>
                    </a:lnTo>
                    <a:lnTo>
                      <a:pt x="534" y="762"/>
                    </a:lnTo>
                    <a:lnTo>
                      <a:pt x="492" y="780"/>
                    </a:lnTo>
                    <a:lnTo>
                      <a:pt x="438" y="786"/>
                    </a:lnTo>
                    <a:lnTo>
                      <a:pt x="432" y="798"/>
                    </a:lnTo>
                    <a:lnTo>
                      <a:pt x="414" y="798"/>
                    </a:lnTo>
                    <a:lnTo>
                      <a:pt x="402" y="804"/>
                    </a:lnTo>
                    <a:lnTo>
                      <a:pt x="396" y="810"/>
                    </a:lnTo>
                    <a:lnTo>
                      <a:pt x="384" y="816"/>
                    </a:lnTo>
                    <a:lnTo>
                      <a:pt x="372" y="828"/>
                    </a:lnTo>
                    <a:lnTo>
                      <a:pt x="342" y="828"/>
                    </a:lnTo>
                    <a:lnTo>
                      <a:pt x="324" y="834"/>
                    </a:lnTo>
                    <a:lnTo>
                      <a:pt x="312" y="840"/>
                    </a:lnTo>
                    <a:lnTo>
                      <a:pt x="306" y="852"/>
                    </a:lnTo>
                    <a:lnTo>
                      <a:pt x="294" y="858"/>
                    </a:lnTo>
                    <a:lnTo>
                      <a:pt x="288" y="870"/>
                    </a:lnTo>
                    <a:lnTo>
                      <a:pt x="282" y="876"/>
                    </a:lnTo>
                    <a:lnTo>
                      <a:pt x="282" y="882"/>
                    </a:lnTo>
                    <a:lnTo>
                      <a:pt x="276" y="882"/>
                    </a:lnTo>
                    <a:lnTo>
                      <a:pt x="270" y="888"/>
                    </a:lnTo>
                    <a:lnTo>
                      <a:pt x="252" y="888"/>
                    </a:lnTo>
                    <a:lnTo>
                      <a:pt x="240" y="894"/>
                    </a:lnTo>
                    <a:lnTo>
                      <a:pt x="228" y="894"/>
                    </a:lnTo>
                    <a:lnTo>
                      <a:pt x="216" y="900"/>
                    </a:lnTo>
                    <a:lnTo>
                      <a:pt x="210" y="906"/>
                    </a:lnTo>
                    <a:lnTo>
                      <a:pt x="198" y="912"/>
                    </a:lnTo>
                    <a:lnTo>
                      <a:pt x="192" y="930"/>
                    </a:lnTo>
                    <a:lnTo>
                      <a:pt x="150" y="972"/>
                    </a:lnTo>
                    <a:lnTo>
                      <a:pt x="150" y="978"/>
                    </a:lnTo>
                    <a:lnTo>
                      <a:pt x="162" y="912"/>
                    </a:lnTo>
                    <a:lnTo>
                      <a:pt x="144" y="918"/>
                    </a:lnTo>
                    <a:lnTo>
                      <a:pt x="120" y="978"/>
                    </a:lnTo>
                    <a:lnTo>
                      <a:pt x="90" y="1038"/>
                    </a:lnTo>
                    <a:lnTo>
                      <a:pt x="90" y="1056"/>
                    </a:lnTo>
                    <a:lnTo>
                      <a:pt x="96" y="1062"/>
                    </a:lnTo>
                    <a:lnTo>
                      <a:pt x="108" y="1068"/>
                    </a:lnTo>
                    <a:lnTo>
                      <a:pt x="114" y="1068"/>
                    </a:lnTo>
                    <a:lnTo>
                      <a:pt x="108" y="1080"/>
                    </a:lnTo>
                    <a:lnTo>
                      <a:pt x="96" y="1086"/>
                    </a:lnTo>
                    <a:lnTo>
                      <a:pt x="90" y="1098"/>
                    </a:lnTo>
                    <a:lnTo>
                      <a:pt x="66" y="1122"/>
                    </a:lnTo>
                    <a:lnTo>
                      <a:pt x="66" y="1134"/>
                    </a:lnTo>
                    <a:lnTo>
                      <a:pt x="72" y="1152"/>
                    </a:lnTo>
                    <a:lnTo>
                      <a:pt x="72" y="1164"/>
                    </a:lnTo>
                    <a:lnTo>
                      <a:pt x="84" y="1188"/>
                    </a:lnTo>
                    <a:lnTo>
                      <a:pt x="84" y="1200"/>
                    </a:lnTo>
                    <a:lnTo>
                      <a:pt x="102" y="1236"/>
                    </a:lnTo>
                    <a:lnTo>
                      <a:pt x="108" y="1254"/>
                    </a:lnTo>
                    <a:lnTo>
                      <a:pt x="114" y="1266"/>
                    </a:lnTo>
                    <a:lnTo>
                      <a:pt x="114" y="1278"/>
                    </a:lnTo>
                    <a:lnTo>
                      <a:pt x="108" y="1278"/>
                    </a:lnTo>
                    <a:lnTo>
                      <a:pt x="96" y="1266"/>
                    </a:lnTo>
                    <a:lnTo>
                      <a:pt x="90" y="1254"/>
                    </a:lnTo>
                    <a:lnTo>
                      <a:pt x="72" y="1236"/>
                    </a:lnTo>
                    <a:lnTo>
                      <a:pt x="66" y="1224"/>
                    </a:lnTo>
                    <a:lnTo>
                      <a:pt x="48" y="1218"/>
                    </a:lnTo>
                    <a:lnTo>
                      <a:pt x="66" y="1266"/>
                    </a:lnTo>
                    <a:lnTo>
                      <a:pt x="30" y="1236"/>
                    </a:lnTo>
                    <a:lnTo>
                      <a:pt x="30" y="1290"/>
                    </a:lnTo>
                    <a:lnTo>
                      <a:pt x="60" y="1350"/>
                    </a:lnTo>
                    <a:lnTo>
                      <a:pt x="66" y="1356"/>
                    </a:lnTo>
                    <a:lnTo>
                      <a:pt x="66" y="1368"/>
                    </a:lnTo>
                    <a:lnTo>
                      <a:pt x="60" y="1374"/>
                    </a:lnTo>
                    <a:lnTo>
                      <a:pt x="54" y="1386"/>
                    </a:lnTo>
                    <a:lnTo>
                      <a:pt x="54" y="1398"/>
                    </a:lnTo>
                    <a:lnTo>
                      <a:pt x="48" y="1410"/>
                    </a:lnTo>
                    <a:lnTo>
                      <a:pt x="54" y="1416"/>
                    </a:lnTo>
                    <a:lnTo>
                      <a:pt x="60" y="1428"/>
                    </a:lnTo>
                    <a:lnTo>
                      <a:pt x="78" y="1446"/>
                    </a:lnTo>
                    <a:lnTo>
                      <a:pt x="84" y="1458"/>
                    </a:lnTo>
                    <a:lnTo>
                      <a:pt x="90" y="1464"/>
                    </a:lnTo>
                    <a:lnTo>
                      <a:pt x="96" y="1476"/>
                    </a:lnTo>
                    <a:lnTo>
                      <a:pt x="96" y="1506"/>
                    </a:lnTo>
                    <a:lnTo>
                      <a:pt x="90" y="1518"/>
                    </a:lnTo>
                    <a:lnTo>
                      <a:pt x="84" y="1524"/>
                    </a:lnTo>
                    <a:lnTo>
                      <a:pt x="90" y="1542"/>
                    </a:lnTo>
                    <a:lnTo>
                      <a:pt x="90" y="1554"/>
                    </a:lnTo>
                    <a:lnTo>
                      <a:pt x="96" y="1572"/>
                    </a:lnTo>
                    <a:lnTo>
                      <a:pt x="96" y="1590"/>
                    </a:lnTo>
                    <a:lnTo>
                      <a:pt x="102" y="1596"/>
                    </a:lnTo>
                    <a:lnTo>
                      <a:pt x="102" y="1602"/>
                    </a:lnTo>
                    <a:lnTo>
                      <a:pt x="96" y="1602"/>
                    </a:lnTo>
                    <a:lnTo>
                      <a:pt x="78" y="1620"/>
                    </a:lnTo>
                    <a:lnTo>
                      <a:pt x="84" y="1626"/>
                    </a:lnTo>
                    <a:lnTo>
                      <a:pt x="84" y="1638"/>
                    </a:lnTo>
                    <a:lnTo>
                      <a:pt x="90" y="1650"/>
                    </a:lnTo>
                    <a:lnTo>
                      <a:pt x="90" y="1662"/>
                    </a:lnTo>
                    <a:lnTo>
                      <a:pt x="96" y="1668"/>
                    </a:lnTo>
                    <a:lnTo>
                      <a:pt x="96" y="1674"/>
                    </a:lnTo>
                    <a:lnTo>
                      <a:pt x="102" y="1674"/>
                    </a:lnTo>
                    <a:lnTo>
                      <a:pt x="108" y="1680"/>
                    </a:lnTo>
                    <a:lnTo>
                      <a:pt x="126" y="1716"/>
                    </a:lnTo>
                    <a:lnTo>
                      <a:pt x="126" y="1728"/>
                    </a:lnTo>
                    <a:lnTo>
                      <a:pt x="108" y="1764"/>
                    </a:lnTo>
                    <a:lnTo>
                      <a:pt x="90" y="1782"/>
                    </a:lnTo>
                    <a:lnTo>
                      <a:pt x="90" y="1824"/>
                    </a:lnTo>
                    <a:lnTo>
                      <a:pt x="84" y="1842"/>
                    </a:lnTo>
                    <a:lnTo>
                      <a:pt x="60" y="1866"/>
                    </a:lnTo>
                    <a:lnTo>
                      <a:pt x="42" y="1866"/>
                    </a:lnTo>
                    <a:lnTo>
                      <a:pt x="30" y="1872"/>
                    </a:lnTo>
                    <a:lnTo>
                      <a:pt x="18" y="1866"/>
                    </a:lnTo>
                    <a:lnTo>
                      <a:pt x="6" y="1866"/>
                    </a:lnTo>
                    <a:lnTo>
                      <a:pt x="0" y="1920"/>
                    </a:lnTo>
                    <a:lnTo>
                      <a:pt x="12" y="1920"/>
                    </a:lnTo>
                    <a:lnTo>
                      <a:pt x="24" y="1926"/>
                    </a:lnTo>
                    <a:lnTo>
                      <a:pt x="42" y="1926"/>
                    </a:lnTo>
                    <a:lnTo>
                      <a:pt x="54" y="1932"/>
                    </a:lnTo>
                    <a:lnTo>
                      <a:pt x="72" y="1950"/>
                    </a:lnTo>
                    <a:lnTo>
                      <a:pt x="78" y="1962"/>
                    </a:lnTo>
                    <a:lnTo>
                      <a:pt x="108" y="1956"/>
                    </a:lnTo>
                    <a:lnTo>
                      <a:pt x="114" y="1968"/>
                    </a:lnTo>
                    <a:lnTo>
                      <a:pt x="138" y="1980"/>
                    </a:lnTo>
                    <a:lnTo>
                      <a:pt x="174" y="1980"/>
                    </a:lnTo>
                    <a:lnTo>
                      <a:pt x="210" y="1968"/>
                    </a:lnTo>
                    <a:lnTo>
                      <a:pt x="234" y="1968"/>
                    </a:lnTo>
                    <a:lnTo>
                      <a:pt x="234" y="1950"/>
                    </a:lnTo>
                    <a:lnTo>
                      <a:pt x="228" y="1944"/>
                    </a:lnTo>
                    <a:lnTo>
                      <a:pt x="264" y="1950"/>
                    </a:lnTo>
                    <a:lnTo>
                      <a:pt x="276" y="1932"/>
                    </a:lnTo>
                    <a:lnTo>
                      <a:pt x="318" y="1926"/>
                    </a:lnTo>
                    <a:lnTo>
                      <a:pt x="354" y="1890"/>
                    </a:lnTo>
                    <a:lnTo>
                      <a:pt x="366" y="1884"/>
                    </a:lnTo>
                    <a:lnTo>
                      <a:pt x="372" y="1884"/>
                    </a:lnTo>
                    <a:lnTo>
                      <a:pt x="420" y="1908"/>
                    </a:lnTo>
                    <a:lnTo>
                      <a:pt x="426" y="1902"/>
                    </a:lnTo>
                    <a:lnTo>
                      <a:pt x="474" y="1878"/>
                    </a:lnTo>
                    <a:lnTo>
                      <a:pt x="480" y="1872"/>
                    </a:lnTo>
                    <a:lnTo>
                      <a:pt x="486" y="1872"/>
                    </a:lnTo>
                    <a:lnTo>
                      <a:pt x="498" y="1878"/>
                    </a:lnTo>
                    <a:lnTo>
                      <a:pt x="504" y="1884"/>
                    </a:lnTo>
                    <a:lnTo>
                      <a:pt x="516" y="1884"/>
                    </a:lnTo>
                    <a:lnTo>
                      <a:pt x="528" y="1890"/>
                    </a:lnTo>
                    <a:lnTo>
                      <a:pt x="534" y="1890"/>
                    </a:lnTo>
                    <a:lnTo>
                      <a:pt x="552" y="1884"/>
                    </a:lnTo>
                    <a:lnTo>
                      <a:pt x="576" y="1872"/>
                    </a:lnTo>
                    <a:lnTo>
                      <a:pt x="582" y="1872"/>
                    </a:lnTo>
                    <a:lnTo>
                      <a:pt x="594" y="1878"/>
                    </a:lnTo>
                    <a:lnTo>
                      <a:pt x="606" y="1878"/>
                    </a:lnTo>
                    <a:lnTo>
                      <a:pt x="624" y="1884"/>
                    </a:lnTo>
                    <a:lnTo>
                      <a:pt x="636" y="1884"/>
                    </a:lnTo>
                    <a:lnTo>
                      <a:pt x="648" y="1878"/>
                    </a:lnTo>
                    <a:lnTo>
                      <a:pt x="654" y="1872"/>
                    </a:lnTo>
                    <a:lnTo>
                      <a:pt x="654" y="1848"/>
                    </a:lnTo>
                    <a:lnTo>
                      <a:pt x="666" y="1848"/>
                    </a:lnTo>
                    <a:lnTo>
                      <a:pt x="672" y="1842"/>
                    </a:lnTo>
                    <a:lnTo>
                      <a:pt x="678" y="1842"/>
                    </a:lnTo>
                    <a:lnTo>
                      <a:pt x="684" y="1836"/>
                    </a:lnTo>
                    <a:lnTo>
                      <a:pt x="690" y="1824"/>
                    </a:lnTo>
                    <a:lnTo>
                      <a:pt x="702" y="1788"/>
                    </a:lnTo>
                    <a:lnTo>
                      <a:pt x="714" y="1776"/>
                    </a:lnTo>
                    <a:lnTo>
                      <a:pt x="726" y="1770"/>
                    </a:lnTo>
                    <a:lnTo>
                      <a:pt x="744" y="1764"/>
                    </a:lnTo>
                    <a:lnTo>
                      <a:pt x="756" y="1764"/>
                    </a:lnTo>
                    <a:lnTo>
                      <a:pt x="774" y="1770"/>
                    </a:lnTo>
                    <a:lnTo>
                      <a:pt x="798" y="1770"/>
                    </a:lnTo>
                    <a:lnTo>
                      <a:pt x="822" y="1758"/>
                    </a:lnTo>
                    <a:lnTo>
                      <a:pt x="840" y="1752"/>
                    </a:lnTo>
                    <a:lnTo>
                      <a:pt x="858" y="1740"/>
                    </a:lnTo>
                    <a:lnTo>
                      <a:pt x="876" y="1734"/>
                    </a:lnTo>
                    <a:lnTo>
                      <a:pt x="912" y="1734"/>
                    </a:lnTo>
                    <a:lnTo>
                      <a:pt x="918" y="1740"/>
                    </a:lnTo>
                    <a:lnTo>
                      <a:pt x="930" y="1740"/>
                    </a:lnTo>
                    <a:lnTo>
                      <a:pt x="942" y="1746"/>
                    </a:lnTo>
                    <a:lnTo>
                      <a:pt x="972" y="1740"/>
                    </a:lnTo>
                    <a:lnTo>
                      <a:pt x="1044" y="1704"/>
                    </a:lnTo>
                    <a:lnTo>
                      <a:pt x="1074" y="1692"/>
                    </a:lnTo>
                    <a:lnTo>
                      <a:pt x="1098" y="1686"/>
                    </a:lnTo>
                    <a:lnTo>
                      <a:pt x="1140" y="1680"/>
                    </a:lnTo>
                    <a:lnTo>
                      <a:pt x="1176" y="1674"/>
                    </a:lnTo>
                    <a:lnTo>
                      <a:pt x="1224" y="1674"/>
                    </a:lnTo>
                    <a:lnTo>
                      <a:pt x="1236" y="1662"/>
                    </a:lnTo>
                    <a:lnTo>
                      <a:pt x="1254" y="1680"/>
                    </a:lnTo>
                    <a:lnTo>
                      <a:pt x="1266" y="1686"/>
                    </a:lnTo>
                    <a:lnTo>
                      <a:pt x="1278" y="1698"/>
                    </a:lnTo>
                    <a:lnTo>
                      <a:pt x="1302" y="1710"/>
                    </a:lnTo>
                    <a:lnTo>
                      <a:pt x="1320" y="1716"/>
                    </a:lnTo>
                    <a:lnTo>
                      <a:pt x="1332" y="1716"/>
                    </a:lnTo>
                    <a:lnTo>
                      <a:pt x="1338" y="1710"/>
                    </a:lnTo>
                    <a:lnTo>
                      <a:pt x="1338" y="1716"/>
                    </a:lnTo>
                    <a:lnTo>
                      <a:pt x="1344" y="1722"/>
                    </a:lnTo>
                    <a:lnTo>
                      <a:pt x="1350" y="1734"/>
                    </a:lnTo>
                    <a:lnTo>
                      <a:pt x="1356" y="1740"/>
                    </a:lnTo>
                    <a:lnTo>
                      <a:pt x="1374" y="1740"/>
                    </a:lnTo>
                    <a:lnTo>
                      <a:pt x="1380" y="1734"/>
                    </a:lnTo>
                    <a:lnTo>
                      <a:pt x="1380" y="1752"/>
                    </a:lnTo>
                    <a:lnTo>
                      <a:pt x="1392" y="1752"/>
                    </a:lnTo>
                    <a:lnTo>
                      <a:pt x="1398" y="1758"/>
                    </a:lnTo>
                    <a:lnTo>
                      <a:pt x="1398" y="1770"/>
                    </a:lnTo>
                    <a:lnTo>
                      <a:pt x="1386" y="1794"/>
                    </a:lnTo>
                    <a:lnTo>
                      <a:pt x="1380" y="1800"/>
                    </a:lnTo>
                    <a:lnTo>
                      <a:pt x="1374" y="1812"/>
                    </a:lnTo>
                    <a:lnTo>
                      <a:pt x="1392" y="1842"/>
                    </a:lnTo>
                    <a:lnTo>
                      <a:pt x="1410" y="1830"/>
                    </a:lnTo>
                    <a:lnTo>
                      <a:pt x="1428" y="1866"/>
                    </a:lnTo>
                    <a:lnTo>
                      <a:pt x="1428" y="1872"/>
                    </a:lnTo>
                    <a:lnTo>
                      <a:pt x="1434" y="1878"/>
                    </a:lnTo>
                    <a:lnTo>
                      <a:pt x="1434" y="1902"/>
                    </a:lnTo>
                    <a:lnTo>
                      <a:pt x="1440" y="1914"/>
                    </a:lnTo>
                    <a:lnTo>
                      <a:pt x="1440" y="1926"/>
                    </a:lnTo>
                    <a:lnTo>
                      <a:pt x="1422" y="1926"/>
                    </a:lnTo>
                    <a:lnTo>
                      <a:pt x="1410" y="1920"/>
                    </a:lnTo>
                    <a:lnTo>
                      <a:pt x="1404" y="1920"/>
                    </a:lnTo>
                    <a:lnTo>
                      <a:pt x="1410" y="1956"/>
                    </a:lnTo>
                    <a:lnTo>
                      <a:pt x="1446" y="1956"/>
                    </a:lnTo>
                    <a:lnTo>
                      <a:pt x="1452" y="1962"/>
                    </a:lnTo>
                    <a:lnTo>
                      <a:pt x="1452" y="1968"/>
                    </a:lnTo>
                    <a:lnTo>
                      <a:pt x="1470" y="1968"/>
                    </a:lnTo>
                    <a:lnTo>
                      <a:pt x="1470" y="1956"/>
                    </a:lnTo>
                    <a:lnTo>
                      <a:pt x="1464" y="1938"/>
                    </a:lnTo>
                    <a:lnTo>
                      <a:pt x="1464" y="1926"/>
                    </a:lnTo>
                    <a:lnTo>
                      <a:pt x="1470" y="1914"/>
                    </a:lnTo>
                    <a:lnTo>
                      <a:pt x="1476" y="1908"/>
                    </a:lnTo>
                    <a:lnTo>
                      <a:pt x="1500" y="1896"/>
                    </a:lnTo>
                    <a:lnTo>
                      <a:pt x="1512" y="1896"/>
                    </a:lnTo>
                    <a:lnTo>
                      <a:pt x="1518" y="1890"/>
                    </a:lnTo>
                    <a:lnTo>
                      <a:pt x="1530" y="1884"/>
                    </a:lnTo>
                    <a:lnTo>
                      <a:pt x="1542" y="1872"/>
                    </a:lnTo>
                    <a:lnTo>
                      <a:pt x="1548" y="1860"/>
                    </a:lnTo>
                    <a:lnTo>
                      <a:pt x="1566" y="1842"/>
                    </a:lnTo>
                    <a:lnTo>
                      <a:pt x="1566" y="1836"/>
                    </a:lnTo>
                    <a:lnTo>
                      <a:pt x="1590" y="1842"/>
                    </a:lnTo>
                    <a:lnTo>
                      <a:pt x="1608" y="1788"/>
                    </a:lnTo>
                    <a:lnTo>
                      <a:pt x="1638" y="1788"/>
                    </a:lnTo>
                    <a:lnTo>
                      <a:pt x="1650" y="1782"/>
                    </a:lnTo>
                    <a:lnTo>
                      <a:pt x="1662" y="1770"/>
                    </a:lnTo>
                    <a:lnTo>
                      <a:pt x="1668" y="1752"/>
                    </a:lnTo>
                    <a:lnTo>
                      <a:pt x="1668" y="1740"/>
                    </a:lnTo>
                    <a:lnTo>
                      <a:pt x="1668" y="1746"/>
                    </a:lnTo>
                    <a:lnTo>
                      <a:pt x="1674" y="1752"/>
                    </a:lnTo>
                    <a:lnTo>
                      <a:pt x="1674" y="1764"/>
                    </a:lnTo>
                    <a:lnTo>
                      <a:pt x="1680" y="1776"/>
                    </a:lnTo>
                    <a:lnTo>
                      <a:pt x="1680" y="1782"/>
                    </a:lnTo>
                    <a:lnTo>
                      <a:pt x="1668" y="1794"/>
                    </a:lnTo>
                    <a:lnTo>
                      <a:pt x="1662" y="1806"/>
                    </a:lnTo>
                    <a:lnTo>
                      <a:pt x="1650" y="1812"/>
                    </a:lnTo>
                    <a:lnTo>
                      <a:pt x="1644" y="1818"/>
                    </a:lnTo>
                    <a:lnTo>
                      <a:pt x="1620" y="1818"/>
                    </a:lnTo>
                    <a:lnTo>
                      <a:pt x="1614" y="1830"/>
                    </a:lnTo>
                    <a:lnTo>
                      <a:pt x="1632" y="1866"/>
                    </a:lnTo>
                    <a:lnTo>
                      <a:pt x="1620" y="1866"/>
                    </a:lnTo>
                    <a:lnTo>
                      <a:pt x="1614" y="1872"/>
                    </a:lnTo>
                    <a:lnTo>
                      <a:pt x="1602" y="1878"/>
                    </a:lnTo>
                    <a:lnTo>
                      <a:pt x="1566" y="1914"/>
                    </a:lnTo>
                    <a:lnTo>
                      <a:pt x="1566" y="1926"/>
                    </a:lnTo>
                    <a:lnTo>
                      <a:pt x="1560" y="1932"/>
                    </a:lnTo>
                    <a:lnTo>
                      <a:pt x="1554" y="1944"/>
                    </a:lnTo>
                    <a:lnTo>
                      <a:pt x="1542" y="1956"/>
                    </a:lnTo>
                    <a:lnTo>
                      <a:pt x="1518" y="1968"/>
                    </a:lnTo>
                    <a:lnTo>
                      <a:pt x="1512" y="1974"/>
                    </a:lnTo>
                    <a:lnTo>
                      <a:pt x="1512" y="1980"/>
                    </a:lnTo>
                    <a:lnTo>
                      <a:pt x="1518" y="1986"/>
                    </a:lnTo>
                    <a:lnTo>
                      <a:pt x="1548" y="1986"/>
                    </a:lnTo>
                    <a:lnTo>
                      <a:pt x="1560" y="1980"/>
                    </a:lnTo>
                    <a:lnTo>
                      <a:pt x="1572" y="1980"/>
                    </a:lnTo>
                    <a:lnTo>
                      <a:pt x="1584" y="1968"/>
                    </a:lnTo>
                    <a:lnTo>
                      <a:pt x="1602" y="1932"/>
                    </a:lnTo>
                    <a:lnTo>
                      <a:pt x="1608" y="1926"/>
                    </a:lnTo>
                    <a:lnTo>
                      <a:pt x="1614" y="1914"/>
                    </a:lnTo>
                    <a:lnTo>
                      <a:pt x="1626" y="1908"/>
                    </a:lnTo>
                    <a:lnTo>
                      <a:pt x="1632" y="1902"/>
                    </a:lnTo>
                    <a:lnTo>
                      <a:pt x="1632" y="1920"/>
                    </a:lnTo>
                    <a:lnTo>
                      <a:pt x="1638" y="1932"/>
                    </a:lnTo>
                    <a:lnTo>
                      <a:pt x="1638" y="1956"/>
                    </a:lnTo>
                    <a:lnTo>
                      <a:pt x="1626" y="1968"/>
                    </a:lnTo>
                    <a:lnTo>
                      <a:pt x="1614" y="1974"/>
                    </a:lnTo>
                    <a:lnTo>
                      <a:pt x="1602" y="1986"/>
                    </a:lnTo>
                    <a:lnTo>
                      <a:pt x="1602" y="2004"/>
                    </a:lnTo>
                    <a:lnTo>
                      <a:pt x="1608" y="2010"/>
                    </a:lnTo>
                    <a:lnTo>
                      <a:pt x="1614" y="2010"/>
                    </a:lnTo>
                    <a:lnTo>
                      <a:pt x="1632" y="2016"/>
                    </a:lnTo>
                    <a:lnTo>
                      <a:pt x="1662" y="2016"/>
                    </a:lnTo>
                    <a:lnTo>
                      <a:pt x="1668" y="2028"/>
                    </a:lnTo>
                    <a:lnTo>
                      <a:pt x="1644" y="2052"/>
                    </a:lnTo>
                    <a:lnTo>
                      <a:pt x="1644" y="2058"/>
                    </a:lnTo>
                    <a:lnTo>
                      <a:pt x="1650" y="2064"/>
                    </a:lnTo>
                    <a:lnTo>
                      <a:pt x="1668" y="2100"/>
                    </a:lnTo>
                    <a:lnTo>
                      <a:pt x="1674" y="2106"/>
                    </a:lnTo>
                    <a:lnTo>
                      <a:pt x="1674" y="2118"/>
                    </a:lnTo>
                    <a:lnTo>
                      <a:pt x="1626" y="2166"/>
                    </a:lnTo>
                    <a:lnTo>
                      <a:pt x="1626" y="2178"/>
                    </a:lnTo>
                    <a:lnTo>
                      <a:pt x="1638" y="2190"/>
                    </a:lnTo>
                    <a:lnTo>
                      <a:pt x="1644" y="2202"/>
                    </a:lnTo>
                    <a:lnTo>
                      <a:pt x="1668" y="2214"/>
                    </a:lnTo>
                    <a:lnTo>
                      <a:pt x="1680" y="2226"/>
                    </a:lnTo>
                    <a:lnTo>
                      <a:pt x="1692" y="2232"/>
                    </a:lnTo>
                    <a:lnTo>
                      <a:pt x="1716" y="2256"/>
                    </a:lnTo>
                    <a:lnTo>
                      <a:pt x="1728" y="2262"/>
                    </a:lnTo>
                    <a:lnTo>
                      <a:pt x="1800" y="2262"/>
                    </a:lnTo>
                    <a:lnTo>
                      <a:pt x="1824" y="2286"/>
                    </a:lnTo>
                    <a:lnTo>
                      <a:pt x="1842" y="2292"/>
                    </a:lnTo>
                    <a:lnTo>
                      <a:pt x="1872" y="2286"/>
                    </a:lnTo>
                    <a:lnTo>
                      <a:pt x="1902" y="2274"/>
                    </a:lnTo>
                    <a:lnTo>
                      <a:pt x="1932" y="2256"/>
                    </a:lnTo>
                    <a:lnTo>
                      <a:pt x="1944" y="2250"/>
                    </a:lnTo>
                    <a:lnTo>
                      <a:pt x="1944" y="2226"/>
                    </a:lnTo>
                    <a:lnTo>
                      <a:pt x="1956" y="2214"/>
                    </a:lnTo>
                    <a:lnTo>
                      <a:pt x="1962" y="2214"/>
                    </a:lnTo>
                    <a:lnTo>
                      <a:pt x="1974" y="2226"/>
                    </a:lnTo>
                    <a:lnTo>
                      <a:pt x="1974" y="2256"/>
                    </a:lnTo>
                    <a:lnTo>
                      <a:pt x="1992" y="2256"/>
                    </a:lnTo>
                    <a:lnTo>
                      <a:pt x="1980" y="2280"/>
                    </a:lnTo>
                    <a:lnTo>
                      <a:pt x="1998" y="2280"/>
                    </a:lnTo>
                    <a:lnTo>
                      <a:pt x="1998" y="2292"/>
                    </a:lnTo>
                    <a:lnTo>
                      <a:pt x="2004" y="2298"/>
                    </a:lnTo>
                    <a:lnTo>
                      <a:pt x="2010" y="2310"/>
                    </a:lnTo>
                    <a:lnTo>
                      <a:pt x="2016" y="2316"/>
                    </a:lnTo>
                    <a:lnTo>
                      <a:pt x="2028" y="2316"/>
                    </a:lnTo>
                    <a:lnTo>
                      <a:pt x="2040" y="2304"/>
                    </a:lnTo>
                    <a:lnTo>
                      <a:pt x="2046" y="2304"/>
                    </a:lnTo>
                    <a:lnTo>
                      <a:pt x="2052" y="2298"/>
                    </a:lnTo>
                    <a:lnTo>
                      <a:pt x="2070" y="2292"/>
                    </a:lnTo>
                    <a:lnTo>
                      <a:pt x="2082" y="2286"/>
                    </a:lnTo>
                    <a:lnTo>
                      <a:pt x="2088" y="2280"/>
                    </a:lnTo>
                    <a:lnTo>
                      <a:pt x="2100" y="2274"/>
                    </a:lnTo>
                    <a:lnTo>
                      <a:pt x="2124" y="2250"/>
                    </a:lnTo>
                    <a:lnTo>
                      <a:pt x="2136" y="2244"/>
                    </a:lnTo>
                    <a:lnTo>
                      <a:pt x="2148" y="2232"/>
                    </a:lnTo>
                    <a:lnTo>
                      <a:pt x="2160" y="2226"/>
                    </a:lnTo>
                    <a:lnTo>
                      <a:pt x="2154" y="2214"/>
                    </a:lnTo>
                    <a:lnTo>
                      <a:pt x="2190" y="2202"/>
                    </a:lnTo>
                    <a:lnTo>
                      <a:pt x="2202" y="2214"/>
                    </a:lnTo>
                    <a:lnTo>
                      <a:pt x="2220" y="2214"/>
                    </a:lnTo>
                    <a:lnTo>
                      <a:pt x="2256" y="2208"/>
                    </a:lnTo>
                    <a:lnTo>
                      <a:pt x="2298" y="2196"/>
                    </a:lnTo>
                    <a:lnTo>
                      <a:pt x="2316" y="2178"/>
                    </a:lnTo>
                    <a:lnTo>
                      <a:pt x="2328" y="2148"/>
                    </a:lnTo>
                    <a:lnTo>
                      <a:pt x="2334" y="2118"/>
                    </a:lnTo>
                    <a:lnTo>
                      <a:pt x="2340" y="2100"/>
                    </a:lnTo>
                    <a:lnTo>
                      <a:pt x="2346" y="2088"/>
                    </a:lnTo>
                    <a:lnTo>
                      <a:pt x="2376" y="2058"/>
                    </a:lnTo>
                    <a:lnTo>
                      <a:pt x="2382" y="2058"/>
                    </a:lnTo>
                    <a:lnTo>
                      <a:pt x="2382" y="2034"/>
                    </a:lnTo>
                    <a:lnTo>
                      <a:pt x="2388" y="2034"/>
                    </a:lnTo>
                    <a:lnTo>
                      <a:pt x="2394" y="2028"/>
                    </a:lnTo>
                    <a:lnTo>
                      <a:pt x="2406" y="2022"/>
                    </a:lnTo>
                    <a:lnTo>
                      <a:pt x="2418" y="2010"/>
                    </a:lnTo>
                    <a:lnTo>
                      <a:pt x="2424" y="1998"/>
                    </a:lnTo>
                    <a:lnTo>
                      <a:pt x="2442" y="1980"/>
                    </a:lnTo>
                    <a:lnTo>
                      <a:pt x="2442" y="1956"/>
                    </a:lnTo>
                    <a:lnTo>
                      <a:pt x="2448" y="1944"/>
                    </a:lnTo>
                    <a:lnTo>
                      <a:pt x="2454" y="1926"/>
                    </a:lnTo>
                    <a:lnTo>
                      <a:pt x="2460" y="1914"/>
                    </a:lnTo>
                    <a:lnTo>
                      <a:pt x="2490" y="1884"/>
                    </a:lnTo>
                    <a:lnTo>
                      <a:pt x="2502" y="1866"/>
                    </a:lnTo>
                    <a:lnTo>
                      <a:pt x="2526" y="1842"/>
                    </a:lnTo>
                    <a:lnTo>
                      <a:pt x="2538" y="1836"/>
                    </a:lnTo>
                    <a:lnTo>
                      <a:pt x="2550" y="1824"/>
                    </a:lnTo>
                    <a:lnTo>
                      <a:pt x="2556" y="1812"/>
                    </a:lnTo>
                    <a:lnTo>
                      <a:pt x="2556" y="1800"/>
                    </a:lnTo>
                    <a:lnTo>
                      <a:pt x="2562" y="1788"/>
                    </a:lnTo>
                    <a:lnTo>
                      <a:pt x="2562" y="1782"/>
                    </a:lnTo>
                    <a:lnTo>
                      <a:pt x="2586" y="1782"/>
                    </a:lnTo>
                    <a:lnTo>
                      <a:pt x="2610" y="1770"/>
                    </a:lnTo>
                    <a:lnTo>
                      <a:pt x="2622" y="1752"/>
                    </a:lnTo>
                    <a:lnTo>
                      <a:pt x="2646" y="1728"/>
                    </a:lnTo>
                    <a:lnTo>
                      <a:pt x="2670" y="1698"/>
                    </a:lnTo>
                    <a:lnTo>
                      <a:pt x="2688" y="1674"/>
                    </a:lnTo>
                    <a:lnTo>
                      <a:pt x="2700" y="1662"/>
                    </a:lnTo>
                    <a:lnTo>
                      <a:pt x="2700" y="1656"/>
                    </a:lnTo>
                    <a:lnTo>
                      <a:pt x="2706" y="1638"/>
                    </a:lnTo>
                    <a:lnTo>
                      <a:pt x="2706" y="1614"/>
                    </a:lnTo>
                    <a:lnTo>
                      <a:pt x="2712" y="1596"/>
                    </a:lnTo>
                    <a:lnTo>
                      <a:pt x="2718" y="1590"/>
                    </a:lnTo>
                    <a:lnTo>
                      <a:pt x="2730" y="1572"/>
                    </a:lnTo>
                    <a:lnTo>
                      <a:pt x="2754" y="1542"/>
                    </a:lnTo>
                    <a:lnTo>
                      <a:pt x="2772" y="1494"/>
                    </a:lnTo>
                    <a:lnTo>
                      <a:pt x="2796" y="1458"/>
                    </a:lnTo>
                    <a:lnTo>
                      <a:pt x="2808" y="1428"/>
                    </a:lnTo>
                    <a:lnTo>
                      <a:pt x="2814" y="1416"/>
                    </a:lnTo>
                    <a:lnTo>
                      <a:pt x="2814" y="1386"/>
                    </a:lnTo>
                    <a:lnTo>
                      <a:pt x="2802" y="1362"/>
                    </a:lnTo>
                    <a:lnTo>
                      <a:pt x="2820" y="1308"/>
                    </a:lnTo>
                    <a:lnTo>
                      <a:pt x="2832" y="1290"/>
                    </a:lnTo>
                    <a:lnTo>
                      <a:pt x="2838" y="1266"/>
                    </a:lnTo>
                    <a:lnTo>
                      <a:pt x="2838" y="1224"/>
                    </a:lnTo>
                    <a:lnTo>
                      <a:pt x="2832" y="1194"/>
                    </a:lnTo>
                    <a:lnTo>
                      <a:pt x="2832" y="1176"/>
                    </a:lnTo>
                    <a:lnTo>
                      <a:pt x="2802" y="1164"/>
                    </a:lnTo>
                    <a:close/>
                    <a:moveTo>
                      <a:pt x="2016" y="2436"/>
                    </a:moveTo>
                    <a:lnTo>
                      <a:pt x="2022" y="2442"/>
                    </a:lnTo>
                    <a:lnTo>
                      <a:pt x="2028" y="2442"/>
                    </a:lnTo>
                    <a:lnTo>
                      <a:pt x="2040" y="2436"/>
                    </a:lnTo>
                    <a:lnTo>
                      <a:pt x="2046" y="2430"/>
                    </a:lnTo>
                    <a:lnTo>
                      <a:pt x="2034" y="2418"/>
                    </a:lnTo>
                    <a:lnTo>
                      <a:pt x="2016" y="2436"/>
                    </a:lnTo>
                    <a:close/>
                    <a:moveTo>
                      <a:pt x="1992" y="2454"/>
                    </a:moveTo>
                    <a:lnTo>
                      <a:pt x="1974" y="2454"/>
                    </a:lnTo>
                    <a:lnTo>
                      <a:pt x="1962" y="2466"/>
                    </a:lnTo>
                    <a:lnTo>
                      <a:pt x="1962" y="2472"/>
                    </a:lnTo>
                    <a:lnTo>
                      <a:pt x="1962" y="2460"/>
                    </a:lnTo>
                    <a:lnTo>
                      <a:pt x="1938" y="2460"/>
                    </a:lnTo>
                    <a:lnTo>
                      <a:pt x="1926" y="2466"/>
                    </a:lnTo>
                    <a:lnTo>
                      <a:pt x="1914" y="2466"/>
                    </a:lnTo>
                    <a:lnTo>
                      <a:pt x="1908" y="2478"/>
                    </a:lnTo>
                    <a:lnTo>
                      <a:pt x="1890" y="2460"/>
                    </a:lnTo>
                    <a:lnTo>
                      <a:pt x="1854" y="2460"/>
                    </a:lnTo>
                    <a:lnTo>
                      <a:pt x="1830" y="2430"/>
                    </a:lnTo>
                    <a:lnTo>
                      <a:pt x="1824" y="2436"/>
                    </a:lnTo>
                    <a:lnTo>
                      <a:pt x="1818" y="2436"/>
                    </a:lnTo>
                    <a:lnTo>
                      <a:pt x="1812" y="2442"/>
                    </a:lnTo>
                    <a:lnTo>
                      <a:pt x="1806" y="2442"/>
                    </a:lnTo>
                    <a:lnTo>
                      <a:pt x="1776" y="2412"/>
                    </a:lnTo>
                    <a:lnTo>
                      <a:pt x="1776" y="2424"/>
                    </a:lnTo>
                    <a:lnTo>
                      <a:pt x="1782" y="2448"/>
                    </a:lnTo>
                    <a:lnTo>
                      <a:pt x="1782" y="2472"/>
                    </a:lnTo>
                    <a:lnTo>
                      <a:pt x="1776" y="2478"/>
                    </a:lnTo>
                    <a:lnTo>
                      <a:pt x="1776" y="2484"/>
                    </a:lnTo>
                    <a:lnTo>
                      <a:pt x="1770" y="2490"/>
                    </a:lnTo>
                    <a:lnTo>
                      <a:pt x="1770" y="2502"/>
                    </a:lnTo>
                    <a:lnTo>
                      <a:pt x="1776" y="2514"/>
                    </a:lnTo>
                    <a:lnTo>
                      <a:pt x="1776" y="2532"/>
                    </a:lnTo>
                    <a:lnTo>
                      <a:pt x="1764" y="2538"/>
                    </a:lnTo>
                    <a:lnTo>
                      <a:pt x="1758" y="2544"/>
                    </a:lnTo>
                    <a:lnTo>
                      <a:pt x="1752" y="2544"/>
                    </a:lnTo>
                    <a:lnTo>
                      <a:pt x="1740" y="2532"/>
                    </a:lnTo>
                    <a:lnTo>
                      <a:pt x="1740" y="2538"/>
                    </a:lnTo>
                    <a:lnTo>
                      <a:pt x="1734" y="2544"/>
                    </a:lnTo>
                    <a:lnTo>
                      <a:pt x="1734" y="2556"/>
                    </a:lnTo>
                    <a:lnTo>
                      <a:pt x="1728" y="2574"/>
                    </a:lnTo>
                    <a:lnTo>
                      <a:pt x="1728" y="2586"/>
                    </a:lnTo>
                    <a:lnTo>
                      <a:pt x="1740" y="2610"/>
                    </a:lnTo>
                    <a:lnTo>
                      <a:pt x="1740" y="2616"/>
                    </a:lnTo>
                    <a:lnTo>
                      <a:pt x="1746" y="2628"/>
                    </a:lnTo>
                    <a:lnTo>
                      <a:pt x="1770" y="2628"/>
                    </a:lnTo>
                    <a:lnTo>
                      <a:pt x="1752" y="2640"/>
                    </a:lnTo>
                    <a:lnTo>
                      <a:pt x="1758" y="2664"/>
                    </a:lnTo>
                    <a:lnTo>
                      <a:pt x="1770" y="2658"/>
                    </a:lnTo>
                    <a:lnTo>
                      <a:pt x="1776" y="2658"/>
                    </a:lnTo>
                    <a:lnTo>
                      <a:pt x="1782" y="2652"/>
                    </a:lnTo>
                    <a:lnTo>
                      <a:pt x="1794" y="2652"/>
                    </a:lnTo>
                    <a:lnTo>
                      <a:pt x="1800" y="2658"/>
                    </a:lnTo>
                    <a:lnTo>
                      <a:pt x="1818" y="2658"/>
                    </a:lnTo>
                    <a:lnTo>
                      <a:pt x="1830" y="2652"/>
                    </a:lnTo>
                    <a:lnTo>
                      <a:pt x="1836" y="2646"/>
                    </a:lnTo>
                    <a:lnTo>
                      <a:pt x="1842" y="2634"/>
                    </a:lnTo>
                    <a:lnTo>
                      <a:pt x="1854" y="2634"/>
                    </a:lnTo>
                    <a:lnTo>
                      <a:pt x="1860" y="2640"/>
                    </a:lnTo>
                    <a:lnTo>
                      <a:pt x="1860" y="2646"/>
                    </a:lnTo>
                    <a:lnTo>
                      <a:pt x="1848" y="2658"/>
                    </a:lnTo>
                    <a:lnTo>
                      <a:pt x="1866" y="2664"/>
                    </a:lnTo>
                    <a:lnTo>
                      <a:pt x="1884" y="2646"/>
                    </a:lnTo>
                    <a:lnTo>
                      <a:pt x="1890" y="2634"/>
                    </a:lnTo>
                    <a:lnTo>
                      <a:pt x="1902" y="2628"/>
                    </a:lnTo>
                    <a:lnTo>
                      <a:pt x="1908" y="2616"/>
                    </a:lnTo>
                    <a:lnTo>
                      <a:pt x="1920" y="2604"/>
                    </a:lnTo>
                    <a:lnTo>
                      <a:pt x="1914" y="2604"/>
                    </a:lnTo>
                    <a:lnTo>
                      <a:pt x="1902" y="2592"/>
                    </a:lnTo>
                    <a:lnTo>
                      <a:pt x="1920" y="2562"/>
                    </a:lnTo>
                    <a:lnTo>
                      <a:pt x="1950" y="2562"/>
                    </a:lnTo>
                    <a:lnTo>
                      <a:pt x="1962" y="2538"/>
                    </a:lnTo>
                    <a:lnTo>
                      <a:pt x="1962" y="2514"/>
                    </a:lnTo>
                    <a:lnTo>
                      <a:pt x="1968" y="2502"/>
                    </a:lnTo>
                    <a:lnTo>
                      <a:pt x="1980" y="2496"/>
                    </a:lnTo>
                    <a:lnTo>
                      <a:pt x="1986" y="2484"/>
                    </a:lnTo>
                    <a:lnTo>
                      <a:pt x="1992" y="2478"/>
                    </a:lnTo>
                    <a:lnTo>
                      <a:pt x="1998" y="2466"/>
                    </a:lnTo>
                    <a:lnTo>
                      <a:pt x="1998" y="2460"/>
                    </a:lnTo>
                    <a:lnTo>
                      <a:pt x="1992" y="2454"/>
                    </a:lnTo>
                    <a:close/>
                    <a:moveTo>
                      <a:pt x="1902" y="246"/>
                    </a:moveTo>
                    <a:lnTo>
                      <a:pt x="1890" y="258"/>
                    </a:lnTo>
                    <a:lnTo>
                      <a:pt x="1890" y="270"/>
                    </a:lnTo>
                    <a:lnTo>
                      <a:pt x="1884" y="282"/>
                    </a:lnTo>
                    <a:lnTo>
                      <a:pt x="1884" y="294"/>
                    </a:lnTo>
                    <a:lnTo>
                      <a:pt x="1896" y="300"/>
                    </a:lnTo>
                    <a:lnTo>
                      <a:pt x="1920" y="300"/>
                    </a:lnTo>
                    <a:lnTo>
                      <a:pt x="1926" y="294"/>
                    </a:lnTo>
                    <a:lnTo>
                      <a:pt x="1932" y="294"/>
                    </a:lnTo>
                    <a:lnTo>
                      <a:pt x="1926" y="282"/>
                    </a:lnTo>
                    <a:lnTo>
                      <a:pt x="1932" y="252"/>
                    </a:lnTo>
                    <a:lnTo>
                      <a:pt x="1920" y="252"/>
                    </a:lnTo>
                    <a:lnTo>
                      <a:pt x="1908" y="246"/>
                    </a:lnTo>
                    <a:lnTo>
                      <a:pt x="1902" y="246"/>
                    </a:lnTo>
                    <a:close/>
                    <a:moveTo>
                      <a:pt x="1770" y="2334"/>
                    </a:moveTo>
                    <a:lnTo>
                      <a:pt x="1758" y="2376"/>
                    </a:lnTo>
                    <a:lnTo>
                      <a:pt x="1812" y="2328"/>
                    </a:lnTo>
                    <a:lnTo>
                      <a:pt x="1770" y="2334"/>
                    </a:lnTo>
                    <a:close/>
                    <a:moveTo>
                      <a:pt x="2034" y="2400"/>
                    </a:moveTo>
                    <a:lnTo>
                      <a:pt x="2016" y="2358"/>
                    </a:lnTo>
                    <a:lnTo>
                      <a:pt x="1998" y="2376"/>
                    </a:lnTo>
                    <a:lnTo>
                      <a:pt x="1998" y="2394"/>
                    </a:lnTo>
                    <a:lnTo>
                      <a:pt x="2010" y="2406"/>
                    </a:lnTo>
                    <a:lnTo>
                      <a:pt x="2028" y="2406"/>
                    </a:lnTo>
                    <a:lnTo>
                      <a:pt x="2034" y="240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</p:grpSp>
        <p:grpSp>
          <p:nvGrpSpPr>
            <p:cNvPr id="12" name="Group 1124"/>
            <p:cNvGrpSpPr>
              <a:grpSpLocks/>
            </p:cNvGrpSpPr>
            <p:nvPr/>
          </p:nvGrpSpPr>
          <p:grpSpPr bwMode="auto">
            <a:xfrm>
              <a:off x="1173" y="2053"/>
              <a:ext cx="848" cy="1395"/>
              <a:chOff x="1173" y="2053"/>
              <a:chExt cx="848" cy="1395"/>
            </a:xfrm>
            <a:grpFill/>
          </p:grpSpPr>
          <p:sp>
            <p:nvSpPr>
              <p:cNvPr id="152" name="Venezuela"/>
              <p:cNvSpPr>
                <a:spLocks noEditPoints="1"/>
              </p:cNvSpPr>
              <p:nvPr/>
            </p:nvSpPr>
            <p:spPr bwMode="auto">
              <a:xfrm>
                <a:off x="1323" y="2059"/>
                <a:ext cx="244" cy="238"/>
              </a:xfrm>
              <a:custGeom>
                <a:avLst/>
                <a:gdLst>
                  <a:gd name="T0" fmla="*/ 2147483647 w 954"/>
                  <a:gd name="T1" fmla="*/ 2147483647 h 930"/>
                  <a:gd name="T2" fmla="*/ 2147483647 w 954"/>
                  <a:gd name="T3" fmla="*/ 2147483647 h 930"/>
                  <a:gd name="T4" fmla="*/ 2147483647 w 954"/>
                  <a:gd name="T5" fmla="*/ 2147483647 h 930"/>
                  <a:gd name="T6" fmla="*/ 2147483647 w 954"/>
                  <a:gd name="T7" fmla="*/ 2147483647 h 930"/>
                  <a:gd name="T8" fmla="*/ 2147483647 w 954"/>
                  <a:gd name="T9" fmla="*/ 2147483647 h 930"/>
                  <a:gd name="T10" fmla="*/ 2147483647 w 954"/>
                  <a:gd name="T11" fmla="*/ 2147483647 h 930"/>
                  <a:gd name="T12" fmla="*/ 2147483647 w 954"/>
                  <a:gd name="T13" fmla="*/ 2147483647 h 930"/>
                  <a:gd name="T14" fmla="*/ 2147483647 w 954"/>
                  <a:gd name="T15" fmla="*/ 2147483647 h 930"/>
                  <a:gd name="T16" fmla="*/ 2147483647 w 954"/>
                  <a:gd name="T17" fmla="*/ 2147483647 h 930"/>
                  <a:gd name="T18" fmla="*/ 2147483647 w 954"/>
                  <a:gd name="T19" fmla="*/ 2147483647 h 930"/>
                  <a:gd name="T20" fmla="*/ 2147483647 w 954"/>
                  <a:gd name="T21" fmla="*/ 2147483647 h 930"/>
                  <a:gd name="T22" fmla="*/ 2147483647 w 954"/>
                  <a:gd name="T23" fmla="*/ 2147483647 h 930"/>
                  <a:gd name="T24" fmla="*/ 2147483647 w 954"/>
                  <a:gd name="T25" fmla="*/ 2147483647 h 930"/>
                  <a:gd name="T26" fmla="*/ 2147483647 w 954"/>
                  <a:gd name="T27" fmla="*/ 2147483647 h 930"/>
                  <a:gd name="T28" fmla="*/ 2147483647 w 954"/>
                  <a:gd name="T29" fmla="*/ 2147483647 h 930"/>
                  <a:gd name="T30" fmla="*/ 2147483647 w 954"/>
                  <a:gd name="T31" fmla="*/ 2147483647 h 930"/>
                  <a:gd name="T32" fmla="*/ 2147483647 w 954"/>
                  <a:gd name="T33" fmla="*/ 2147483647 h 930"/>
                  <a:gd name="T34" fmla="*/ 2147483647 w 954"/>
                  <a:gd name="T35" fmla="*/ 2147483647 h 930"/>
                  <a:gd name="T36" fmla="*/ 2147483647 w 954"/>
                  <a:gd name="T37" fmla="*/ 2147483647 h 930"/>
                  <a:gd name="T38" fmla="*/ 2147483647 w 954"/>
                  <a:gd name="T39" fmla="*/ 2147483647 h 930"/>
                  <a:gd name="T40" fmla="*/ 2147483647 w 954"/>
                  <a:gd name="T41" fmla="*/ 2147483647 h 930"/>
                  <a:gd name="T42" fmla="*/ 2147483647 w 954"/>
                  <a:gd name="T43" fmla="*/ 2147483647 h 930"/>
                  <a:gd name="T44" fmla="*/ 2147483647 w 954"/>
                  <a:gd name="T45" fmla="*/ 2147483647 h 930"/>
                  <a:gd name="T46" fmla="*/ 2147483647 w 954"/>
                  <a:gd name="T47" fmla="*/ 2147483647 h 930"/>
                  <a:gd name="T48" fmla="*/ 2147483647 w 954"/>
                  <a:gd name="T49" fmla="*/ 2147483647 h 930"/>
                  <a:gd name="T50" fmla="*/ 0 w 954"/>
                  <a:gd name="T51" fmla="*/ 2147483647 h 930"/>
                  <a:gd name="T52" fmla="*/ 2147483647 w 954"/>
                  <a:gd name="T53" fmla="*/ 2147483647 h 930"/>
                  <a:gd name="T54" fmla="*/ 2147483647 w 954"/>
                  <a:gd name="T55" fmla="*/ 2147483647 h 930"/>
                  <a:gd name="T56" fmla="*/ 2147483647 w 954"/>
                  <a:gd name="T57" fmla="*/ 2147483647 h 930"/>
                  <a:gd name="T58" fmla="*/ 2147483647 w 954"/>
                  <a:gd name="T59" fmla="*/ 2147483647 h 930"/>
                  <a:gd name="T60" fmla="*/ 2147483647 w 954"/>
                  <a:gd name="T61" fmla="*/ 2147483647 h 930"/>
                  <a:gd name="T62" fmla="*/ 2147483647 w 954"/>
                  <a:gd name="T63" fmla="*/ 2147483647 h 930"/>
                  <a:gd name="T64" fmla="*/ 2147483647 w 954"/>
                  <a:gd name="T65" fmla="*/ 2147483647 h 930"/>
                  <a:gd name="T66" fmla="*/ 2147483647 w 954"/>
                  <a:gd name="T67" fmla="*/ 2147483647 h 930"/>
                  <a:gd name="T68" fmla="*/ 2147483647 w 954"/>
                  <a:gd name="T69" fmla="*/ 2147483647 h 930"/>
                  <a:gd name="T70" fmla="*/ 2147483647 w 954"/>
                  <a:gd name="T71" fmla="*/ 2147483647 h 930"/>
                  <a:gd name="T72" fmla="*/ 2147483647 w 954"/>
                  <a:gd name="T73" fmla="*/ 2147483647 h 930"/>
                  <a:gd name="T74" fmla="*/ 2147483647 w 954"/>
                  <a:gd name="T75" fmla="*/ 2147483647 h 930"/>
                  <a:gd name="T76" fmla="*/ 2147483647 w 954"/>
                  <a:gd name="T77" fmla="*/ 2147483647 h 930"/>
                  <a:gd name="T78" fmla="*/ 2147483647 w 954"/>
                  <a:gd name="T79" fmla="*/ 2147483647 h 930"/>
                  <a:gd name="T80" fmla="*/ 2147483647 w 954"/>
                  <a:gd name="T81" fmla="*/ 2147483647 h 930"/>
                  <a:gd name="T82" fmla="*/ 2147483647 w 954"/>
                  <a:gd name="T83" fmla="*/ 2147483647 h 930"/>
                  <a:gd name="T84" fmla="*/ 2147483647 w 954"/>
                  <a:gd name="T85" fmla="*/ 2147483647 h 930"/>
                  <a:gd name="T86" fmla="*/ 2147483647 w 954"/>
                  <a:gd name="T87" fmla="*/ 2147483647 h 930"/>
                  <a:gd name="T88" fmla="*/ 2147483647 w 954"/>
                  <a:gd name="T89" fmla="*/ 2147483647 h 930"/>
                  <a:gd name="T90" fmla="*/ 2147483647 w 954"/>
                  <a:gd name="T91" fmla="*/ 2147483647 h 930"/>
                  <a:gd name="T92" fmla="*/ 2147483647 w 954"/>
                  <a:gd name="T93" fmla="*/ 2147483647 h 930"/>
                  <a:gd name="T94" fmla="*/ 2147483647 w 954"/>
                  <a:gd name="T95" fmla="*/ 2147483647 h 930"/>
                  <a:gd name="T96" fmla="*/ 2147483647 w 954"/>
                  <a:gd name="T97" fmla="*/ 2147483647 h 930"/>
                  <a:gd name="T98" fmla="*/ 2147483647 w 954"/>
                  <a:gd name="T99" fmla="*/ 2147483647 h 930"/>
                  <a:gd name="T100" fmla="*/ 2147483647 w 954"/>
                  <a:gd name="T101" fmla="*/ 2147483647 h 930"/>
                  <a:gd name="T102" fmla="*/ 2147483647 w 954"/>
                  <a:gd name="T103" fmla="*/ 2147483647 h 930"/>
                  <a:gd name="T104" fmla="*/ 2147483647 w 954"/>
                  <a:gd name="T105" fmla="*/ 2147483647 h 930"/>
                  <a:gd name="T106" fmla="*/ 2147483647 w 954"/>
                  <a:gd name="T107" fmla="*/ 2147483647 h 930"/>
                  <a:gd name="T108" fmla="*/ 2147483647 w 954"/>
                  <a:gd name="T109" fmla="*/ 2147483647 h 930"/>
                  <a:gd name="T110" fmla="*/ 2147483647 w 954"/>
                  <a:gd name="T111" fmla="*/ 2147483647 h 930"/>
                  <a:gd name="T112" fmla="*/ 2147483647 w 954"/>
                  <a:gd name="T113" fmla="*/ 2147483647 h 930"/>
                  <a:gd name="T114" fmla="*/ 2147483647 w 954"/>
                  <a:gd name="T115" fmla="*/ 2147483647 h 930"/>
                  <a:gd name="T116" fmla="*/ 2147483647 w 954"/>
                  <a:gd name="T117" fmla="*/ 2147483647 h 930"/>
                  <a:gd name="T118" fmla="*/ 2147483647 w 954"/>
                  <a:gd name="T119" fmla="*/ 2147483647 h 9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54"/>
                  <a:gd name="T181" fmla="*/ 0 h 930"/>
                  <a:gd name="T182" fmla="*/ 954 w 954"/>
                  <a:gd name="T183" fmla="*/ 930 h 9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54" h="930">
                    <a:moveTo>
                      <a:pt x="264" y="42"/>
                    </a:moveTo>
                    <a:lnTo>
                      <a:pt x="264" y="12"/>
                    </a:lnTo>
                    <a:lnTo>
                      <a:pt x="252" y="0"/>
                    </a:lnTo>
                    <a:lnTo>
                      <a:pt x="234" y="0"/>
                    </a:lnTo>
                    <a:lnTo>
                      <a:pt x="228" y="6"/>
                    </a:lnTo>
                    <a:lnTo>
                      <a:pt x="228" y="18"/>
                    </a:lnTo>
                    <a:lnTo>
                      <a:pt x="234" y="24"/>
                    </a:lnTo>
                    <a:lnTo>
                      <a:pt x="234" y="36"/>
                    </a:lnTo>
                    <a:lnTo>
                      <a:pt x="240" y="42"/>
                    </a:lnTo>
                    <a:lnTo>
                      <a:pt x="264" y="42"/>
                    </a:lnTo>
                    <a:close/>
                    <a:moveTo>
                      <a:pt x="936" y="276"/>
                    </a:moveTo>
                    <a:lnTo>
                      <a:pt x="930" y="276"/>
                    </a:lnTo>
                    <a:lnTo>
                      <a:pt x="924" y="282"/>
                    </a:lnTo>
                    <a:lnTo>
                      <a:pt x="912" y="288"/>
                    </a:lnTo>
                    <a:lnTo>
                      <a:pt x="906" y="294"/>
                    </a:lnTo>
                    <a:lnTo>
                      <a:pt x="900" y="288"/>
                    </a:lnTo>
                    <a:lnTo>
                      <a:pt x="888" y="288"/>
                    </a:lnTo>
                    <a:lnTo>
                      <a:pt x="882" y="282"/>
                    </a:lnTo>
                    <a:lnTo>
                      <a:pt x="876" y="282"/>
                    </a:lnTo>
                    <a:lnTo>
                      <a:pt x="852" y="306"/>
                    </a:lnTo>
                    <a:lnTo>
                      <a:pt x="822" y="282"/>
                    </a:lnTo>
                    <a:lnTo>
                      <a:pt x="846" y="282"/>
                    </a:lnTo>
                    <a:lnTo>
                      <a:pt x="858" y="276"/>
                    </a:lnTo>
                    <a:lnTo>
                      <a:pt x="864" y="276"/>
                    </a:lnTo>
                    <a:lnTo>
                      <a:pt x="870" y="264"/>
                    </a:lnTo>
                    <a:lnTo>
                      <a:pt x="870" y="246"/>
                    </a:lnTo>
                    <a:lnTo>
                      <a:pt x="882" y="234"/>
                    </a:lnTo>
                    <a:lnTo>
                      <a:pt x="888" y="222"/>
                    </a:lnTo>
                    <a:lnTo>
                      <a:pt x="876" y="210"/>
                    </a:lnTo>
                    <a:lnTo>
                      <a:pt x="846" y="210"/>
                    </a:lnTo>
                    <a:lnTo>
                      <a:pt x="846" y="204"/>
                    </a:lnTo>
                    <a:lnTo>
                      <a:pt x="840" y="198"/>
                    </a:lnTo>
                    <a:lnTo>
                      <a:pt x="840" y="192"/>
                    </a:lnTo>
                    <a:lnTo>
                      <a:pt x="834" y="186"/>
                    </a:lnTo>
                    <a:lnTo>
                      <a:pt x="828" y="186"/>
                    </a:lnTo>
                    <a:lnTo>
                      <a:pt x="822" y="192"/>
                    </a:lnTo>
                    <a:lnTo>
                      <a:pt x="822" y="210"/>
                    </a:lnTo>
                    <a:lnTo>
                      <a:pt x="816" y="198"/>
                    </a:lnTo>
                    <a:lnTo>
                      <a:pt x="816" y="180"/>
                    </a:lnTo>
                    <a:lnTo>
                      <a:pt x="792" y="180"/>
                    </a:lnTo>
                    <a:lnTo>
                      <a:pt x="786" y="210"/>
                    </a:lnTo>
                    <a:lnTo>
                      <a:pt x="780" y="204"/>
                    </a:lnTo>
                    <a:lnTo>
                      <a:pt x="774" y="192"/>
                    </a:lnTo>
                    <a:lnTo>
                      <a:pt x="774" y="186"/>
                    </a:lnTo>
                    <a:lnTo>
                      <a:pt x="768" y="180"/>
                    </a:lnTo>
                    <a:lnTo>
                      <a:pt x="768" y="156"/>
                    </a:lnTo>
                    <a:lnTo>
                      <a:pt x="738" y="168"/>
                    </a:lnTo>
                    <a:lnTo>
                      <a:pt x="744" y="162"/>
                    </a:lnTo>
                    <a:lnTo>
                      <a:pt x="756" y="156"/>
                    </a:lnTo>
                    <a:lnTo>
                      <a:pt x="762" y="156"/>
                    </a:lnTo>
                    <a:lnTo>
                      <a:pt x="762" y="144"/>
                    </a:lnTo>
                    <a:lnTo>
                      <a:pt x="750" y="138"/>
                    </a:lnTo>
                    <a:lnTo>
                      <a:pt x="744" y="138"/>
                    </a:lnTo>
                    <a:lnTo>
                      <a:pt x="744" y="132"/>
                    </a:lnTo>
                    <a:lnTo>
                      <a:pt x="750" y="132"/>
                    </a:lnTo>
                    <a:lnTo>
                      <a:pt x="762" y="126"/>
                    </a:lnTo>
                    <a:lnTo>
                      <a:pt x="774" y="126"/>
                    </a:lnTo>
                    <a:lnTo>
                      <a:pt x="792" y="120"/>
                    </a:lnTo>
                    <a:lnTo>
                      <a:pt x="804" y="120"/>
                    </a:lnTo>
                    <a:lnTo>
                      <a:pt x="810" y="114"/>
                    </a:lnTo>
                    <a:lnTo>
                      <a:pt x="726" y="114"/>
                    </a:lnTo>
                    <a:lnTo>
                      <a:pt x="690" y="120"/>
                    </a:lnTo>
                    <a:lnTo>
                      <a:pt x="678" y="120"/>
                    </a:lnTo>
                    <a:lnTo>
                      <a:pt x="690" y="132"/>
                    </a:lnTo>
                    <a:lnTo>
                      <a:pt x="678" y="132"/>
                    </a:lnTo>
                    <a:lnTo>
                      <a:pt x="666" y="138"/>
                    </a:lnTo>
                    <a:lnTo>
                      <a:pt x="654" y="138"/>
                    </a:lnTo>
                    <a:lnTo>
                      <a:pt x="642" y="144"/>
                    </a:lnTo>
                    <a:lnTo>
                      <a:pt x="636" y="144"/>
                    </a:lnTo>
                    <a:lnTo>
                      <a:pt x="624" y="150"/>
                    </a:lnTo>
                    <a:lnTo>
                      <a:pt x="606" y="168"/>
                    </a:lnTo>
                    <a:lnTo>
                      <a:pt x="594" y="174"/>
                    </a:lnTo>
                    <a:lnTo>
                      <a:pt x="576" y="174"/>
                    </a:lnTo>
                    <a:lnTo>
                      <a:pt x="564" y="162"/>
                    </a:lnTo>
                    <a:lnTo>
                      <a:pt x="546" y="156"/>
                    </a:lnTo>
                    <a:lnTo>
                      <a:pt x="534" y="144"/>
                    </a:lnTo>
                    <a:lnTo>
                      <a:pt x="522" y="138"/>
                    </a:lnTo>
                    <a:lnTo>
                      <a:pt x="510" y="126"/>
                    </a:lnTo>
                    <a:lnTo>
                      <a:pt x="492" y="126"/>
                    </a:lnTo>
                    <a:lnTo>
                      <a:pt x="450" y="132"/>
                    </a:lnTo>
                    <a:lnTo>
                      <a:pt x="372" y="132"/>
                    </a:lnTo>
                    <a:lnTo>
                      <a:pt x="360" y="120"/>
                    </a:lnTo>
                    <a:lnTo>
                      <a:pt x="354" y="108"/>
                    </a:lnTo>
                    <a:lnTo>
                      <a:pt x="354" y="84"/>
                    </a:lnTo>
                    <a:lnTo>
                      <a:pt x="348" y="72"/>
                    </a:lnTo>
                    <a:lnTo>
                      <a:pt x="336" y="60"/>
                    </a:lnTo>
                    <a:lnTo>
                      <a:pt x="324" y="54"/>
                    </a:lnTo>
                    <a:lnTo>
                      <a:pt x="276" y="54"/>
                    </a:lnTo>
                    <a:lnTo>
                      <a:pt x="240" y="60"/>
                    </a:lnTo>
                    <a:lnTo>
                      <a:pt x="222" y="72"/>
                    </a:lnTo>
                    <a:lnTo>
                      <a:pt x="210" y="78"/>
                    </a:lnTo>
                    <a:lnTo>
                      <a:pt x="204" y="78"/>
                    </a:lnTo>
                    <a:lnTo>
                      <a:pt x="180" y="90"/>
                    </a:lnTo>
                    <a:lnTo>
                      <a:pt x="162" y="96"/>
                    </a:lnTo>
                    <a:lnTo>
                      <a:pt x="144" y="108"/>
                    </a:lnTo>
                    <a:lnTo>
                      <a:pt x="138" y="120"/>
                    </a:lnTo>
                    <a:lnTo>
                      <a:pt x="138" y="144"/>
                    </a:lnTo>
                    <a:lnTo>
                      <a:pt x="150" y="168"/>
                    </a:lnTo>
                    <a:lnTo>
                      <a:pt x="156" y="186"/>
                    </a:lnTo>
                    <a:lnTo>
                      <a:pt x="162" y="198"/>
                    </a:lnTo>
                    <a:lnTo>
                      <a:pt x="156" y="210"/>
                    </a:lnTo>
                    <a:lnTo>
                      <a:pt x="150" y="228"/>
                    </a:lnTo>
                    <a:lnTo>
                      <a:pt x="138" y="234"/>
                    </a:lnTo>
                    <a:lnTo>
                      <a:pt x="132" y="246"/>
                    </a:lnTo>
                    <a:lnTo>
                      <a:pt x="126" y="252"/>
                    </a:lnTo>
                    <a:lnTo>
                      <a:pt x="120" y="252"/>
                    </a:lnTo>
                    <a:lnTo>
                      <a:pt x="126" y="222"/>
                    </a:lnTo>
                    <a:lnTo>
                      <a:pt x="114" y="222"/>
                    </a:lnTo>
                    <a:lnTo>
                      <a:pt x="108" y="216"/>
                    </a:lnTo>
                    <a:lnTo>
                      <a:pt x="96" y="210"/>
                    </a:lnTo>
                    <a:lnTo>
                      <a:pt x="90" y="204"/>
                    </a:lnTo>
                    <a:lnTo>
                      <a:pt x="84" y="192"/>
                    </a:lnTo>
                    <a:lnTo>
                      <a:pt x="96" y="168"/>
                    </a:lnTo>
                    <a:lnTo>
                      <a:pt x="108" y="156"/>
                    </a:lnTo>
                    <a:lnTo>
                      <a:pt x="120" y="132"/>
                    </a:lnTo>
                    <a:lnTo>
                      <a:pt x="120" y="78"/>
                    </a:lnTo>
                    <a:lnTo>
                      <a:pt x="114" y="66"/>
                    </a:lnTo>
                    <a:lnTo>
                      <a:pt x="114" y="54"/>
                    </a:lnTo>
                    <a:lnTo>
                      <a:pt x="108" y="48"/>
                    </a:lnTo>
                    <a:lnTo>
                      <a:pt x="108" y="54"/>
                    </a:lnTo>
                    <a:lnTo>
                      <a:pt x="102" y="66"/>
                    </a:lnTo>
                    <a:lnTo>
                      <a:pt x="90" y="78"/>
                    </a:lnTo>
                    <a:lnTo>
                      <a:pt x="72" y="84"/>
                    </a:lnTo>
                    <a:lnTo>
                      <a:pt x="48" y="108"/>
                    </a:lnTo>
                    <a:lnTo>
                      <a:pt x="36" y="144"/>
                    </a:lnTo>
                    <a:lnTo>
                      <a:pt x="36" y="162"/>
                    </a:lnTo>
                    <a:lnTo>
                      <a:pt x="30" y="168"/>
                    </a:lnTo>
                    <a:lnTo>
                      <a:pt x="30" y="192"/>
                    </a:lnTo>
                    <a:lnTo>
                      <a:pt x="6" y="216"/>
                    </a:lnTo>
                    <a:lnTo>
                      <a:pt x="0" y="228"/>
                    </a:lnTo>
                    <a:lnTo>
                      <a:pt x="0" y="240"/>
                    </a:lnTo>
                    <a:lnTo>
                      <a:pt x="6" y="246"/>
                    </a:lnTo>
                    <a:lnTo>
                      <a:pt x="6" y="240"/>
                    </a:lnTo>
                    <a:lnTo>
                      <a:pt x="18" y="228"/>
                    </a:lnTo>
                    <a:lnTo>
                      <a:pt x="24" y="228"/>
                    </a:lnTo>
                    <a:lnTo>
                      <a:pt x="36" y="240"/>
                    </a:lnTo>
                    <a:lnTo>
                      <a:pt x="42" y="252"/>
                    </a:lnTo>
                    <a:lnTo>
                      <a:pt x="42" y="288"/>
                    </a:lnTo>
                    <a:lnTo>
                      <a:pt x="48" y="294"/>
                    </a:lnTo>
                    <a:lnTo>
                      <a:pt x="60" y="300"/>
                    </a:lnTo>
                    <a:lnTo>
                      <a:pt x="66" y="306"/>
                    </a:lnTo>
                    <a:lnTo>
                      <a:pt x="66" y="318"/>
                    </a:lnTo>
                    <a:lnTo>
                      <a:pt x="54" y="342"/>
                    </a:lnTo>
                    <a:lnTo>
                      <a:pt x="54" y="384"/>
                    </a:lnTo>
                    <a:lnTo>
                      <a:pt x="66" y="384"/>
                    </a:lnTo>
                    <a:lnTo>
                      <a:pt x="66" y="396"/>
                    </a:lnTo>
                    <a:lnTo>
                      <a:pt x="72" y="408"/>
                    </a:lnTo>
                    <a:lnTo>
                      <a:pt x="78" y="414"/>
                    </a:lnTo>
                    <a:lnTo>
                      <a:pt x="102" y="414"/>
                    </a:lnTo>
                    <a:lnTo>
                      <a:pt x="108" y="408"/>
                    </a:lnTo>
                    <a:lnTo>
                      <a:pt x="120" y="408"/>
                    </a:lnTo>
                    <a:lnTo>
                      <a:pt x="132" y="414"/>
                    </a:lnTo>
                    <a:lnTo>
                      <a:pt x="138" y="414"/>
                    </a:lnTo>
                    <a:lnTo>
                      <a:pt x="150" y="420"/>
                    </a:lnTo>
                    <a:lnTo>
                      <a:pt x="162" y="420"/>
                    </a:lnTo>
                    <a:lnTo>
                      <a:pt x="168" y="414"/>
                    </a:lnTo>
                    <a:lnTo>
                      <a:pt x="168" y="408"/>
                    </a:lnTo>
                    <a:lnTo>
                      <a:pt x="180" y="408"/>
                    </a:lnTo>
                    <a:lnTo>
                      <a:pt x="186" y="414"/>
                    </a:lnTo>
                    <a:lnTo>
                      <a:pt x="198" y="420"/>
                    </a:lnTo>
                    <a:lnTo>
                      <a:pt x="222" y="420"/>
                    </a:lnTo>
                    <a:lnTo>
                      <a:pt x="222" y="426"/>
                    </a:lnTo>
                    <a:lnTo>
                      <a:pt x="228" y="432"/>
                    </a:lnTo>
                    <a:lnTo>
                      <a:pt x="234" y="444"/>
                    </a:lnTo>
                    <a:lnTo>
                      <a:pt x="240" y="462"/>
                    </a:lnTo>
                    <a:lnTo>
                      <a:pt x="264" y="486"/>
                    </a:lnTo>
                    <a:lnTo>
                      <a:pt x="288" y="486"/>
                    </a:lnTo>
                    <a:lnTo>
                      <a:pt x="288" y="480"/>
                    </a:lnTo>
                    <a:lnTo>
                      <a:pt x="306" y="480"/>
                    </a:lnTo>
                    <a:lnTo>
                      <a:pt x="312" y="486"/>
                    </a:lnTo>
                    <a:lnTo>
                      <a:pt x="336" y="486"/>
                    </a:lnTo>
                    <a:lnTo>
                      <a:pt x="342" y="480"/>
                    </a:lnTo>
                    <a:lnTo>
                      <a:pt x="366" y="486"/>
                    </a:lnTo>
                    <a:lnTo>
                      <a:pt x="372" y="480"/>
                    </a:lnTo>
                    <a:lnTo>
                      <a:pt x="384" y="474"/>
                    </a:lnTo>
                    <a:lnTo>
                      <a:pt x="402" y="474"/>
                    </a:lnTo>
                    <a:lnTo>
                      <a:pt x="408" y="480"/>
                    </a:lnTo>
                    <a:lnTo>
                      <a:pt x="408" y="492"/>
                    </a:lnTo>
                    <a:lnTo>
                      <a:pt x="390" y="510"/>
                    </a:lnTo>
                    <a:lnTo>
                      <a:pt x="390" y="534"/>
                    </a:lnTo>
                    <a:lnTo>
                      <a:pt x="384" y="540"/>
                    </a:lnTo>
                    <a:lnTo>
                      <a:pt x="378" y="540"/>
                    </a:lnTo>
                    <a:lnTo>
                      <a:pt x="366" y="552"/>
                    </a:lnTo>
                    <a:lnTo>
                      <a:pt x="366" y="576"/>
                    </a:lnTo>
                    <a:lnTo>
                      <a:pt x="372" y="588"/>
                    </a:lnTo>
                    <a:lnTo>
                      <a:pt x="372" y="618"/>
                    </a:lnTo>
                    <a:lnTo>
                      <a:pt x="366" y="630"/>
                    </a:lnTo>
                    <a:lnTo>
                      <a:pt x="366" y="642"/>
                    </a:lnTo>
                    <a:lnTo>
                      <a:pt x="372" y="648"/>
                    </a:lnTo>
                    <a:lnTo>
                      <a:pt x="384" y="648"/>
                    </a:lnTo>
                    <a:lnTo>
                      <a:pt x="384" y="672"/>
                    </a:lnTo>
                    <a:lnTo>
                      <a:pt x="390" y="684"/>
                    </a:lnTo>
                    <a:lnTo>
                      <a:pt x="402" y="690"/>
                    </a:lnTo>
                    <a:lnTo>
                      <a:pt x="408" y="702"/>
                    </a:lnTo>
                    <a:lnTo>
                      <a:pt x="408" y="708"/>
                    </a:lnTo>
                    <a:lnTo>
                      <a:pt x="402" y="720"/>
                    </a:lnTo>
                    <a:lnTo>
                      <a:pt x="372" y="750"/>
                    </a:lnTo>
                    <a:lnTo>
                      <a:pt x="366" y="750"/>
                    </a:lnTo>
                    <a:lnTo>
                      <a:pt x="390" y="762"/>
                    </a:lnTo>
                    <a:lnTo>
                      <a:pt x="402" y="774"/>
                    </a:lnTo>
                    <a:lnTo>
                      <a:pt x="414" y="774"/>
                    </a:lnTo>
                    <a:lnTo>
                      <a:pt x="414" y="798"/>
                    </a:lnTo>
                    <a:lnTo>
                      <a:pt x="420" y="804"/>
                    </a:lnTo>
                    <a:lnTo>
                      <a:pt x="420" y="822"/>
                    </a:lnTo>
                    <a:lnTo>
                      <a:pt x="426" y="828"/>
                    </a:lnTo>
                    <a:lnTo>
                      <a:pt x="426" y="846"/>
                    </a:lnTo>
                    <a:lnTo>
                      <a:pt x="432" y="858"/>
                    </a:lnTo>
                    <a:lnTo>
                      <a:pt x="432" y="876"/>
                    </a:lnTo>
                    <a:lnTo>
                      <a:pt x="444" y="888"/>
                    </a:lnTo>
                    <a:lnTo>
                      <a:pt x="450" y="900"/>
                    </a:lnTo>
                    <a:lnTo>
                      <a:pt x="450" y="906"/>
                    </a:lnTo>
                    <a:lnTo>
                      <a:pt x="462" y="918"/>
                    </a:lnTo>
                    <a:lnTo>
                      <a:pt x="468" y="918"/>
                    </a:lnTo>
                    <a:lnTo>
                      <a:pt x="480" y="924"/>
                    </a:lnTo>
                    <a:lnTo>
                      <a:pt x="486" y="924"/>
                    </a:lnTo>
                    <a:lnTo>
                      <a:pt x="498" y="918"/>
                    </a:lnTo>
                    <a:lnTo>
                      <a:pt x="504" y="912"/>
                    </a:lnTo>
                    <a:lnTo>
                      <a:pt x="516" y="906"/>
                    </a:lnTo>
                    <a:lnTo>
                      <a:pt x="522" y="900"/>
                    </a:lnTo>
                    <a:lnTo>
                      <a:pt x="528" y="906"/>
                    </a:lnTo>
                    <a:lnTo>
                      <a:pt x="528" y="930"/>
                    </a:lnTo>
                    <a:lnTo>
                      <a:pt x="534" y="930"/>
                    </a:lnTo>
                    <a:lnTo>
                      <a:pt x="546" y="918"/>
                    </a:lnTo>
                    <a:lnTo>
                      <a:pt x="558" y="894"/>
                    </a:lnTo>
                    <a:lnTo>
                      <a:pt x="570" y="882"/>
                    </a:lnTo>
                    <a:lnTo>
                      <a:pt x="588" y="882"/>
                    </a:lnTo>
                    <a:lnTo>
                      <a:pt x="594" y="876"/>
                    </a:lnTo>
                    <a:lnTo>
                      <a:pt x="630" y="858"/>
                    </a:lnTo>
                    <a:lnTo>
                      <a:pt x="636" y="846"/>
                    </a:lnTo>
                    <a:lnTo>
                      <a:pt x="636" y="816"/>
                    </a:lnTo>
                    <a:lnTo>
                      <a:pt x="678" y="816"/>
                    </a:lnTo>
                    <a:lnTo>
                      <a:pt x="684" y="810"/>
                    </a:lnTo>
                    <a:lnTo>
                      <a:pt x="690" y="798"/>
                    </a:lnTo>
                    <a:lnTo>
                      <a:pt x="690" y="792"/>
                    </a:lnTo>
                    <a:lnTo>
                      <a:pt x="684" y="786"/>
                    </a:lnTo>
                    <a:lnTo>
                      <a:pt x="636" y="780"/>
                    </a:lnTo>
                    <a:lnTo>
                      <a:pt x="636" y="750"/>
                    </a:lnTo>
                    <a:lnTo>
                      <a:pt x="630" y="738"/>
                    </a:lnTo>
                    <a:lnTo>
                      <a:pt x="618" y="726"/>
                    </a:lnTo>
                    <a:lnTo>
                      <a:pt x="624" y="720"/>
                    </a:lnTo>
                    <a:lnTo>
                      <a:pt x="624" y="690"/>
                    </a:lnTo>
                    <a:lnTo>
                      <a:pt x="618" y="684"/>
                    </a:lnTo>
                    <a:lnTo>
                      <a:pt x="606" y="678"/>
                    </a:lnTo>
                    <a:lnTo>
                      <a:pt x="588" y="660"/>
                    </a:lnTo>
                    <a:lnTo>
                      <a:pt x="588" y="630"/>
                    </a:lnTo>
                    <a:lnTo>
                      <a:pt x="594" y="636"/>
                    </a:lnTo>
                    <a:lnTo>
                      <a:pt x="594" y="642"/>
                    </a:lnTo>
                    <a:lnTo>
                      <a:pt x="636" y="642"/>
                    </a:lnTo>
                    <a:lnTo>
                      <a:pt x="642" y="648"/>
                    </a:lnTo>
                    <a:lnTo>
                      <a:pt x="642" y="666"/>
                    </a:lnTo>
                    <a:lnTo>
                      <a:pt x="654" y="666"/>
                    </a:lnTo>
                    <a:lnTo>
                      <a:pt x="666" y="660"/>
                    </a:lnTo>
                    <a:lnTo>
                      <a:pt x="678" y="666"/>
                    </a:lnTo>
                    <a:lnTo>
                      <a:pt x="684" y="660"/>
                    </a:lnTo>
                    <a:lnTo>
                      <a:pt x="696" y="660"/>
                    </a:lnTo>
                    <a:lnTo>
                      <a:pt x="702" y="666"/>
                    </a:lnTo>
                    <a:lnTo>
                      <a:pt x="708" y="678"/>
                    </a:lnTo>
                    <a:lnTo>
                      <a:pt x="720" y="690"/>
                    </a:lnTo>
                    <a:lnTo>
                      <a:pt x="732" y="696"/>
                    </a:lnTo>
                    <a:lnTo>
                      <a:pt x="738" y="690"/>
                    </a:lnTo>
                    <a:lnTo>
                      <a:pt x="738" y="672"/>
                    </a:lnTo>
                    <a:lnTo>
                      <a:pt x="744" y="660"/>
                    </a:lnTo>
                    <a:lnTo>
                      <a:pt x="744" y="648"/>
                    </a:lnTo>
                    <a:lnTo>
                      <a:pt x="750" y="642"/>
                    </a:lnTo>
                    <a:lnTo>
                      <a:pt x="768" y="642"/>
                    </a:lnTo>
                    <a:lnTo>
                      <a:pt x="774" y="648"/>
                    </a:lnTo>
                    <a:lnTo>
                      <a:pt x="792" y="648"/>
                    </a:lnTo>
                    <a:lnTo>
                      <a:pt x="804" y="642"/>
                    </a:lnTo>
                    <a:lnTo>
                      <a:pt x="828" y="618"/>
                    </a:lnTo>
                    <a:lnTo>
                      <a:pt x="840" y="612"/>
                    </a:lnTo>
                    <a:lnTo>
                      <a:pt x="864" y="612"/>
                    </a:lnTo>
                    <a:lnTo>
                      <a:pt x="864" y="600"/>
                    </a:lnTo>
                    <a:lnTo>
                      <a:pt x="876" y="600"/>
                    </a:lnTo>
                    <a:lnTo>
                      <a:pt x="882" y="594"/>
                    </a:lnTo>
                    <a:lnTo>
                      <a:pt x="882" y="558"/>
                    </a:lnTo>
                    <a:lnTo>
                      <a:pt x="846" y="522"/>
                    </a:lnTo>
                    <a:lnTo>
                      <a:pt x="840" y="510"/>
                    </a:lnTo>
                    <a:lnTo>
                      <a:pt x="834" y="504"/>
                    </a:lnTo>
                    <a:lnTo>
                      <a:pt x="834" y="492"/>
                    </a:lnTo>
                    <a:lnTo>
                      <a:pt x="846" y="486"/>
                    </a:lnTo>
                    <a:lnTo>
                      <a:pt x="852" y="486"/>
                    </a:lnTo>
                    <a:lnTo>
                      <a:pt x="864" y="480"/>
                    </a:lnTo>
                    <a:lnTo>
                      <a:pt x="864" y="462"/>
                    </a:lnTo>
                    <a:lnTo>
                      <a:pt x="846" y="444"/>
                    </a:lnTo>
                    <a:lnTo>
                      <a:pt x="846" y="438"/>
                    </a:lnTo>
                    <a:lnTo>
                      <a:pt x="876" y="438"/>
                    </a:lnTo>
                    <a:lnTo>
                      <a:pt x="888" y="432"/>
                    </a:lnTo>
                    <a:lnTo>
                      <a:pt x="900" y="432"/>
                    </a:lnTo>
                    <a:lnTo>
                      <a:pt x="912" y="426"/>
                    </a:lnTo>
                    <a:lnTo>
                      <a:pt x="918" y="420"/>
                    </a:lnTo>
                    <a:lnTo>
                      <a:pt x="918" y="402"/>
                    </a:lnTo>
                    <a:lnTo>
                      <a:pt x="894" y="402"/>
                    </a:lnTo>
                    <a:lnTo>
                      <a:pt x="894" y="360"/>
                    </a:lnTo>
                    <a:lnTo>
                      <a:pt x="906" y="348"/>
                    </a:lnTo>
                    <a:lnTo>
                      <a:pt x="918" y="348"/>
                    </a:lnTo>
                    <a:lnTo>
                      <a:pt x="924" y="342"/>
                    </a:lnTo>
                    <a:lnTo>
                      <a:pt x="930" y="342"/>
                    </a:lnTo>
                    <a:lnTo>
                      <a:pt x="936" y="336"/>
                    </a:lnTo>
                    <a:lnTo>
                      <a:pt x="954" y="300"/>
                    </a:lnTo>
                    <a:lnTo>
                      <a:pt x="948" y="294"/>
                    </a:lnTo>
                    <a:lnTo>
                      <a:pt x="942" y="282"/>
                    </a:lnTo>
                    <a:lnTo>
                      <a:pt x="936" y="27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53" name="Uruguay"/>
              <p:cNvSpPr>
                <a:spLocks/>
              </p:cNvSpPr>
              <p:nvPr/>
            </p:nvSpPr>
            <p:spPr bwMode="auto">
              <a:xfrm>
                <a:off x="1648" y="2931"/>
                <a:ext cx="94" cy="98"/>
              </a:xfrm>
              <a:custGeom>
                <a:avLst/>
                <a:gdLst>
                  <a:gd name="T0" fmla="*/ 2147483647 w 366"/>
                  <a:gd name="T1" fmla="*/ 2147483647 h 384"/>
                  <a:gd name="T2" fmla="*/ 2147483647 w 366"/>
                  <a:gd name="T3" fmla="*/ 2147483647 h 384"/>
                  <a:gd name="T4" fmla="*/ 2147483647 w 366"/>
                  <a:gd name="T5" fmla="*/ 2147483647 h 384"/>
                  <a:gd name="T6" fmla="*/ 2147483647 w 366"/>
                  <a:gd name="T7" fmla="*/ 2147483647 h 384"/>
                  <a:gd name="T8" fmla="*/ 2147483647 w 366"/>
                  <a:gd name="T9" fmla="*/ 2147483647 h 384"/>
                  <a:gd name="T10" fmla="*/ 2147483647 w 366"/>
                  <a:gd name="T11" fmla="*/ 2147483647 h 384"/>
                  <a:gd name="T12" fmla="*/ 2147483647 w 366"/>
                  <a:gd name="T13" fmla="*/ 2147483647 h 384"/>
                  <a:gd name="T14" fmla="*/ 2147483647 w 366"/>
                  <a:gd name="T15" fmla="*/ 2147483647 h 384"/>
                  <a:gd name="T16" fmla="*/ 2147483647 w 366"/>
                  <a:gd name="T17" fmla="*/ 2147483647 h 384"/>
                  <a:gd name="T18" fmla="*/ 2147483647 w 366"/>
                  <a:gd name="T19" fmla="*/ 2147483647 h 384"/>
                  <a:gd name="T20" fmla="*/ 2147483647 w 366"/>
                  <a:gd name="T21" fmla="*/ 2147483647 h 384"/>
                  <a:gd name="T22" fmla="*/ 2147483647 w 366"/>
                  <a:gd name="T23" fmla="*/ 2147483647 h 384"/>
                  <a:gd name="T24" fmla="*/ 2147483647 w 366"/>
                  <a:gd name="T25" fmla="*/ 2147483647 h 384"/>
                  <a:gd name="T26" fmla="*/ 2147483647 w 366"/>
                  <a:gd name="T27" fmla="*/ 2147483647 h 384"/>
                  <a:gd name="T28" fmla="*/ 2147483647 w 366"/>
                  <a:gd name="T29" fmla="*/ 2147483647 h 384"/>
                  <a:gd name="T30" fmla="*/ 2147483647 w 366"/>
                  <a:gd name="T31" fmla="*/ 2147483647 h 384"/>
                  <a:gd name="T32" fmla="*/ 2147483647 w 366"/>
                  <a:gd name="T33" fmla="*/ 2147483647 h 384"/>
                  <a:gd name="T34" fmla="*/ 2147483647 w 366"/>
                  <a:gd name="T35" fmla="*/ 2147483647 h 384"/>
                  <a:gd name="T36" fmla="*/ 2147483647 w 366"/>
                  <a:gd name="T37" fmla="*/ 2147483647 h 384"/>
                  <a:gd name="T38" fmla="*/ 2147483647 w 366"/>
                  <a:gd name="T39" fmla="*/ 2147483647 h 384"/>
                  <a:gd name="T40" fmla="*/ 2147483647 w 366"/>
                  <a:gd name="T41" fmla="*/ 2147483647 h 384"/>
                  <a:gd name="T42" fmla="*/ 2147483647 w 366"/>
                  <a:gd name="T43" fmla="*/ 2147483647 h 384"/>
                  <a:gd name="T44" fmla="*/ 2147483647 w 366"/>
                  <a:gd name="T45" fmla="*/ 0 h 384"/>
                  <a:gd name="T46" fmla="*/ 2147483647 w 366"/>
                  <a:gd name="T47" fmla="*/ 2147483647 h 384"/>
                  <a:gd name="T48" fmla="*/ 2147483647 w 366"/>
                  <a:gd name="T49" fmla="*/ 2147483647 h 384"/>
                  <a:gd name="T50" fmla="*/ 0 w 366"/>
                  <a:gd name="T51" fmla="*/ 2147483647 h 384"/>
                  <a:gd name="T52" fmla="*/ 2147483647 w 366"/>
                  <a:gd name="T53" fmla="*/ 2147483647 h 384"/>
                  <a:gd name="T54" fmla="*/ 2147483647 w 366"/>
                  <a:gd name="T55" fmla="*/ 2147483647 h 384"/>
                  <a:gd name="T56" fmla="*/ 2147483647 w 366"/>
                  <a:gd name="T57" fmla="*/ 2147483647 h 384"/>
                  <a:gd name="T58" fmla="*/ 2147483647 w 366"/>
                  <a:gd name="T59" fmla="*/ 2147483647 h 384"/>
                  <a:gd name="T60" fmla="*/ 2147483647 w 366"/>
                  <a:gd name="T61" fmla="*/ 2147483647 h 384"/>
                  <a:gd name="T62" fmla="*/ 2147483647 w 366"/>
                  <a:gd name="T63" fmla="*/ 2147483647 h 384"/>
                  <a:gd name="T64" fmla="*/ 2147483647 w 366"/>
                  <a:gd name="T65" fmla="*/ 2147483647 h 384"/>
                  <a:gd name="T66" fmla="*/ 2147483647 w 366"/>
                  <a:gd name="T67" fmla="*/ 2147483647 h 384"/>
                  <a:gd name="T68" fmla="*/ 2147483647 w 366"/>
                  <a:gd name="T69" fmla="*/ 2147483647 h 384"/>
                  <a:gd name="T70" fmla="*/ 2147483647 w 366"/>
                  <a:gd name="T71" fmla="*/ 2147483647 h 384"/>
                  <a:gd name="T72" fmla="*/ 2147483647 w 366"/>
                  <a:gd name="T73" fmla="*/ 2147483647 h 384"/>
                  <a:gd name="T74" fmla="*/ 2147483647 w 366"/>
                  <a:gd name="T75" fmla="*/ 2147483647 h 384"/>
                  <a:gd name="T76" fmla="*/ 2147483647 w 366"/>
                  <a:gd name="T77" fmla="*/ 2147483647 h 3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66"/>
                  <a:gd name="T118" fmla="*/ 0 h 384"/>
                  <a:gd name="T119" fmla="*/ 366 w 366"/>
                  <a:gd name="T120" fmla="*/ 384 h 3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66" h="384">
                    <a:moveTo>
                      <a:pt x="138" y="372"/>
                    </a:moveTo>
                    <a:lnTo>
                      <a:pt x="174" y="372"/>
                    </a:lnTo>
                    <a:lnTo>
                      <a:pt x="198" y="378"/>
                    </a:lnTo>
                    <a:lnTo>
                      <a:pt x="228" y="378"/>
                    </a:lnTo>
                    <a:lnTo>
                      <a:pt x="288" y="384"/>
                    </a:lnTo>
                    <a:lnTo>
                      <a:pt x="330" y="366"/>
                    </a:lnTo>
                    <a:lnTo>
                      <a:pt x="342" y="354"/>
                    </a:lnTo>
                    <a:lnTo>
                      <a:pt x="360" y="300"/>
                    </a:lnTo>
                    <a:lnTo>
                      <a:pt x="366" y="294"/>
                    </a:lnTo>
                    <a:lnTo>
                      <a:pt x="348" y="294"/>
                    </a:lnTo>
                    <a:lnTo>
                      <a:pt x="348" y="264"/>
                    </a:lnTo>
                    <a:lnTo>
                      <a:pt x="342" y="264"/>
                    </a:lnTo>
                    <a:lnTo>
                      <a:pt x="342" y="240"/>
                    </a:lnTo>
                    <a:lnTo>
                      <a:pt x="348" y="234"/>
                    </a:lnTo>
                    <a:lnTo>
                      <a:pt x="360" y="210"/>
                    </a:lnTo>
                    <a:lnTo>
                      <a:pt x="360" y="198"/>
                    </a:lnTo>
                    <a:lnTo>
                      <a:pt x="354" y="198"/>
                    </a:lnTo>
                    <a:lnTo>
                      <a:pt x="342" y="192"/>
                    </a:lnTo>
                    <a:lnTo>
                      <a:pt x="336" y="192"/>
                    </a:lnTo>
                    <a:lnTo>
                      <a:pt x="318" y="174"/>
                    </a:lnTo>
                    <a:lnTo>
                      <a:pt x="312" y="162"/>
                    </a:lnTo>
                    <a:lnTo>
                      <a:pt x="306" y="156"/>
                    </a:lnTo>
                    <a:lnTo>
                      <a:pt x="300" y="144"/>
                    </a:lnTo>
                    <a:lnTo>
                      <a:pt x="288" y="144"/>
                    </a:lnTo>
                    <a:lnTo>
                      <a:pt x="270" y="138"/>
                    </a:lnTo>
                    <a:lnTo>
                      <a:pt x="258" y="132"/>
                    </a:lnTo>
                    <a:lnTo>
                      <a:pt x="252" y="126"/>
                    </a:lnTo>
                    <a:lnTo>
                      <a:pt x="252" y="114"/>
                    </a:lnTo>
                    <a:lnTo>
                      <a:pt x="246" y="114"/>
                    </a:lnTo>
                    <a:lnTo>
                      <a:pt x="228" y="96"/>
                    </a:lnTo>
                    <a:lnTo>
                      <a:pt x="210" y="96"/>
                    </a:lnTo>
                    <a:lnTo>
                      <a:pt x="192" y="78"/>
                    </a:lnTo>
                    <a:lnTo>
                      <a:pt x="186" y="66"/>
                    </a:lnTo>
                    <a:lnTo>
                      <a:pt x="174" y="60"/>
                    </a:lnTo>
                    <a:lnTo>
                      <a:pt x="168" y="60"/>
                    </a:lnTo>
                    <a:lnTo>
                      <a:pt x="156" y="72"/>
                    </a:lnTo>
                    <a:lnTo>
                      <a:pt x="156" y="78"/>
                    </a:lnTo>
                    <a:lnTo>
                      <a:pt x="144" y="78"/>
                    </a:lnTo>
                    <a:lnTo>
                      <a:pt x="144" y="66"/>
                    </a:lnTo>
                    <a:lnTo>
                      <a:pt x="132" y="54"/>
                    </a:lnTo>
                    <a:lnTo>
                      <a:pt x="126" y="42"/>
                    </a:lnTo>
                    <a:lnTo>
                      <a:pt x="120" y="36"/>
                    </a:lnTo>
                    <a:lnTo>
                      <a:pt x="108" y="30"/>
                    </a:lnTo>
                    <a:lnTo>
                      <a:pt x="102" y="18"/>
                    </a:lnTo>
                    <a:lnTo>
                      <a:pt x="78" y="6"/>
                    </a:lnTo>
                    <a:lnTo>
                      <a:pt x="72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42" y="12"/>
                    </a:lnTo>
                    <a:lnTo>
                      <a:pt x="18" y="1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6" y="72"/>
                    </a:lnTo>
                    <a:lnTo>
                      <a:pt x="6" y="108"/>
                    </a:lnTo>
                    <a:lnTo>
                      <a:pt x="30" y="126"/>
                    </a:lnTo>
                    <a:lnTo>
                      <a:pt x="12" y="126"/>
                    </a:lnTo>
                    <a:lnTo>
                      <a:pt x="0" y="138"/>
                    </a:lnTo>
                    <a:lnTo>
                      <a:pt x="6" y="144"/>
                    </a:lnTo>
                    <a:lnTo>
                      <a:pt x="12" y="156"/>
                    </a:lnTo>
                    <a:lnTo>
                      <a:pt x="24" y="168"/>
                    </a:lnTo>
                    <a:lnTo>
                      <a:pt x="12" y="186"/>
                    </a:lnTo>
                    <a:lnTo>
                      <a:pt x="18" y="192"/>
                    </a:lnTo>
                    <a:lnTo>
                      <a:pt x="24" y="204"/>
                    </a:lnTo>
                    <a:lnTo>
                      <a:pt x="36" y="210"/>
                    </a:lnTo>
                    <a:lnTo>
                      <a:pt x="42" y="222"/>
                    </a:lnTo>
                    <a:lnTo>
                      <a:pt x="42" y="228"/>
                    </a:lnTo>
                    <a:lnTo>
                      <a:pt x="36" y="228"/>
                    </a:lnTo>
                    <a:lnTo>
                      <a:pt x="30" y="234"/>
                    </a:lnTo>
                    <a:lnTo>
                      <a:pt x="6" y="234"/>
                    </a:lnTo>
                    <a:lnTo>
                      <a:pt x="6" y="282"/>
                    </a:lnTo>
                    <a:lnTo>
                      <a:pt x="36" y="318"/>
                    </a:lnTo>
                    <a:lnTo>
                      <a:pt x="42" y="318"/>
                    </a:lnTo>
                    <a:lnTo>
                      <a:pt x="54" y="324"/>
                    </a:lnTo>
                    <a:lnTo>
                      <a:pt x="78" y="348"/>
                    </a:lnTo>
                    <a:lnTo>
                      <a:pt x="90" y="354"/>
                    </a:lnTo>
                    <a:lnTo>
                      <a:pt x="126" y="354"/>
                    </a:lnTo>
                    <a:lnTo>
                      <a:pt x="138" y="37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54" name="Suriname"/>
              <p:cNvSpPr>
                <a:spLocks/>
              </p:cNvSpPr>
              <p:nvPr/>
            </p:nvSpPr>
            <p:spPr bwMode="auto">
              <a:xfrm>
                <a:off x="1596" y="2187"/>
                <a:ext cx="75" cy="86"/>
              </a:xfrm>
              <a:custGeom>
                <a:avLst/>
                <a:gdLst>
                  <a:gd name="T0" fmla="*/ 2147483647 w 294"/>
                  <a:gd name="T1" fmla="*/ 2147483647 h 336"/>
                  <a:gd name="T2" fmla="*/ 2147483647 w 294"/>
                  <a:gd name="T3" fmla="*/ 2147483647 h 336"/>
                  <a:gd name="T4" fmla="*/ 2147483647 w 294"/>
                  <a:gd name="T5" fmla="*/ 2147483647 h 336"/>
                  <a:gd name="T6" fmla="*/ 0 w 294"/>
                  <a:gd name="T7" fmla="*/ 2147483647 h 336"/>
                  <a:gd name="T8" fmla="*/ 2147483647 w 294"/>
                  <a:gd name="T9" fmla="*/ 2147483647 h 336"/>
                  <a:gd name="T10" fmla="*/ 2147483647 w 294"/>
                  <a:gd name="T11" fmla="*/ 2147483647 h 336"/>
                  <a:gd name="T12" fmla="*/ 2147483647 w 294"/>
                  <a:gd name="T13" fmla="*/ 2147483647 h 336"/>
                  <a:gd name="T14" fmla="*/ 2147483647 w 294"/>
                  <a:gd name="T15" fmla="*/ 2147483647 h 336"/>
                  <a:gd name="T16" fmla="*/ 2147483647 w 294"/>
                  <a:gd name="T17" fmla="*/ 2147483647 h 336"/>
                  <a:gd name="T18" fmla="*/ 2147483647 w 294"/>
                  <a:gd name="T19" fmla="*/ 2147483647 h 336"/>
                  <a:gd name="T20" fmla="*/ 2147483647 w 294"/>
                  <a:gd name="T21" fmla="*/ 2147483647 h 336"/>
                  <a:gd name="T22" fmla="*/ 2147483647 w 294"/>
                  <a:gd name="T23" fmla="*/ 2147483647 h 336"/>
                  <a:gd name="T24" fmla="*/ 2147483647 w 294"/>
                  <a:gd name="T25" fmla="*/ 2147483647 h 336"/>
                  <a:gd name="T26" fmla="*/ 2147483647 w 294"/>
                  <a:gd name="T27" fmla="*/ 2147483647 h 336"/>
                  <a:gd name="T28" fmla="*/ 2147483647 w 294"/>
                  <a:gd name="T29" fmla="*/ 2147483647 h 336"/>
                  <a:gd name="T30" fmla="*/ 2147483647 w 294"/>
                  <a:gd name="T31" fmla="*/ 2147483647 h 336"/>
                  <a:gd name="T32" fmla="*/ 2147483647 w 294"/>
                  <a:gd name="T33" fmla="*/ 2147483647 h 336"/>
                  <a:gd name="T34" fmla="*/ 2147483647 w 294"/>
                  <a:gd name="T35" fmla="*/ 2147483647 h 336"/>
                  <a:gd name="T36" fmla="*/ 2147483647 w 294"/>
                  <a:gd name="T37" fmla="*/ 2147483647 h 336"/>
                  <a:gd name="T38" fmla="*/ 2147483647 w 294"/>
                  <a:gd name="T39" fmla="*/ 2147483647 h 336"/>
                  <a:gd name="T40" fmla="*/ 2147483647 w 294"/>
                  <a:gd name="T41" fmla="*/ 2147483647 h 336"/>
                  <a:gd name="T42" fmla="*/ 2147483647 w 294"/>
                  <a:gd name="T43" fmla="*/ 2147483647 h 336"/>
                  <a:gd name="T44" fmla="*/ 2147483647 w 294"/>
                  <a:gd name="T45" fmla="*/ 2147483647 h 336"/>
                  <a:gd name="T46" fmla="*/ 2147483647 w 294"/>
                  <a:gd name="T47" fmla="*/ 2147483647 h 336"/>
                  <a:gd name="T48" fmla="*/ 2147483647 w 294"/>
                  <a:gd name="T49" fmla="*/ 2147483647 h 336"/>
                  <a:gd name="T50" fmla="*/ 2147483647 w 294"/>
                  <a:gd name="T51" fmla="*/ 2147483647 h 336"/>
                  <a:gd name="T52" fmla="*/ 2147483647 w 294"/>
                  <a:gd name="T53" fmla="*/ 2147483647 h 336"/>
                  <a:gd name="T54" fmla="*/ 2147483647 w 294"/>
                  <a:gd name="T55" fmla="*/ 2147483647 h 336"/>
                  <a:gd name="T56" fmla="*/ 2147483647 w 294"/>
                  <a:gd name="T57" fmla="*/ 2147483647 h 336"/>
                  <a:gd name="T58" fmla="*/ 2147483647 w 294"/>
                  <a:gd name="T59" fmla="*/ 2147483647 h 336"/>
                  <a:gd name="T60" fmla="*/ 2147483647 w 294"/>
                  <a:gd name="T61" fmla="*/ 2147483647 h 336"/>
                  <a:gd name="T62" fmla="*/ 2147483647 w 294"/>
                  <a:gd name="T63" fmla="*/ 2147483647 h 336"/>
                  <a:gd name="T64" fmla="*/ 2147483647 w 294"/>
                  <a:gd name="T65" fmla="*/ 2147483647 h 336"/>
                  <a:gd name="T66" fmla="*/ 2147483647 w 294"/>
                  <a:gd name="T67" fmla="*/ 2147483647 h 336"/>
                  <a:gd name="T68" fmla="*/ 2147483647 w 294"/>
                  <a:gd name="T69" fmla="*/ 2147483647 h 336"/>
                  <a:gd name="T70" fmla="*/ 2147483647 w 294"/>
                  <a:gd name="T71" fmla="*/ 0 h 336"/>
                  <a:gd name="T72" fmla="*/ 2147483647 w 294"/>
                  <a:gd name="T73" fmla="*/ 2147483647 h 336"/>
                  <a:gd name="T74" fmla="*/ 2147483647 w 294"/>
                  <a:gd name="T75" fmla="*/ 2147483647 h 336"/>
                  <a:gd name="T76" fmla="*/ 2147483647 w 294"/>
                  <a:gd name="T77" fmla="*/ 2147483647 h 336"/>
                  <a:gd name="T78" fmla="*/ 2147483647 w 294"/>
                  <a:gd name="T79" fmla="*/ 2147483647 h 336"/>
                  <a:gd name="T80" fmla="*/ 2147483647 w 294"/>
                  <a:gd name="T81" fmla="*/ 2147483647 h 336"/>
                  <a:gd name="T82" fmla="*/ 2147483647 w 294"/>
                  <a:gd name="T83" fmla="*/ 2147483647 h 3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4"/>
                  <a:gd name="T127" fmla="*/ 0 h 336"/>
                  <a:gd name="T128" fmla="*/ 294 w 294"/>
                  <a:gd name="T129" fmla="*/ 336 h 3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4" h="336">
                    <a:moveTo>
                      <a:pt x="60" y="78"/>
                    </a:moveTo>
                    <a:lnTo>
                      <a:pt x="30" y="78"/>
                    </a:lnTo>
                    <a:lnTo>
                      <a:pt x="18" y="84"/>
                    </a:lnTo>
                    <a:lnTo>
                      <a:pt x="12" y="90"/>
                    </a:lnTo>
                    <a:lnTo>
                      <a:pt x="12" y="132"/>
                    </a:lnTo>
                    <a:lnTo>
                      <a:pt x="6" y="138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6" y="168"/>
                    </a:lnTo>
                    <a:lnTo>
                      <a:pt x="6" y="174"/>
                    </a:lnTo>
                    <a:lnTo>
                      <a:pt x="12" y="174"/>
                    </a:lnTo>
                    <a:lnTo>
                      <a:pt x="12" y="186"/>
                    </a:lnTo>
                    <a:lnTo>
                      <a:pt x="18" y="198"/>
                    </a:lnTo>
                    <a:lnTo>
                      <a:pt x="24" y="204"/>
                    </a:lnTo>
                    <a:lnTo>
                      <a:pt x="30" y="216"/>
                    </a:lnTo>
                    <a:lnTo>
                      <a:pt x="42" y="216"/>
                    </a:lnTo>
                    <a:lnTo>
                      <a:pt x="42" y="210"/>
                    </a:lnTo>
                    <a:lnTo>
                      <a:pt x="54" y="198"/>
                    </a:lnTo>
                    <a:lnTo>
                      <a:pt x="54" y="216"/>
                    </a:lnTo>
                    <a:lnTo>
                      <a:pt x="48" y="222"/>
                    </a:lnTo>
                    <a:lnTo>
                      <a:pt x="48" y="246"/>
                    </a:lnTo>
                    <a:lnTo>
                      <a:pt x="54" y="258"/>
                    </a:lnTo>
                    <a:lnTo>
                      <a:pt x="72" y="276"/>
                    </a:lnTo>
                    <a:lnTo>
                      <a:pt x="78" y="294"/>
                    </a:lnTo>
                    <a:lnTo>
                      <a:pt x="84" y="306"/>
                    </a:lnTo>
                    <a:lnTo>
                      <a:pt x="90" y="312"/>
                    </a:lnTo>
                    <a:lnTo>
                      <a:pt x="90" y="318"/>
                    </a:lnTo>
                    <a:lnTo>
                      <a:pt x="102" y="324"/>
                    </a:lnTo>
                    <a:lnTo>
                      <a:pt x="108" y="324"/>
                    </a:lnTo>
                    <a:lnTo>
                      <a:pt x="132" y="336"/>
                    </a:lnTo>
                    <a:lnTo>
                      <a:pt x="150" y="336"/>
                    </a:lnTo>
                    <a:lnTo>
                      <a:pt x="156" y="330"/>
                    </a:lnTo>
                    <a:lnTo>
                      <a:pt x="150" y="324"/>
                    </a:lnTo>
                    <a:lnTo>
                      <a:pt x="150" y="318"/>
                    </a:lnTo>
                    <a:lnTo>
                      <a:pt x="138" y="306"/>
                    </a:lnTo>
                    <a:lnTo>
                      <a:pt x="138" y="282"/>
                    </a:lnTo>
                    <a:lnTo>
                      <a:pt x="150" y="276"/>
                    </a:lnTo>
                    <a:lnTo>
                      <a:pt x="156" y="276"/>
                    </a:lnTo>
                    <a:lnTo>
                      <a:pt x="156" y="288"/>
                    </a:lnTo>
                    <a:lnTo>
                      <a:pt x="180" y="288"/>
                    </a:lnTo>
                    <a:lnTo>
                      <a:pt x="192" y="282"/>
                    </a:lnTo>
                    <a:lnTo>
                      <a:pt x="198" y="276"/>
                    </a:lnTo>
                    <a:lnTo>
                      <a:pt x="210" y="270"/>
                    </a:lnTo>
                    <a:lnTo>
                      <a:pt x="216" y="270"/>
                    </a:lnTo>
                    <a:lnTo>
                      <a:pt x="222" y="282"/>
                    </a:lnTo>
                    <a:lnTo>
                      <a:pt x="228" y="288"/>
                    </a:lnTo>
                    <a:lnTo>
                      <a:pt x="246" y="294"/>
                    </a:lnTo>
                    <a:lnTo>
                      <a:pt x="252" y="282"/>
                    </a:lnTo>
                    <a:lnTo>
                      <a:pt x="258" y="276"/>
                    </a:lnTo>
                    <a:lnTo>
                      <a:pt x="258" y="264"/>
                    </a:lnTo>
                    <a:lnTo>
                      <a:pt x="264" y="264"/>
                    </a:lnTo>
                    <a:lnTo>
                      <a:pt x="276" y="258"/>
                    </a:lnTo>
                    <a:lnTo>
                      <a:pt x="270" y="222"/>
                    </a:lnTo>
                    <a:lnTo>
                      <a:pt x="288" y="204"/>
                    </a:lnTo>
                    <a:lnTo>
                      <a:pt x="288" y="198"/>
                    </a:lnTo>
                    <a:lnTo>
                      <a:pt x="282" y="186"/>
                    </a:lnTo>
                    <a:lnTo>
                      <a:pt x="264" y="168"/>
                    </a:lnTo>
                    <a:lnTo>
                      <a:pt x="258" y="156"/>
                    </a:lnTo>
                    <a:lnTo>
                      <a:pt x="258" y="144"/>
                    </a:lnTo>
                    <a:lnTo>
                      <a:pt x="252" y="126"/>
                    </a:lnTo>
                    <a:lnTo>
                      <a:pt x="252" y="96"/>
                    </a:lnTo>
                    <a:lnTo>
                      <a:pt x="258" y="78"/>
                    </a:lnTo>
                    <a:lnTo>
                      <a:pt x="264" y="66"/>
                    </a:lnTo>
                    <a:lnTo>
                      <a:pt x="276" y="60"/>
                    </a:lnTo>
                    <a:lnTo>
                      <a:pt x="282" y="54"/>
                    </a:lnTo>
                    <a:lnTo>
                      <a:pt x="288" y="54"/>
                    </a:lnTo>
                    <a:lnTo>
                      <a:pt x="288" y="30"/>
                    </a:lnTo>
                    <a:lnTo>
                      <a:pt x="294" y="12"/>
                    </a:lnTo>
                    <a:lnTo>
                      <a:pt x="288" y="12"/>
                    </a:lnTo>
                    <a:lnTo>
                      <a:pt x="282" y="6"/>
                    </a:lnTo>
                    <a:lnTo>
                      <a:pt x="270" y="6"/>
                    </a:lnTo>
                    <a:lnTo>
                      <a:pt x="252" y="0"/>
                    </a:lnTo>
                    <a:lnTo>
                      <a:pt x="210" y="0"/>
                    </a:lnTo>
                    <a:lnTo>
                      <a:pt x="204" y="12"/>
                    </a:lnTo>
                    <a:lnTo>
                      <a:pt x="156" y="6"/>
                    </a:lnTo>
                    <a:lnTo>
                      <a:pt x="156" y="18"/>
                    </a:lnTo>
                    <a:lnTo>
                      <a:pt x="96" y="0"/>
                    </a:lnTo>
                    <a:lnTo>
                      <a:pt x="72" y="6"/>
                    </a:lnTo>
                    <a:lnTo>
                      <a:pt x="66" y="18"/>
                    </a:lnTo>
                    <a:lnTo>
                      <a:pt x="60" y="24"/>
                    </a:lnTo>
                    <a:lnTo>
                      <a:pt x="54" y="36"/>
                    </a:lnTo>
                    <a:lnTo>
                      <a:pt x="54" y="48"/>
                    </a:lnTo>
                    <a:lnTo>
                      <a:pt x="66" y="60"/>
                    </a:lnTo>
                    <a:lnTo>
                      <a:pt x="66" y="72"/>
                    </a:lnTo>
                    <a:lnTo>
                      <a:pt x="60" y="7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55" name="Peru"/>
              <p:cNvSpPr>
                <a:spLocks/>
              </p:cNvSpPr>
              <p:nvPr/>
            </p:nvSpPr>
            <p:spPr bwMode="auto">
              <a:xfrm>
                <a:off x="1173" y="2309"/>
                <a:ext cx="241" cy="381"/>
              </a:xfrm>
              <a:custGeom>
                <a:avLst/>
                <a:gdLst>
                  <a:gd name="T0" fmla="*/ 2147483647 w 942"/>
                  <a:gd name="T1" fmla="*/ 2147483647 h 1488"/>
                  <a:gd name="T2" fmla="*/ 2147483647 w 942"/>
                  <a:gd name="T3" fmla="*/ 2147483647 h 1488"/>
                  <a:gd name="T4" fmla="*/ 2147483647 w 942"/>
                  <a:gd name="T5" fmla="*/ 2147483647 h 1488"/>
                  <a:gd name="T6" fmla="*/ 2147483647 w 942"/>
                  <a:gd name="T7" fmla="*/ 2147483647 h 1488"/>
                  <a:gd name="T8" fmla="*/ 2147483647 w 942"/>
                  <a:gd name="T9" fmla="*/ 2147483647 h 1488"/>
                  <a:gd name="T10" fmla="*/ 2147483647 w 942"/>
                  <a:gd name="T11" fmla="*/ 2147483647 h 1488"/>
                  <a:gd name="T12" fmla="*/ 2147483647 w 942"/>
                  <a:gd name="T13" fmla="*/ 2147483647 h 1488"/>
                  <a:gd name="T14" fmla="*/ 2147483647 w 942"/>
                  <a:gd name="T15" fmla="*/ 2147483647 h 1488"/>
                  <a:gd name="T16" fmla="*/ 2147483647 w 942"/>
                  <a:gd name="T17" fmla="*/ 2147483647 h 1488"/>
                  <a:gd name="T18" fmla="*/ 2147483647 w 942"/>
                  <a:gd name="T19" fmla="*/ 2147483647 h 1488"/>
                  <a:gd name="T20" fmla="*/ 2147483647 w 942"/>
                  <a:gd name="T21" fmla="*/ 2147483647 h 1488"/>
                  <a:gd name="T22" fmla="*/ 2147483647 w 942"/>
                  <a:gd name="T23" fmla="*/ 2147483647 h 1488"/>
                  <a:gd name="T24" fmla="*/ 2147483647 w 942"/>
                  <a:gd name="T25" fmla="*/ 2147483647 h 1488"/>
                  <a:gd name="T26" fmla="*/ 2147483647 w 942"/>
                  <a:gd name="T27" fmla="*/ 2147483647 h 1488"/>
                  <a:gd name="T28" fmla="*/ 2147483647 w 942"/>
                  <a:gd name="T29" fmla="*/ 2147483647 h 1488"/>
                  <a:gd name="T30" fmla="*/ 2147483647 w 942"/>
                  <a:gd name="T31" fmla="*/ 2147483647 h 1488"/>
                  <a:gd name="T32" fmla="*/ 2147483647 w 942"/>
                  <a:gd name="T33" fmla="*/ 2147483647 h 1488"/>
                  <a:gd name="T34" fmla="*/ 2147483647 w 942"/>
                  <a:gd name="T35" fmla="*/ 2147483647 h 1488"/>
                  <a:gd name="T36" fmla="*/ 2147483647 w 942"/>
                  <a:gd name="T37" fmla="*/ 2147483647 h 1488"/>
                  <a:gd name="T38" fmla="*/ 2147483647 w 942"/>
                  <a:gd name="T39" fmla="*/ 2147483647 h 1488"/>
                  <a:gd name="T40" fmla="*/ 2147483647 w 942"/>
                  <a:gd name="T41" fmla="*/ 2147483647 h 1488"/>
                  <a:gd name="T42" fmla="*/ 2147483647 w 942"/>
                  <a:gd name="T43" fmla="*/ 2147483647 h 1488"/>
                  <a:gd name="T44" fmla="*/ 2147483647 w 942"/>
                  <a:gd name="T45" fmla="*/ 2147483647 h 1488"/>
                  <a:gd name="T46" fmla="*/ 2147483647 w 942"/>
                  <a:gd name="T47" fmla="*/ 2147483647 h 1488"/>
                  <a:gd name="T48" fmla="*/ 2147483647 w 942"/>
                  <a:gd name="T49" fmla="*/ 2147483647 h 1488"/>
                  <a:gd name="T50" fmla="*/ 2147483647 w 942"/>
                  <a:gd name="T51" fmla="*/ 2147483647 h 1488"/>
                  <a:gd name="T52" fmla="*/ 2147483647 w 942"/>
                  <a:gd name="T53" fmla="*/ 2147483647 h 1488"/>
                  <a:gd name="T54" fmla="*/ 2147483647 w 942"/>
                  <a:gd name="T55" fmla="*/ 2147483647 h 1488"/>
                  <a:gd name="T56" fmla="*/ 2147483647 w 942"/>
                  <a:gd name="T57" fmla="*/ 2147483647 h 1488"/>
                  <a:gd name="T58" fmla="*/ 2147483647 w 942"/>
                  <a:gd name="T59" fmla="*/ 2147483647 h 1488"/>
                  <a:gd name="T60" fmla="*/ 2147483647 w 942"/>
                  <a:gd name="T61" fmla="*/ 2147483647 h 1488"/>
                  <a:gd name="T62" fmla="*/ 2147483647 w 942"/>
                  <a:gd name="T63" fmla="*/ 0 h 1488"/>
                  <a:gd name="T64" fmla="*/ 2147483647 w 942"/>
                  <a:gd name="T65" fmla="*/ 2147483647 h 1488"/>
                  <a:gd name="T66" fmla="*/ 2147483647 w 942"/>
                  <a:gd name="T67" fmla="*/ 2147483647 h 1488"/>
                  <a:gd name="T68" fmla="*/ 2147483647 w 942"/>
                  <a:gd name="T69" fmla="*/ 2147483647 h 1488"/>
                  <a:gd name="T70" fmla="*/ 2147483647 w 942"/>
                  <a:gd name="T71" fmla="*/ 2147483647 h 1488"/>
                  <a:gd name="T72" fmla="*/ 2147483647 w 942"/>
                  <a:gd name="T73" fmla="*/ 2147483647 h 1488"/>
                  <a:gd name="T74" fmla="*/ 2147483647 w 942"/>
                  <a:gd name="T75" fmla="*/ 2147483647 h 1488"/>
                  <a:gd name="T76" fmla="*/ 2147483647 w 942"/>
                  <a:gd name="T77" fmla="*/ 2147483647 h 1488"/>
                  <a:gd name="T78" fmla="*/ 2147483647 w 942"/>
                  <a:gd name="T79" fmla="*/ 2147483647 h 1488"/>
                  <a:gd name="T80" fmla="*/ 2147483647 w 942"/>
                  <a:gd name="T81" fmla="*/ 2147483647 h 1488"/>
                  <a:gd name="T82" fmla="*/ 2147483647 w 942"/>
                  <a:gd name="T83" fmla="*/ 2147483647 h 1488"/>
                  <a:gd name="T84" fmla="*/ 0 w 942"/>
                  <a:gd name="T85" fmla="*/ 2147483647 h 1488"/>
                  <a:gd name="T86" fmla="*/ 2147483647 w 942"/>
                  <a:gd name="T87" fmla="*/ 2147483647 h 1488"/>
                  <a:gd name="T88" fmla="*/ 2147483647 w 942"/>
                  <a:gd name="T89" fmla="*/ 2147483647 h 1488"/>
                  <a:gd name="T90" fmla="*/ 2147483647 w 942"/>
                  <a:gd name="T91" fmla="*/ 2147483647 h 1488"/>
                  <a:gd name="T92" fmla="*/ 2147483647 w 942"/>
                  <a:gd name="T93" fmla="*/ 2147483647 h 1488"/>
                  <a:gd name="T94" fmla="*/ 2147483647 w 942"/>
                  <a:gd name="T95" fmla="*/ 2147483647 h 1488"/>
                  <a:gd name="T96" fmla="*/ 2147483647 w 942"/>
                  <a:gd name="T97" fmla="*/ 2147483647 h 1488"/>
                  <a:gd name="T98" fmla="*/ 2147483647 w 942"/>
                  <a:gd name="T99" fmla="*/ 2147483647 h 1488"/>
                  <a:gd name="T100" fmla="*/ 2147483647 w 942"/>
                  <a:gd name="T101" fmla="*/ 2147483647 h 1488"/>
                  <a:gd name="T102" fmla="*/ 2147483647 w 942"/>
                  <a:gd name="T103" fmla="*/ 2147483647 h 1488"/>
                  <a:gd name="T104" fmla="*/ 2147483647 w 942"/>
                  <a:gd name="T105" fmla="*/ 2147483647 h 1488"/>
                  <a:gd name="T106" fmla="*/ 2147483647 w 942"/>
                  <a:gd name="T107" fmla="*/ 2147483647 h 1488"/>
                  <a:gd name="T108" fmla="*/ 2147483647 w 942"/>
                  <a:gd name="T109" fmla="*/ 2147483647 h 1488"/>
                  <a:gd name="T110" fmla="*/ 2147483647 w 942"/>
                  <a:gd name="T111" fmla="*/ 2147483647 h 1488"/>
                  <a:gd name="T112" fmla="*/ 2147483647 w 942"/>
                  <a:gd name="T113" fmla="*/ 2147483647 h 1488"/>
                  <a:gd name="T114" fmla="*/ 2147483647 w 942"/>
                  <a:gd name="T115" fmla="*/ 2147483647 h 1488"/>
                  <a:gd name="T116" fmla="*/ 2147483647 w 942"/>
                  <a:gd name="T117" fmla="*/ 2147483647 h 1488"/>
                  <a:gd name="T118" fmla="*/ 2147483647 w 942"/>
                  <a:gd name="T119" fmla="*/ 2147483647 h 1488"/>
                  <a:gd name="T120" fmla="*/ 2147483647 w 942"/>
                  <a:gd name="T121" fmla="*/ 2147483647 h 14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42"/>
                  <a:gd name="T184" fmla="*/ 0 h 1488"/>
                  <a:gd name="T185" fmla="*/ 942 w 942"/>
                  <a:gd name="T186" fmla="*/ 1488 h 14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42" h="1488">
                    <a:moveTo>
                      <a:pt x="930" y="1320"/>
                    </a:moveTo>
                    <a:lnTo>
                      <a:pt x="924" y="1314"/>
                    </a:lnTo>
                    <a:lnTo>
                      <a:pt x="912" y="1308"/>
                    </a:lnTo>
                    <a:lnTo>
                      <a:pt x="888" y="1284"/>
                    </a:lnTo>
                    <a:lnTo>
                      <a:pt x="864" y="1284"/>
                    </a:lnTo>
                    <a:lnTo>
                      <a:pt x="858" y="1278"/>
                    </a:lnTo>
                    <a:lnTo>
                      <a:pt x="870" y="1260"/>
                    </a:lnTo>
                    <a:lnTo>
                      <a:pt x="870" y="1230"/>
                    </a:lnTo>
                    <a:lnTo>
                      <a:pt x="882" y="1230"/>
                    </a:lnTo>
                    <a:lnTo>
                      <a:pt x="906" y="1254"/>
                    </a:lnTo>
                    <a:lnTo>
                      <a:pt x="918" y="1236"/>
                    </a:lnTo>
                    <a:lnTo>
                      <a:pt x="918" y="1230"/>
                    </a:lnTo>
                    <a:lnTo>
                      <a:pt x="912" y="1224"/>
                    </a:lnTo>
                    <a:lnTo>
                      <a:pt x="906" y="1212"/>
                    </a:lnTo>
                    <a:lnTo>
                      <a:pt x="900" y="1194"/>
                    </a:lnTo>
                    <a:lnTo>
                      <a:pt x="912" y="1170"/>
                    </a:lnTo>
                    <a:lnTo>
                      <a:pt x="924" y="1158"/>
                    </a:lnTo>
                    <a:lnTo>
                      <a:pt x="930" y="1146"/>
                    </a:lnTo>
                    <a:lnTo>
                      <a:pt x="930" y="1140"/>
                    </a:lnTo>
                    <a:lnTo>
                      <a:pt x="924" y="1128"/>
                    </a:lnTo>
                    <a:lnTo>
                      <a:pt x="912" y="1116"/>
                    </a:lnTo>
                    <a:lnTo>
                      <a:pt x="906" y="1116"/>
                    </a:lnTo>
                    <a:lnTo>
                      <a:pt x="924" y="1086"/>
                    </a:lnTo>
                    <a:lnTo>
                      <a:pt x="912" y="1038"/>
                    </a:lnTo>
                    <a:lnTo>
                      <a:pt x="918" y="1032"/>
                    </a:lnTo>
                    <a:lnTo>
                      <a:pt x="924" y="1020"/>
                    </a:lnTo>
                    <a:lnTo>
                      <a:pt x="930" y="1014"/>
                    </a:lnTo>
                    <a:lnTo>
                      <a:pt x="930" y="1002"/>
                    </a:lnTo>
                    <a:lnTo>
                      <a:pt x="918" y="978"/>
                    </a:lnTo>
                    <a:lnTo>
                      <a:pt x="906" y="960"/>
                    </a:lnTo>
                    <a:lnTo>
                      <a:pt x="894" y="948"/>
                    </a:lnTo>
                    <a:lnTo>
                      <a:pt x="882" y="930"/>
                    </a:lnTo>
                    <a:lnTo>
                      <a:pt x="870" y="918"/>
                    </a:lnTo>
                    <a:lnTo>
                      <a:pt x="864" y="900"/>
                    </a:lnTo>
                    <a:lnTo>
                      <a:pt x="864" y="882"/>
                    </a:lnTo>
                    <a:lnTo>
                      <a:pt x="828" y="882"/>
                    </a:lnTo>
                    <a:lnTo>
                      <a:pt x="822" y="888"/>
                    </a:lnTo>
                    <a:lnTo>
                      <a:pt x="816" y="888"/>
                    </a:lnTo>
                    <a:lnTo>
                      <a:pt x="816" y="894"/>
                    </a:lnTo>
                    <a:lnTo>
                      <a:pt x="804" y="894"/>
                    </a:lnTo>
                    <a:lnTo>
                      <a:pt x="798" y="888"/>
                    </a:lnTo>
                    <a:lnTo>
                      <a:pt x="798" y="882"/>
                    </a:lnTo>
                    <a:lnTo>
                      <a:pt x="786" y="888"/>
                    </a:lnTo>
                    <a:lnTo>
                      <a:pt x="786" y="858"/>
                    </a:lnTo>
                    <a:lnTo>
                      <a:pt x="780" y="840"/>
                    </a:lnTo>
                    <a:lnTo>
                      <a:pt x="780" y="828"/>
                    </a:lnTo>
                    <a:lnTo>
                      <a:pt x="786" y="816"/>
                    </a:lnTo>
                    <a:lnTo>
                      <a:pt x="786" y="804"/>
                    </a:lnTo>
                    <a:lnTo>
                      <a:pt x="792" y="798"/>
                    </a:lnTo>
                    <a:lnTo>
                      <a:pt x="792" y="780"/>
                    </a:lnTo>
                    <a:lnTo>
                      <a:pt x="786" y="768"/>
                    </a:lnTo>
                    <a:lnTo>
                      <a:pt x="786" y="756"/>
                    </a:lnTo>
                    <a:lnTo>
                      <a:pt x="732" y="804"/>
                    </a:lnTo>
                    <a:lnTo>
                      <a:pt x="672" y="810"/>
                    </a:lnTo>
                    <a:lnTo>
                      <a:pt x="672" y="804"/>
                    </a:lnTo>
                    <a:lnTo>
                      <a:pt x="666" y="798"/>
                    </a:lnTo>
                    <a:lnTo>
                      <a:pt x="660" y="786"/>
                    </a:lnTo>
                    <a:lnTo>
                      <a:pt x="660" y="774"/>
                    </a:lnTo>
                    <a:lnTo>
                      <a:pt x="654" y="768"/>
                    </a:lnTo>
                    <a:lnTo>
                      <a:pt x="648" y="768"/>
                    </a:lnTo>
                    <a:lnTo>
                      <a:pt x="636" y="762"/>
                    </a:lnTo>
                    <a:lnTo>
                      <a:pt x="594" y="762"/>
                    </a:lnTo>
                    <a:lnTo>
                      <a:pt x="600" y="756"/>
                    </a:lnTo>
                    <a:lnTo>
                      <a:pt x="612" y="750"/>
                    </a:lnTo>
                    <a:lnTo>
                      <a:pt x="618" y="738"/>
                    </a:lnTo>
                    <a:lnTo>
                      <a:pt x="624" y="732"/>
                    </a:lnTo>
                    <a:lnTo>
                      <a:pt x="600" y="708"/>
                    </a:lnTo>
                    <a:lnTo>
                      <a:pt x="588" y="702"/>
                    </a:lnTo>
                    <a:lnTo>
                      <a:pt x="576" y="690"/>
                    </a:lnTo>
                    <a:lnTo>
                      <a:pt x="564" y="666"/>
                    </a:lnTo>
                    <a:lnTo>
                      <a:pt x="558" y="660"/>
                    </a:lnTo>
                    <a:lnTo>
                      <a:pt x="558" y="654"/>
                    </a:lnTo>
                    <a:lnTo>
                      <a:pt x="552" y="630"/>
                    </a:lnTo>
                    <a:lnTo>
                      <a:pt x="540" y="624"/>
                    </a:lnTo>
                    <a:lnTo>
                      <a:pt x="534" y="618"/>
                    </a:lnTo>
                    <a:lnTo>
                      <a:pt x="534" y="606"/>
                    </a:lnTo>
                    <a:lnTo>
                      <a:pt x="540" y="600"/>
                    </a:lnTo>
                    <a:lnTo>
                      <a:pt x="552" y="594"/>
                    </a:lnTo>
                    <a:lnTo>
                      <a:pt x="546" y="588"/>
                    </a:lnTo>
                    <a:lnTo>
                      <a:pt x="546" y="564"/>
                    </a:lnTo>
                    <a:lnTo>
                      <a:pt x="552" y="552"/>
                    </a:lnTo>
                    <a:lnTo>
                      <a:pt x="582" y="522"/>
                    </a:lnTo>
                    <a:lnTo>
                      <a:pt x="588" y="528"/>
                    </a:lnTo>
                    <a:lnTo>
                      <a:pt x="594" y="528"/>
                    </a:lnTo>
                    <a:lnTo>
                      <a:pt x="588" y="522"/>
                    </a:lnTo>
                    <a:lnTo>
                      <a:pt x="588" y="504"/>
                    </a:lnTo>
                    <a:lnTo>
                      <a:pt x="582" y="498"/>
                    </a:lnTo>
                    <a:lnTo>
                      <a:pt x="582" y="486"/>
                    </a:lnTo>
                    <a:lnTo>
                      <a:pt x="600" y="468"/>
                    </a:lnTo>
                    <a:lnTo>
                      <a:pt x="600" y="414"/>
                    </a:lnTo>
                    <a:lnTo>
                      <a:pt x="624" y="414"/>
                    </a:lnTo>
                    <a:lnTo>
                      <a:pt x="624" y="408"/>
                    </a:lnTo>
                    <a:lnTo>
                      <a:pt x="630" y="402"/>
                    </a:lnTo>
                    <a:lnTo>
                      <a:pt x="630" y="396"/>
                    </a:lnTo>
                    <a:lnTo>
                      <a:pt x="642" y="384"/>
                    </a:lnTo>
                    <a:lnTo>
                      <a:pt x="654" y="378"/>
                    </a:lnTo>
                    <a:lnTo>
                      <a:pt x="660" y="372"/>
                    </a:lnTo>
                    <a:lnTo>
                      <a:pt x="672" y="366"/>
                    </a:lnTo>
                    <a:lnTo>
                      <a:pt x="702" y="366"/>
                    </a:lnTo>
                    <a:lnTo>
                      <a:pt x="708" y="354"/>
                    </a:lnTo>
                    <a:lnTo>
                      <a:pt x="738" y="360"/>
                    </a:lnTo>
                    <a:lnTo>
                      <a:pt x="744" y="354"/>
                    </a:lnTo>
                    <a:lnTo>
                      <a:pt x="750" y="342"/>
                    </a:lnTo>
                    <a:lnTo>
                      <a:pt x="756" y="336"/>
                    </a:lnTo>
                    <a:lnTo>
                      <a:pt x="774" y="336"/>
                    </a:lnTo>
                    <a:lnTo>
                      <a:pt x="786" y="348"/>
                    </a:lnTo>
                    <a:lnTo>
                      <a:pt x="786" y="354"/>
                    </a:lnTo>
                    <a:lnTo>
                      <a:pt x="804" y="354"/>
                    </a:lnTo>
                    <a:lnTo>
                      <a:pt x="816" y="342"/>
                    </a:lnTo>
                    <a:lnTo>
                      <a:pt x="798" y="330"/>
                    </a:lnTo>
                    <a:lnTo>
                      <a:pt x="786" y="312"/>
                    </a:lnTo>
                    <a:lnTo>
                      <a:pt x="768" y="312"/>
                    </a:lnTo>
                    <a:lnTo>
                      <a:pt x="762" y="306"/>
                    </a:lnTo>
                    <a:lnTo>
                      <a:pt x="762" y="288"/>
                    </a:lnTo>
                    <a:lnTo>
                      <a:pt x="774" y="264"/>
                    </a:lnTo>
                    <a:lnTo>
                      <a:pt x="774" y="258"/>
                    </a:lnTo>
                    <a:lnTo>
                      <a:pt x="780" y="252"/>
                    </a:lnTo>
                    <a:lnTo>
                      <a:pt x="786" y="252"/>
                    </a:lnTo>
                    <a:lnTo>
                      <a:pt x="792" y="246"/>
                    </a:lnTo>
                    <a:lnTo>
                      <a:pt x="798" y="234"/>
                    </a:lnTo>
                    <a:lnTo>
                      <a:pt x="798" y="216"/>
                    </a:lnTo>
                    <a:lnTo>
                      <a:pt x="792" y="210"/>
                    </a:lnTo>
                    <a:lnTo>
                      <a:pt x="780" y="204"/>
                    </a:lnTo>
                    <a:lnTo>
                      <a:pt x="756" y="204"/>
                    </a:lnTo>
                    <a:lnTo>
                      <a:pt x="750" y="198"/>
                    </a:lnTo>
                    <a:lnTo>
                      <a:pt x="744" y="186"/>
                    </a:lnTo>
                    <a:lnTo>
                      <a:pt x="744" y="180"/>
                    </a:lnTo>
                    <a:lnTo>
                      <a:pt x="732" y="180"/>
                    </a:lnTo>
                    <a:lnTo>
                      <a:pt x="726" y="186"/>
                    </a:lnTo>
                    <a:lnTo>
                      <a:pt x="714" y="192"/>
                    </a:lnTo>
                    <a:lnTo>
                      <a:pt x="702" y="192"/>
                    </a:lnTo>
                    <a:lnTo>
                      <a:pt x="696" y="186"/>
                    </a:lnTo>
                    <a:lnTo>
                      <a:pt x="690" y="186"/>
                    </a:lnTo>
                    <a:lnTo>
                      <a:pt x="684" y="180"/>
                    </a:lnTo>
                    <a:lnTo>
                      <a:pt x="660" y="180"/>
                    </a:lnTo>
                    <a:lnTo>
                      <a:pt x="648" y="192"/>
                    </a:lnTo>
                    <a:lnTo>
                      <a:pt x="648" y="204"/>
                    </a:lnTo>
                    <a:lnTo>
                      <a:pt x="612" y="204"/>
                    </a:lnTo>
                    <a:lnTo>
                      <a:pt x="588" y="198"/>
                    </a:lnTo>
                    <a:lnTo>
                      <a:pt x="576" y="192"/>
                    </a:lnTo>
                    <a:lnTo>
                      <a:pt x="576" y="168"/>
                    </a:lnTo>
                    <a:lnTo>
                      <a:pt x="582" y="162"/>
                    </a:lnTo>
                    <a:lnTo>
                      <a:pt x="582" y="156"/>
                    </a:lnTo>
                    <a:lnTo>
                      <a:pt x="576" y="150"/>
                    </a:lnTo>
                    <a:lnTo>
                      <a:pt x="564" y="144"/>
                    </a:lnTo>
                    <a:lnTo>
                      <a:pt x="552" y="144"/>
                    </a:lnTo>
                    <a:lnTo>
                      <a:pt x="552" y="138"/>
                    </a:lnTo>
                    <a:lnTo>
                      <a:pt x="546" y="132"/>
                    </a:lnTo>
                    <a:lnTo>
                      <a:pt x="546" y="108"/>
                    </a:lnTo>
                    <a:lnTo>
                      <a:pt x="540" y="102"/>
                    </a:lnTo>
                    <a:lnTo>
                      <a:pt x="528" y="102"/>
                    </a:lnTo>
                    <a:lnTo>
                      <a:pt x="516" y="84"/>
                    </a:lnTo>
                    <a:lnTo>
                      <a:pt x="498" y="84"/>
                    </a:lnTo>
                    <a:lnTo>
                      <a:pt x="486" y="48"/>
                    </a:lnTo>
                    <a:lnTo>
                      <a:pt x="480" y="42"/>
                    </a:lnTo>
                    <a:lnTo>
                      <a:pt x="468" y="36"/>
                    </a:lnTo>
                    <a:lnTo>
                      <a:pt x="450" y="18"/>
                    </a:lnTo>
                    <a:lnTo>
                      <a:pt x="438" y="12"/>
                    </a:lnTo>
                    <a:lnTo>
                      <a:pt x="426" y="0"/>
                    </a:lnTo>
                    <a:lnTo>
                      <a:pt x="396" y="0"/>
                    </a:lnTo>
                    <a:lnTo>
                      <a:pt x="414" y="0"/>
                    </a:lnTo>
                    <a:lnTo>
                      <a:pt x="414" y="24"/>
                    </a:lnTo>
                    <a:lnTo>
                      <a:pt x="408" y="24"/>
                    </a:lnTo>
                    <a:lnTo>
                      <a:pt x="408" y="30"/>
                    </a:lnTo>
                    <a:lnTo>
                      <a:pt x="402" y="30"/>
                    </a:lnTo>
                    <a:lnTo>
                      <a:pt x="426" y="48"/>
                    </a:lnTo>
                    <a:lnTo>
                      <a:pt x="426" y="78"/>
                    </a:lnTo>
                    <a:lnTo>
                      <a:pt x="414" y="84"/>
                    </a:lnTo>
                    <a:lnTo>
                      <a:pt x="402" y="126"/>
                    </a:lnTo>
                    <a:lnTo>
                      <a:pt x="396" y="138"/>
                    </a:lnTo>
                    <a:lnTo>
                      <a:pt x="384" y="150"/>
                    </a:lnTo>
                    <a:lnTo>
                      <a:pt x="378" y="162"/>
                    </a:lnTo>
                    <a:lnTo>
                      <a:pt x="366" y="174"/>
                    </a:lnTo>
                    <a:lnTo>
                      <a:pt x="354" y="192"/>
                    </a:lnTo>
                    <a:lnTo>
                      <a:pt x="336" y="204"/>
                    </a:lnTo>
                    <a:lnTo>
                      <a:pt x="276" y="234"/>
                    </a:lnTo>
                    <a:lnTo>
                      <a:pt x="258" y="240"/>
                    </a:lnTo>
                    <a:lnTo>
                      <a:pt x="240" y="252"/>
                    </a:lnTo>
                    <a:lnTo>
                      <a:pt x="222" y="270"/>
                    </a:lnTo>
                    <a:lnTo>
                      <a:pt x="222" y="276"/>
                    </a:lnTo>
                    <a:lnTo>
                      <a:pt x="210" y="282"/>
                    </a:lnTo>
                    <a:lnTo>
                      <a:pt x="210" y="300"/>
                    </a:lnTo>
                    <a:lnTo>
                      <a:pt x="198" y="312"/>
                    </a:lnTo>
                    <a:lnTo>
                      <a:pt x="198" y="336"/>
                    </a:lnTo>
                    <a:lnTo>
                      <a:pt x="192" y="348"/>
                    </a:lnTo>
                    <a:lnTo>
                      <a:pt x="192" y="378"/>
                    </a:lnTo>
                    <a:lnTo>
                      <a:pt x="174" y="378"/>
                    </a:lnTo>
                    <a:lnTo>
                      <a:pt x="168" y="384"/>
                    </a:lnTo>
                    <a:lnTo>
                      <a:pt x="168" y="390"/>
                    </a:lnTo>
                    <a:lnTo>
                      <a:pt x="162" y="396"/>
                    </a:lnTo>
                    <a:lnTo>
                      <a:pt x="162" y="402"/>
                    </a:lnTo>
                    <a:lnTo>
                      <a:pt x="144" y="402"/>
                    </a:lnTo>
                    <a:lnTo>
                      <a:pt x="138" y="390"/>
                    </a:lnTo>
                    <a:lnTo>
                      <a:pt x="138" y="372"/>
                    </a:lnTo>
                    <a:lnTo>
                      <a:pt x="132" y="366"/>
                    </a:lnTo>
                    <a:lnTo>
                      <a:pt x="132" y="360"/>
                    </a:lnTo>
                    <a:lnTo>
                      <a:pt x="102" y="360"/>
                    </a:lnTo>
                    <a:lnTo>
                      <a:pt x="90" y="348"/>
                    </a:lnTo>
                    <a:lnTo>
                      <a:pt x="78" y="360"/>
                    </a:lnTo>
                    <a:lnTo>
                      <a:pt x="66" y="366"/>
                    </a:lnTo>
                    <a:lnTo>
                      <a:pt x="60" y="366"/>
                    </a:lnTo>
                    <a:lnTo>
                      <a:pt x="54" y="360"/>
                    </a:lnTo>
                    <a:lnTo>
                      <a:pt x="66" y="348"/>
                    </a:lnTo>
                    <a:lnTo>
                      <a:pt x="54" y="336"/>
                    </a:lnTo>
                    <a:lnTo>
                      <a:pt x="60" y="330"/>
                    </a:lnTo>
                    <a:lnTo>
                      <a:pt x="66" y="318"/>
                    </a:lnTo>
                    <a:lnTo>
                      <a:pt x="78" y="312"/>
                    </a:lnTo>
                    <a:lnTo>
                      <a:pt x="84" y="300"/>
                    </a:lnTo>
                    <a:lnTo>
                      <a:pt x="90" y="294"/>
                    </a:lnTo>
                    <a:lnTo>
                      <a:pt x="90" y="288"/>
                    </a:lnTo>
                    <a:lnTo>
                      <a:pt x="84" y="288"/>
                    </a:lnTo>
                    <a:lnTo>
                      <a:pt x="72" y="282"/>
                    </a:lnTo>
                    <a:lnTo>
                      <a:pt x="66" y="282"/>
                    </a:lnTo>
                    <a:lnTo>
                      <a:pt x="6" y="342"/>
                    </a:lnTo>
                    <a:lnTo>
                      <a:pt x="0" y="354"/>
                    </a:lnTo>
                    <a:lnTo>
                      <a:pt x="0" y="390"/>
                    </a:lnTo>
                    <a:lnTo>
                      <a:pt x="6" y="396"/>
                    </a:lnTo>
                    <a:lnTo>
                      <a:pt x="18" y="396"/>
                    </a:lnTo>
                    <a:lnTo>
                      <a:pt x="12" y="420"/>
                    </a:lnTo>
                    <a:lnTo>
                      <a:pt x="36" y="444"/>
                    </a:lnTo>
                    <a:lnTo>
                      <a:pt x="36" y="462"/>
                    </a:lnTo>
                    <a:lnTo>
                      <a:pt x="12" y="486"/>
                    </a:lnTo>
                    <a:lnTo>
                      <a:pt x="12" y="492"/>
                    </a:lnTo>
                    <a:lnTo>
                      <a:pt x="18" y="504"/>
                    </a:lnTo>
                    <a:lnTo>
                      <a:pt x="24" y="510"/>
                    </a:lnTo>
                    <a:lnTo>
                      <a:pt x="36" y="516"/>
                    </a:lnTo>
                    <a:lnTo>
                      <a:pt x="54" y="522"/>
                    </a:lnTo>
                    <a:lnTo>
                      <a:pt x="66" y="522"/>
                    </a:lnTo>
                    <a:lnTo>
                      <a:pt x="108" y="564"/>
                    </a:lnTo>
                    <a:lnTo>
                      <a:pt x="114" y="576"/>
                    </a:lnTo>
                    <a:lnTo>
                      <a:pt x="132" y="594"/>
                    </a:lnTo>
                    <a:lnTo>
                      <a:pt x="138" y="612"/>
                    </a:lnTo>
                    <a:lnTo>
                      <a:pt x="144" y="624"/>
                    </a:lnTo>
                    <a:lnTo>
                      <a:pt x="144" y="642"/>
                    </a:lnTo>
                    <a:lnTo>
                      <a:pt x="150" y="648"/>
                    </a:lnTo>
                    <a:lnTo>
                      <a:pt x="156" y="660"/>
                    </a:lnTo>
                    <a:lnTo>
                      <a:pt x="168" y="666"/>
                    </a:lnTo>
                    <a:lnTo>
                      <a:pt x="174" y="678"/>
                    </a:lnTo>
                    <a:lnTo>
                      <a:pt x="192" y="696"/>
                    </a:lnTo>
                    <a:lnTo>
                      <a:pt x="204" y="720"/>
                    </a:lnTo>
                    <a:lnTo>
                      <a:pt x="216" y="732"/>
                    </a:lnTo>
                    <a:lnTo>
                      <a:pt x="222" y="744"/>
                    </a:lnTo>
                    <a:lnTo>
                      <a:pt x="234" y="762"/>
                    </a:lnTo>
                    <a:lnTo>
                      <a:pt x="240" y="768"/>
                    </a:lnTo>
                    <a:lnTo>
                      <a:pt x="246" y="780"/>
                    </a:lnTo>
                    <a:lnTo>
                      <a:pt x="252" y="822"/>
                    </a:lnTo>
                    <a:lnTo>
                      <a:pt x="252" y="828"/>
                    </a:lnTo>
                    <a:lnTo>
                      <a:pt x="258" y="834"/>
                    </a:lnTo>
                    <a:lnTo>
                      <a:pt x="264" y="846"/>
                    </a:lnTo>
                    <a:lnTo>
                      <a:pt x="270" y="864"/>
                    </a:lnTo>
                    <a:lnTo>
                      <a:pt x="282" y="876"/>
                    </a:lnTo>
                    <a:lnTo>
                      <a:pt x="288" y="894"/>
                    </a:lnTo>
                    <a:lnTo>
                      <a:pt x="294" y="906"/>
                    </a:lnTo>
                    <a:lnTo>
                      <a:pt x="294" y="918"/>
                    </a:lnTo>
                    <a:lnTo>
                      <a:pt x="300" y="924"/>
                    </a:lnTo>
                    <a:lnTo>
                      <a:pt x="312" y="924"/>
                    </a:lnTo>
                    <a:lnTo>
                      <a:pt x="324" y="936"/>
                    </a:lnTo>
                    <a:lnTo>
                      <a:pt x="324" y="948"/>
                    </a:lnTo>
                    <a:lnTo>
                      <a:pt x="330" y="954"/>
                    </a:lnTo>
                    <a:lnTo>
                      <a:pt x="330" y="966"/>
                    </a:lnTo>
                    <a:lnTo>
                      <a:pt x="336" y="984"/>
                    </a:lnTo>
                    <a:lnTo>
                      <a:pt x="360" y="1014"/>
                    </a:lnTo>
                    <a:lnTo>
                      <a:pt x="378" y="1050"/>
                    </a:lnTo>
                    <a:lnTo>
                      <a:pt x="396" y="1074"/>
                    </a:lnTo>
                    <a:lnTo>
                      <a:pt x="402" y="1086"/>
                    </a:lnTo>
                    <a:lnTo>
                      <a:pt x="408" y="1104"/>
                    </a:lnTo>
                    <a:lnTo>
                      <a:pt x="408" y="1116"/>
                    </a:lnTo>
                    <a:lnTo>
                      <a:pt x="402" y="1128"/>
                    </a:lnTo>
                    <a:lnTo>
                      <a:pt x="402" y="1146"/>
                    </a:lnTo>
                    <a:lnTo>
                      <a:pt x="414" y="1158"/>
                    </a:lnTo>
                    <a:lnTo>
                      <a:pt x="420" y="1170"/>
                    </a:lnTo>
                    <a:lnTo>
                      <a:pt x="444" y="1194"/>
                    </a:lnTo>
                    <a:lnTo>
                      <a:pt x="456" y="1200"/>
                    </a:lnTo>
                    <a:lnTo>
                      <a:pt x="468" y="1212"/>
                    </a:lnTo>
                    <a:lnTo>
                      <a:pt x="474" y="1224"/>
                    </a:lnTo>
                    <a:lnTo>
                      <a:pt x="498" y="1248"/>
                    </a:lnTo>
                    <a:lnTo>
                      <a:pt x="516" y="1260"/>
                    </a:lnTo>
                    <a:lnTo>
                      <a:pt x="546" y="1278"/>
                    </a:lnTo>
                    <a:lnTo>
                      <a:pt x="576" y="1290"/>
                    </a:lnTo>
                    <a:lnTo>
                      <a:pt x="600" y="1302"/>
                    </a:lnTo>
                    <a:lnTo>
                      <a:pt x="642" y="1320"/>
                    </a:lnTo>
                    <a:lnTo>
                      <a:pt x="696" y="1350"/>
                    </a:lnTo>
                    <a:lnTo>
                      <a:pt x="708" y="1362"/>
                    </a:lnTo>
                    <a:lnTo>
                      <a:pt x="726" y="1374"/>
                    </a:lnTo>
                    <a:lnTo>
                      <a:pt x="738" y="1380"/>
                    </a:lnTo>
                    <a:lnTo>
                      <a:pt x="750" y="1392"/>
                    </a:lnTo>
                    <a:lnTo>
                      <a:pt x="774" y="1404"/>
                    </a:lnTo>
                    <a:lnTo>
                      <a:pt x="780" y="1428"/>
                    </a:lnTo>
                    <a:lnTo>
                      <a:pt x="792" y="1434"/>
                    </a:lnTo>
                    <a:lnTo>
                      <a:pt x="798" y="1446"/>
                    </a:lnTo>
                    <a:lnTo>
                      <a:pt x="810" y="1452"/>
                    </a:lnTo>
                    <a:lnTo>
                      <a:pt x="816" y="1458"/>
                    </a:lnTo>
                    <a:lnTo>
                      <a:pt x="840" y="1470"/>
                    </a:lnTo>
                    <a:lnTo>
                      <a:pt x="846" y="1482"/>
                    </a:lnTo>
                    <a:lnTo>
                      <a:pt x="858" y="1488"/>
                    </a:lnTo>
                    <a:lnTo>
                      <a:pt x="894" y="1464"/>
                    </a:lnTo>
                    <a:lnTo>
                      <a:pt x="900" y="1458"/>
                    </a:lnTo>
                    <a:lnTo>
                      <a:pt x="900" y="1440"/>
                    </a:lnTo>
                    <a:lnTo>
                      <a:pt x="894" y="1428"/>
                    </a:lnTo>
                    <a:lnTo>
                      <a:pt x="912" y="1416"/>
                    </a:lnTo>
                    <a:lnTo>
                      <a:pt x="900" y="1392"/>
                    </a:lnTo>
                    <a:lnTo>
                      <a:pt x="918" y="1374"/>
                    </a:lnTo>
                    <a:lnTo>
                      <a:pt x="930" y="1368"/>
                    </a:lnTo>
                    <a:lnTo>
                      <a:pt x="942" y="1344"/>
                    </a:lnTo>
                    <a:lnTo>
                      <a:pt x="942" y="1332"/>
                    </a:lnTo>
                    <a:lnTo>
                      <a:pt x="930" y="132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56" name="Paraguay"/>
              <p:cNvSpPr>
                <a:spLocks/>
              </p:cNvSpPr>
              <p:nvPr/>
            </p:nvSpPr>
            <p:spPr bwMode="auto">
              <a:xfrm>
                <a:off x="1541" y="2707"/>
                <a:ext cx="153" cy="173"/>
              </a:xfrm>
              <a:custGeom>
                <a:avLst/>
                <a:gdLst>
                  <a:gd name="T0" fmla="*/ 2147483647 w 600"/>
                  <a:gd name="T1" fmla="*/ 2147483647 h 678"/>
                  <a:gd name="T2" fmla="*/ 2147483647 w 600"/>
                  <a:gd name="T3" fmla="*/ 2147483647 h 678"/>
                  <a:gd name="T4" fmla="*/ 2147483647 w 600"/>
                  <a:gd name="T5" fmla="*/ 2147483647 h 678"/>
                  <a:gd name="T6" fmla="*/ 2147483647 w 600"/>
                  <a:gd name="T7" fmla="*/ 2147483647 h 678"/>
                  <a:gd name="T8" fmla="*/ 2147483647 w 600"/>
                  <a:gd name="T9" fmla="*/ 2147483647 h 678"/>
                  <a:gd name="T10" fmla="*/ 2147483647 w 600"/>
                  <a:gd name="T11" fmla="*/ 2147483647 h 678"/>
                  <a:gd name="T12" fmla="*/ 2147483647 w 600"/>
                  <a:gd name="T13" fmla="*/ 2147483647 h 678"/>
                  <a:gd name="T14" fmla="*/ 2147483647 w 600"/>
                  <a:gd name="T15" fmla="*/ 2147483647 h 678"/>
                  <a:gd name="T16" fmla="*/ 2147483647 w 600"/>
                  <a:gd name="T17" fmla="*/ 2147483647 h 678"/>
                  <a:gd name="T18" fmla="*/ 2147483647 w 600"/>
                  <a:gd name="T19" fmla="*/ 2147483647 h 678"/>
                  <a:gd name="T20" fmla="*/ 2147483647 w 600"/>
                  <a:gd name="T21" fmla="*/ 2147483647 h 678"/>
                  <a:gd name="T22" fmla="*/ 2147483647 w 600"/>
                  <a:gd name="T23" fmla="*/ 2147483647 h 678"/>
                  <a:gd name="T24" fmla="*/ 2147483647 w 600"/>
                  <a:gd name="T25" fmla="*/ 2147483647 h 678"/>
                  <a:gd name="T26" fmla="*/ 2147483647 w 600"/>
                  <a:gd name="T27" fmla="*/ 2147483647 h 678"/>
                  <a:gd name="T28" fmla="*/ 2147483647 w 600"/>
                  <a:gd name="T29" fmla="*/ 2147483647 h 678"/>
                  <a:gd name="T30" fmla="*/ 2147483647 w 600"/>
                  <a:gd name="T31" fmla="*/ 2147483647 h 678"/>
                  <a:gd name="T32" fmla="*/ 2147483647 w 600"/>
                  <a:gd name="T33" fmla="*/ 2147483647 h 678"/>
                  <a:gd name="T34" fmla="*/ 2147483647 w 600"/>
                  <a:gd name="T35" fmla="*/ 2147483647 h 678"/>
                  <a:gd name="T36" fmla="*/ 2147483647 w 600"/>
                  <a:gd name="T37" fmla="*/ 2147483647 h 678"/>
                  <a:gd name="T38" fmla="*/ 2147483647 w 600"/>
                  <a:gd name="T39" fmla="*/ 2147483647 h 678"/>
                  <a:gd name="T40" fmla="*/ 2147483647 w 600"/>
                  <a:gd name="T41" fmla="*/ 2147483647 h 678"/>
                  <a:gd name="T42" fmla="*/ 2147483647 w 600"/>
                  <a:gd name="T43" fmla="*/ 2147483647 h 678"/>
                  <a:gd name="T44" fmla="*/ 2147483647 w 600"/>
                  <a:gd name="T45" fmla="*/ 2147483647 h 678"/>
                  <a:gd name="T46" fmla="*/ 2147483647 w 600"/>
                  <a:gd name="T47" fmla="*/ 2147483647 h 678"/>
                  <a:gd name="T48" fmla="*/ 2147483647 w 600"/>
                  <a:gd name="T49" fmla="*/ 2147483647 h 678"/>
                  <a:gd name="T50" fmla="*/ 2147483647 w 600"/>
                  <a:gd name="T51" fmla="*/ 2147483647 h 678"/>
                  <a:gd name="T52" fmla="*/ 2147483647 w 600"/>
                  <a:gd name="T53" fmla="*/ 0 h 678"/>
                  <a:gd name="T54" fmla="*/ 2147483647 w 600"/>
                  <a:gd name="T55" fmla="*/ 2147483647 h 678"/>
                  <a:gd name="T56" fmla="*/ 2147483647 w 600"/>
                  <a:gd name="T57" fmla="*/ 2147483647 h 678"/>
                  <a:gd name="T58" fmla="*/ 0 w 600"/>
                  <a:gd name="T59" fmla="*/ 2147483647 h 678"/>
                  <a:gd name="T60" fmla="*/ 2147483647 w 600"/>
                  <a:gd name="T61" fmla="*/ 2147483647 h 678"/>
                  <a:gd name="T62" fmla="*/ 2147483647 w 600"/>
                  <a:gd name="T63" fmla="*/ 2147483647 h 678"/>
                  <a:gd name="T64" fmla="*/ 2147483647 w 600"/>
                  <a:gd name="T65" fmla="*/ 2147483647 h 678"/>
                  <a:gd name="T66" fmla="*/ 2147483647 w 600"/>
                  <a:gd name="T67" fmla="*/ 2147483647 h 678"/>
                  <a:gd name="T68" fmla="*/ 2147483647 w 600"/>
                  <a:gd name="T69" fmla="*/ 2147483647 h 678"/>
                  <a:gd name="T70" fmla="*/ 2147483647 w 600"/>
                  <a:gd name="T71" fmla="*/ 2147483647 h 678"/>
                  <a:gd name="T72" fmla="*/ 2147483647 w 600"/>
                  <a:gd name="T73" fmla="*/ 2147483647 h 678"/>
                  <a:gd name="T74" fmla="*/ 2147483647 w 600"/>
                  <a:gd name="T75" fmla="*/ 2147483647 h 678"/>
                  <a:gd name="T76" fmla="*/ 2147483647 w 600"/>
                  <a:gd name="T77" fmla="*/ 2147483647 h 678"/>
                  <a:gd name="T78" fmla="*/ 2147483647 w 600"/>
                  <a:gd name="T79" fmla="*/ 2147483647 h 678"/>
                  <a:gd name="T80" fmla="*/ 2147483647 w 600"/>
                  <a:gd name="T81" fmla="*/ 2147483647 h 678"/>
                  <a:gd name="T82" fmla="*/ 2147483647 w 600"/>
                  <a:gd name="T83" fmla="*/ 2147483647 h 678"/>
                  <a:gd name="T84" fmla="*/ 2147483647 w 600"/>
                  <a:gd name="T85" fmla="*/ 2147483647 h 678"/>
                  <a:gd name="T86" fmla="*/ 2147483647 w 600"/>
                  <a:gd name="T87" fmla="*/ 2147483647 h 678"/>
                  <a:gd name="T88" fmla="*/ 2147483647 w 600"/>
                  <a:gd name="T89" fmla="*/ 2147483647 h 678"/>
                  <a:gd name="T90" fmla="*/ 2147483647 w 600"/>
                  <a:gd name="T91" fmla="*/ 2147483647 h 678"/>
                  <a:gd name="T92" fmla="*/ 2147483647 w 600"/>
                  <a:gd name="T93" fmla="*/ 2147483647 h 678"/>
                  <a:gd name="T94" fmla="*/ 2147483647 w 600"/>
                  <a:gd name="T95" fmla="*/ 2147483647 h 678"/>
                  <a:gd name="T96" fmla="*/ 2147483647 w 600"/>
                  <a:gd name="T97" fmla="*/ 2147483647 h 678"/>
                  <a:gd name="T98" fmla="*/ 2147483647 w 600"/>
                  <a:gd name="T99" fmla="*/ 2147483647 h 678"/>
                  <a:gd name="T100" fmla="*/ 2147483647 w 600"/>
                  <a:gd name="T101" fmla="*/ 2147483647 h 678"/>
                  <a:gd name="T102" fmla="*/ 2147483647 w 600"/>
                  <a:gd name="T103" fmla="*/ 2147483647 h 678"/>
                  <a:gd name="T104" fmla="*/ 2147483647 w 600"/>
                  <a:gd name="T105" fmla="*/ 2147483647 h 678"/>
                  <a:gd name="T106" fmla="*/ 2147483647 w 600"/>
                  <a:gd name="T107" fmla="*/ 2147483647 h 678"/>
                  <a:gd name="T108" fmla="*/ 2147483647 w 600"/>
                  <a:gd name="T109" fmla="*/ 2147483647 h 678"/>
                  <a:gd name="T110" fmla="*/ 2147483647 w 600"/>
                  <a:gd name="T111" fmla="*/ 2147483647 h 678"/>
                  <a:gd name="T112" fmla="*/ 2147483647 w 600"/>
                  <a:gd name="T113" fmla="*/ 2147483647 h 678"/>
                  <a:gd name="T114" fmla="*/ 2147483647 w 600"/>
                  <a:gd name="T115" fmla="*/ 2147483647 h 678"/>
                  <a:gd name="T116" fmla="*/ 2147483647 w 600"/>
                  <a:gd name="T117" fmla="*/ 2147483647 h 678"/>
                  <a:gd name="T118" fmla="*/ 2147483647 w 600"/>
                  <a:gd name="T119" fmla="*/ 2147483647 h 6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00"/>
                  <a:gd name="T181" fmla="*/ 0 h 678"/>
                  <a:gd name="T182" fmla="*/ 600 w 600"/>
                  <a:gd name="T183" fmla="*/ 678 h 6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00" h="678">
                    <a:moveTo>
                      <a:pt x="480" y="660"/>
                    </a:moveTo>
                    <a:lnTo>
                      <a:pt x="492" y="678"/>
                    </a:lnTo>
                    <a:lnTo>
                      <a:pt x="492" y="660"/>
                    </a:lnTo>
                    <a:lnTo>
                      <a:pt x="498" y="654"/>
                    </a:lnTo>
                    <a:lnTo>
                      <a:pt x="510" y="654"/>
                    </a:lnTo>
                    <a:lnTo>
                      <a:pt x="516" y="660"/>
                    </a:lnTo>
                    <a:lnTo>
                      <a:pt x="516" y="666"/>
                    </a:lnTo>
                    <a:lnTo>
                      <a:pt x="522" y="660"/>
                    </a:lnTo>
                    <a:lnTo>
                      <a:pt x="534" y="636"/>
                    </a:lnTo>
                    <a:lnTo>
                      <a:pt x="546" y="624"/>
                    </a:lnTo>
                    <a:lnTo>
                      <a:pt x="552" y="624"/>
                    </a:lnTo>
                    <a:lnTo>
                      <a:pt x="558" y="618"/>
                    </a:lnTo>
                    <a:lnTo>
                      <a:pt x="570" y="612"/>
                    </a:lnTo>
                    <a:lnTo>
                      <a:pt x="576" y="600"/>
                    </a:lnTo>
                    <a:lnTo>
                      <a:pt x="588" y="594"/>
                    </a:lnTo>
                    <a:lnTo>
                      <a:pt x="588" y="516"/>
                    </a:lnTo>
                    <a:lnTo>
                      <a:pt x="582" y="498"/>
                    </a:lnTo>
                    <a:lnTo>
                      <a:pt x="582" y="486"/>
                    </a:lnTo>
                    <a:lnTo>
                      <a:pt x="588" y="474"/>
                    </a:lnTo>
                    <a:lnTo>
                      <a:pt x="588" y="468"/>
                    </a:lnTo>
                    <a:lnTo>
                      <a:pt x="594" y="462"/>
                    </a:lnTo>
                    <a:lnTo>
                      <a:pt x="594" y="432"/>
                    </a:lnTo>
                    <a:lnTo>
                      <a:pt x="600" y="414"/>
                    </a:lnTo>
                    <a:lnTo>
                      <a:pt x="600" y="396"/>
                    </a:lnTo>
                    <a:lnTo>
                      <a:pt x="594" y="384"/>
                    </a:lnTo>
                    <a:lnTo>
                      <a:pt x="582" y="372"/>
                    </a:lnTo>
                    <a:lnTo>
                      <a:pt x="570" y="366"/>
                    </a:lnTo>
                    <a:lnTo>
                      <a:pt x="558" y="366"/>
                    </a:lnTo>
                    <a:lnTo>
                      <a:pt x="540" y="384"/>
                    </a:lnTo>
                    <a:lnTo>
                      <a:pt x="528" y="384"/>
                    </a:lnTo>
                    <a:lnTo>
                      <a:pt x="516" y="378"/>
                    </a:lnTo>
                    <a:lnTo>
                      <a:pt x="504" y="354"/>
                    </a:lnTo>
                    <a:lnTo>
                      <a:pt x="504" y="336"/>
                    </a:lnTo>
                    <a:lnTo>
                      <a:pt x="498" y="318"/>
                    </a:lnTo>
                    <a:lnTo>
                      <a:pt x="498" y="294"/>
                    </a:lnTo>
                    <a:lnTo>
                      <a:pt x="492" y="276"/>
                    </a:lnTo>
                    <a:lnTo>
                      <a:pt x="492" y="252"/>
                    </a:lnTo>
                    <a:lnTo>
                      <a:pt x="486" y="246"/>
                    </a:lnTo>
                    <a:lnTo>
                      <a:pt x="474" y="240"/>
                    </a:lnTo>
                    <a:lnTo>
                      <a:pt x="402" y="240"/>
                    </a:lnTo>
                    <a:lnTo>
                      <a:pt x="360" y="234"/>
                    </a:lnTo>
                    <a:lnTo>
                      <a:pt x="324" y="222"/>
                    </a:lnTo>
                    <a:lnTo>
                      <a:pt x="318" y="216"/>
                    </a:lnTo>
                    <a:lnTo>
                      <a:pt x="312" y="204"/>
                    </a:lnTo>
                    <a:lnTo>
                      <a:pt x="312" y="162"/>
                    </a:lnTo>
                    <a:lnTo>
                      <a:pt x="318" y="150"/>
                    </a:lnTo>
                    <a:lnTo>
                      <a:pt x="318" y="132"/>
                    </a:lnTo>
                    <a:lnTo>
                      <a:pt x="306" y="132"/>
                    </a:lnTo>
                    <a:lnTo>
                      <a:pt x="306" y="96"/>
                    </a:lnTo>
                    <a:lnTo>
                      <a:pt x="294" y="90"/>
                    </a:lnTo>
                    <a:lnTo>
                      <a:pt x="288" y="84"/>
                    </a:lnTo>
                    <a:lnTo>
                      <a:pt x="288" y="78"/>
                    </a:lnTo>
                    <a:lnTo>
                      <a:pt x="270" y="42"/>
                    </a:lnTo>
                    <a:lnTo>
                      <a:pt x="216" y="0"/>
                    </a:lnTo>
                    <a:lnTo>
                      <a:pt x="138" y="12"/>
                    </a:lnTo>
                    <a:lnTo>
                      <a:pt x="36" y="30"/>
                    </a:lnTo>
                    <a:lnTo>
                      <a:pt x="30" y="60"/>
                    </a:lnTo>
                    <a:lnTo>
                      <a:pt x="18" y="72"/>
                    </a:lnTo>
                    <a:lnTo>
                      <a:pt x="6" y="78"/>
                    </a:lnTo>
                    <a:lnTo>
                      <a:pt x="0" y="84"/>
                    </a:lnTo>
                    <a:lnTo>
                      <a:pt x="0" y="96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18" y="132"/>
                    </a:lnTo>
                    <a:lnTo>
                      <a:pt x="18" y="156"/>
                    </a:lnTo>
                    <a:lnTo>
                      <a:pt x="6" y="228"/>
                    </a:lnTo>
                    <a:lnTo>
                      <a:pt x="6" y="246"/>
                    </a:lnTo>
                    <a:lnTo>
                      <a:pt x="24" y="264"/>
                    </a:lnTo>
                    <a:lnTo>
                      <a:pt x="24" y="270"/>
                    </a:lnTo>
                    <a:lnTo>
                      <a:pt x="30" y="276"/>
                    </a:lnTo>
                    <a:lnTo>
                      <a:pt x="36" y="288"/>
                    </a:lnTo>
                    <a:lnTo>
                      <a:pt x="48" y="294"/>
                    </a:lnTo>
                    <a:lnTo>
                      <a:pt x="54" y="306"/>
                    </a:lnTo>
                    <a:lnTo>
                      <a:pt x="60" y="312"/>
                    </a:lnTo>
                    <a:lnTo>
                      <a:pt x="84" y="324"/>
                    </a:lnTo>
                    <a:lnTo>
                      <a:pt x="102" y="342"/>
                    </a:lnTo>
                    <a:lnTo>
                      <a:pt x="114" y="348"/>
                    </a:lnTo>
                    <a:lnTo>
                      <a:pt x="120" y="366"/>
                    </a:lnTo>
                    <a:lnTo>
                      <a:pt x="126" y="366"/>
                    </a:lnTo>
                    <a:lnTo>
                      <a:pt x="132" y="372"/>
                    </a:lnTo>
                    <a:lnTo>
                      <a:pt x="168" y="390"/>
                    </a:lnTo>
                    <a:lnTo>
                      <a:pt x="198" y="390"/>
                    </a:lnTo>
                    <a:lnTo>
                      <a:pt x="210" y="396"/>
                    </a:lnTo>
                    <a:lnTo>
                      <a:pt x="216" y="402"/>
                    </a:lnTo>
                    <a:lnTo>
                      <a:pt x="228" y="408"/>
                    </a:lnTo>
                    <a:lnTo>
                      <a:pt x="234" y="414"/>
                    </a:lnTo>
                    <a:lnTo>
                      <a:pt x="240" y="414"/>
                    </a:lnTo>
                    <a:lnTo>
                      <a:pt x="246" y="420"/>
                    </a:lnTo>
                    <a:lnTo>
                      <a:pt x="258" y="426"/>
                    </a:lnTo>
                    <a:lnTo>
                      <a:pt x="276" y="438"/>
                    </a:lnTo>
                    <a:lnTo>
                      <a:pt x="312" y="456"/>
                    </a:lnTo>
                    <a:lnTo>
                      <a:pt x="318" y="462"/>
                    </a:lnTo>
                    <a:lnTo>
                      <a:pt x="330" y="462"/>
                    </a:lnTo>
                    <a:lnTo>
                      <a:pt x="342" y="468"/>
                    </a:lnTo>
                    <a:lnTo>
                      <a:pt x="360" y="474"/>
                    </a:lnTo>
                    <a:lnTo>
                      <a:pt x="372" y="480"/>
                    </a:lnTo>
                    <a:lnTo>
                      <a:pt x="378" y="486"/>
                    </a:lnTo>
                    <a:lnTo>
                      <a:pt x="372" y="492"/>
                    </a:lnTo>
                    <a:lnTo>
                      <a:pt x="372" y="504"/>
                    </a:lnTo>
                    <a:lnTo>
                      <a:pt x="366" y="510"/>
                    </a:lnTo>
                    <a:lnTo>
                      <a:pt x="360" y="522"/>
                    </a:lnTo>
                    <a:lnTo>
                      <a:pt x="366" y="528"/>
                    </a:lnTo>
                    <a:lnTo>
                      <a:pt x="372" y="540"/>
                    </a:lnTo>
                    <a:lnTo>
                      <a:pt x="372" y="546"/>
                    </a:lnTo>
                    <a:lnTo>
                      <a:pt x="366" y="552"/>
                    </a:lnTo>
                    <a:lnTo>
                      <a:pt x="348" y="552"/>
                    </a:lnTo>
                    <a:lnTo>
                      <a:pt x="348" y="588"/>
                    </a:lnTo>
                    <a:lnTo>
                      <a:pt x="342" y="594"/>
                    </a:lnTo>
                    <a:lnTo>
                      <a:pt x="336" y="606"/>
                    </a:lnTo>
                    <a:lnTo>
                      <a:pt x="330" y="612"/>
                    </a:lnTo>
                    <a:lnTo>
                      <a:pt x="324" y="624"/>
                    </a:lnTo>
                    <a:lnTo>
                      <a:pt x="324" y="636"/>
                    </a:lnTo>
                    <a:lnTo>
                      <a:pt x="330" y="642"/>
                    </a:lnTo>
                    <a:lnTo>
                      <a:pt x="354" y="642"/>
                    </a:lnTo>
                    <a:lnTo>
                      <a:pt x="366" y="636"/>
                    </a:lnTo>
                    <a:lnTo>
                      <a:pt x="372" y="636"/>
                    </a:lnTo>
                    <a:lnTo>
                      <a:pt x="384" y="642"/>
                    </a:lnTo>
                    <a:lnTo>
                      <a:pt x="390" y="648"/>
                    </a:lnTo>
                    <a:lnTo>
                      <a:pt x="402" y="654"/>
                    </a:lnTo>
                    <a:lnTo>
                      <a:pt x="420" y="660"/>
                    </a:lnTo>
                    <a:lnTo>
                      <a:pt x="480" y="66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57" name="Guyane (French Guiana)"/>
              <p:cNvSpPr>
                <a:spLocks/>
              </p:cNvSpPr>
              <p:nvPr/>
            </p:nvSpPr>
            <p:spPr bwMode="auto">
              <a:xfrm>
                <a:off x="1658" y="2191"/>
                <a:ext cx="52" cy="76"/>
              </a:xfrm>
              <a:custGeom>
                <a:avLst/>
                <a:gdLst>
                  <a:gd name="T0" fmla="*/ 131048136 w 52"/>
                  <a:gd name="T1" fmla="*/ 80644992 h 76"/>
                  <a:gd name="T2" fmla="*/ 126007825 w 52"/>
                  <a:gd name="T3" fmla="*/ 65524061 h 76"/>
                  <a:gd name="T4" fmla="*/ 120967514 w 52"/>
                  <a:gd name="T5" fmla="*/ 60483751 h 76"/>
                  <a:gd name="T6" fmla="*/ 115927203 w 52"/>
                  <a:gd name="T7" fmla="*/ 55443440 h 76"/>
                  <a:gd name="T8" fmla="*/ 115927203 w 52"/>
                  <a:gd name="T9" fmla="*/ 50403117 h 76"/>
                  <a:gd name="T10" fmla="*/ 100806245 w 52"/>
                  <a:gd name="T11" fmla="*/ 50403117 h 76"/>
                  <a:gd name="T12" fmla="*/ 80645001 w 52"/>
                  <a:gd name="T13" fmla="*/ 15120938 h 76"/>
                  <a:gd name="T14" fmla="*/ 60483757 w 52"/>
                  <a:gd name="T15" fmla="*/ 15120938 h 76"/>
                  <a:gd name="T16" fmla="*/ 55443446 w 52"/>
                  <a:gd name="T17" fmla="*/ 10080624 h 76"/>
                  <a:gd name="T18" fmla="*/ 50403123 w 52"/>
                  <a:gd name="T19" fmla="*/ 10080624 h 76"/>
                  <a:gd name="T20" fmla="*/ 40322501 w 52"/>
                  <a:gd name="T21" fmla="*/ 5040312 h 76"/>
                  <a:gd name="T22" fmla="*/ 35282190 w 52"/>
                  <a:gd name="T23" fmla="*/ 0 h 76"/>
                  <a:gd name="T24" fmla="*/ 30241879 w 52"/>
                  <a:gd name="T25" fmla="*/ 10080624 h 76"/>
                  <a:gd name="T26" fmla="*/ 30241879 w 52"/>
                  <a:gd name="T27" fmla="*/ 25201559 h 76"/>
                  <a:gd name="T28" fmla="*/ 25201561 w 52"/>
                  <a:gd name="T29" fmla="*/ 25201559 h 76"/>
                  <a:gd name="T30" fmla="*/ 20161250 w 52"/>
                  <a:gd name="T31" fmla="*/ 30241875 h 76"/>
                  <a:gd name="T32" fmla="*/ 15120939 w 52"/>
                  <a:gd name="T33" fmla="*/ 35282186 h 76"/>
                  <a:gd name="T34" fmla="*/ 10080625 w 52"/>
                  <a:gd name="T35" fmla="*/ 40322496 h 76"/>
                  <a:gd name="T36" fmla="*/ 5040313 w 52"/>
                  <a:gd name="T37" fmla="*/ 50403117 h 76"/>
                  <a:gd name="T38" fmla="*/ 5040313 w 52"/>
                  <a:gd name="T39" fmla="*/ 70564371 h 76"/>
                  <a:gd name="T40" fmla="*/ 10080625 w 52"/>
                  <a:gd name="T41" fmla="*/ 80644992 h 76"/>
                  <a:gd name="T42" fmla="*/ 10080625 w 52"/>
                  <a:gd name="T43" fmla="*/ 90725613 h 76"/>
                  <a:gd name="T44" fmla="*/ 15120939 w 52"/>
                  <a:gd name="T45" fmla="*/ 100806234 h 76"/>
                  <a:gd name="T46" fmla="*/ 25201561 w 52"/>
                  <a:gd name="T47" fmla="*/ 110886880 h 76"/>
                  <a:gd name="T48" fmla="*/ 30241879 w 52"/>
                  <a:gd name="T49" fmla="*/ 115927191 h 76"/>
                  <a:gd name="T50" fmla="*/ 30241879 w 52"/>
                  <a:gd name="T51" fmla="*/ 120967501 h 76"/>
                  <a:gd name="T52" fmla="*/ 15120939 w 52"/>
                  <a:gd name="T53" fmla="*/ 136088432 h 76"/>
                  <a:gd name="T54" fmla="*/ 20161250 w 52"/>
                  <a:gd name="T55" fmla="*/ 156249674 h 76"/>
                  <a:gd name="T56" fmla="*/ 15120939 w 52"/>
                  <a:gd name="T57" fmla="*/ 161289985 h 76"/>
                  <a:gd name="T58" fmla="*/ 10080625 w 52"/>
                  <a:gd name="T59" fmla="*/ 161289985 h 76"/>
                  <a:gd name="T60" fmla="*/ 10080625 w 52"/>
                  <a:gd name="T61" fmla="*/ 166330295 h 76"/>
                  <a:gd name="T62" fmla="*/ 5040313 w 52"/>
                  <a:gd name="T63" fmla="*/ 171370606 h 76"/>
                  <a:gd name="T64" fmla="*/ 0 w 52"/>
                  <a:gd name="T65" fmla="*/ 181451227 h 76"/>
                  <a:gd name="T66" fmla="*/ 0 w 52"/>
                  <a:gd name="T67" fmla="*/ 181451227 h 76"/>
                  <a:gd name="T68" fmla="*/ 10080625 w 52"/>
                  <a:gd name="T69" fmla="*/ 191531848 h 76"/>
                  <a:gd name="T70" fmla="*/ 25201561 w 52"/>
                  <a:gd name="T71" fmla="*/ 191531848 h 76"/>
                  <a:gd name="T72" fmla="*/ 30241879 w 52"/>
                  <a:gd name="T73" fmla="*/ 186491537 h 76"/>
                  <a:gd name="T74" fmla="*/ 30241879 w 52"/>
                  <a:gd name="T75" fmla="*/ 181451227 h 76"/>
                  <a:gd name="T76" fmla="*/ 35282190 w 52"/>
                  <a:gd name="T77" fmla="*/ 181451227 h 76"/>
                  <a:gd name="T78" fmla="*/ 40322501 w 52"/>
                  <a:gd name="T79" fmla="*/ 181451227 h 76"/>
                  <a:gd name="T80" fmla="*/ 45362812 w 52"/>
                  <a:gd name="T81" fmla="*/ 181451227 h 76"/>
                  <a:gd name="T82" fmla="*/ 50403123 w 52"/>
                  <a:gd name="T83" fmla="*/ 181451227 h 76"/>
                  <a:gd name="T84" fmla="*/ 55443446 w 52"/>
                  <a:gd name="T85" fmla="*/ 181451227 h 76"/>
                  <a:gd name="T86" fmla="*/ 65524068 w 52"/>
                  <a:gd name="T87" fmla="*/ 186491537 h 76"/>
                  <a:gd name="T88" fmla="*/ 75604690 w 52"/>
                  <a:gd name="T89" fmla="*/ 186491537 h 76"/>
                  <a:gd name="T90" fmla="*/ 80645001 w 52"/>
                  <a:gd name="T91" fmla="*/ 181451227 h 76"/>
                  <a:gd name="T92" fmla="*/ 80645001 w 52"/>
                  <a:gd name="T93" fmla="*/ 181451227 h 76"/>
                  <a:gd name="T94" fmla="*/ 100806245 w 52"/>
                  <a:gd name="T95" fmla="*/ 161289985 h 76"/>
                  <a:gd name="T96" fmla="*/ 100806245 w 52"/>
                  <a:gd name="T97" fmla="*/ 151209364 h 76"/>
                  <a:gd name="T98" fmla="*/ 110886892 w 52"/>
                  <a:gd name="T99" fmla="*/ 126007812 h 76"/>
                  <a:gd name="T100" fmla="*/ 115927203 w 52"/>
                  <a:gd name="T101" fmla="*/ 115927191 h 76"/>
                  <a:gd name="T102" fmla="*/ 120967514 w 52"/>
                  <a:gd name="T103" fmla="*/ 110886880 h 76"/>
                  <a:gd name="T104" fmla="*/ 126007825 w 52"/>
                  <a:gd name="T105" fmla="*/ 105846570 h 76"/>
                  <a:gd name="T106" fmla="*/ 126007825 w 52"/>
                  <a:gd name="T107" fmla="*/ 100806234 h 76"/>
                  <a:gd name="T108" fmla="*/ 131048136 w 52"/>
                  <a:gd name="T109" fmla="*/ 95765924 h 76"/>
                  <a:gd name="T110" fmla="*/ 131048136 w 52"/>
                  <a:gd name="T111" fmla="*/ 90725613 h 76"/>
                  <a:gd name="T112" fmla="*/ 131048136 w 52"/>
                  <a:gd name="T113" fmla="*/ 85685303 h 76"/>
                  <a:gd name="T114" fmla="*/ 131048136 w 52"/>
                  <a:gd name="T115" fmla="*/ 80644992 h 7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2"/>
                  <a:gd name="T175" fmla="*/ 0 h 76"/>
                  <a:gd name="T176" fmla="*/ 52 w 52"/>
                  <a:gd name="T177" fmla="*/ 76 h 7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2" h="76">
                    <a:moveTo>
                      <a:pt x="52" y="32"/>
                    </a:moveTo>
                    <a:lnTo>
                      <a:pt x="50" y="26"/>
                    </a:lnTo>
                    <a:lnTo>
                      <a:pt x="48" y="24"/>
                    </a:lnTo>
                    <a:lnTo>
                      <a:pt x="46" y="22"/>
                    </a:lnTo>
                    <a:lnTo>
                      <a:pt x="46" y="20"/>
                    </a:lnTo>
                    <a:lnTo>
                      <a:pt x="40" y="20"/>
                    </a:lnTo>
                    <a:lnTo>
                      <a:pt x="32" y="6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2" y="4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4" y="16"/>
                    </a:lnTo>
                    <a:lnTo>
                      <a:pt x="2" y="20"/>
                    </a:lnTo>
                    <a:lnTo>
                      <a:pt x="2" y="28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6" y="40"/>
                    </a:lnTo>
                    <a:lnTo>
                      <a:pt x="10" y="44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6" y="54"/>
                    </a:lnTo>
                    <a:lnTo>
                      <a:pt x="8" y="62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6"/>
                    </a:lnTo>
                    <a:lnTo>
                      <a:pt x="2" y="68"/>
                    </a:lnTo>
                    <a:lnTo>
                      <a:pt x="0" y="72"/>
                    </a:lnTo>
                    <a:lnTo>
                      <a:pt x="4" y="76"/>
                    </a:lnTo>
                    <a:lnTo>
                      <a:pt x="10" y="76"/>
                    </a:lnTo>
                    <a:lnTo>
                      <a:pt x="12" y="74"/>
                    </a:lnTo>
                    <a:lnTo>
                      <a:pt x="12" y="72"/>
                    </a:lnTo>
                    <a:lnTo>
                      <a:pt x="14" y="72"/>
                    </a:lnTo>
                    <a:lnTo>
                      <a:pt x="16" y="72"/>
                    </a:lnTo>
                    <a:lnTo>
                      <a:pt x="18" y="72"/>
                    </a:lnTo>
                    <a:lnTo>
                      <a:pt x="20" y="72"/>
                    </a:lnTo>
                    <a:lnTo>
                      <a:pt x="22" y="72"/>
                    </a:lnTo>
                    <a:lnTo>
                      <a:pt x="26" y="74"/>
                    </a:lnTo>
                    <a:lnTo>
                      <a:pt x="30" y="74"/>
                    </a:lnTo>
                    <a:lnTo>
                      <a:pt x="32" y="72"/>
                    </a:lnTo>
                    <a:lnTo>
                      <a:pt x="40" y="64"/>
                    </a:lnTo>
                    <a:lnTo>
                      <a:pt x="40" y="60"/>
                    </a:lnTo>
                    <a:lnTo>
                      <a:pt x="44" y="50"/>
                    </a:lnTo>
                    <a:lnTo>
                      <a:pt x="46" y="46"/>
                    </a:lnTo>
                    <a:lnTo>
                      <a:pt x="48" y="44"/>
                    </a:lnTo>
                    <a:lnTo>
                      <a:pt x="50" y="42"/>
                    </a:lnTo>
                    <a:lnTo>
                      <a:pt x="50" y="40"/>
                    </a:lnTo>
                    <a:lnTo>
                      <a:pt x="52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52" y="3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58" name="Guyana"/>
              <p:cNvSpPr>
                <a:spLocks/>
              </p:cNvSpPr>
              <p:nvPr/>
            </p:nvSpPr>
            <p:spPr bwMode="auto">
              <a:xfrm>
                <a:off x="1536" y="2136"/>
                <a:ext cx="83" cy="149"/>
              </a:xfrm>
              <a:custGeom>
                <a:avLst/>
                <a:gdLst>
                  <a:gd name="T0" fmla="*/ 2147483647 w 324"/>
                  <a:gd name="T1" fmla="*/ 2147483647 h 582"/>
                  <a:gd name="T2" fmla="*/ 2147483647 w 324"/>
                  <a:gd name="T3" fmla="*/ 2147483647 h 582"/>
                  <a:gd name="T4" fmla="*/ 2147483647 w 324"/>
                  <a:gd name="T5" fmla="*/ 2147483647 h 582"/>
                  <a:gd name="T6" fmla="*/ 2147483647 w 324"/>
                  <a:gd name="T7" fmla="*/ 2147483647 h 582"/>
                  <a:gd name="T8" fmla="*/ 2147483647 w 324"/>
                  <a:gd name="T9" fmla="*/ 2147483647 h 582"/>
                  <a:gd name="T10" fmla="*/ 2147483647 w 324"/>
                  <a:gd name="T11" fmla="*/ 2147483647 h 582"/>
                  <a:gd name="T12" fmla="*/ 2147483647 w 324"/>
                  <a:gd name="T13" fmla="*/ 2147483647 h 582"/>
                  <a:gd name="T14" fmla="*/ 2147483647 w 324"/>
                  <a:gd name="T15" fmla="*/ 2147483647 h 582"/>
                  <a:gd name="T16" fmla="*/ 0 w 324"/>
                  <a:gd name="T17" fmla="*/ 2147483647 h 582"/>
                  <a:gd name="T18" fmla="*/ 2147483647 w 324"/>
                  <a:gd name="T19" fmla="*/ 2147483647 h 582"/>
                  <a:gd name="T20" fmla="*/ 2147483647 w 324"/>
                  <a:gd name="T21" fmla="*/ 2147483647 h 582"/>
                  <a:gd name="T22" fmla="*/ 2147483647 w 324"/>
                  <a:gd name="T23" fmla="*/ 2147483647 h 582"/>
                  <a:gd name="T24" fmla="*/ 2147483647 w 324"/>
                  <a:gd name="T25" fmla="*/ 2147483647 h 582"/>
                  <a:gd name="T26" fmla="*/ 2147483647 w 324"/>
                  <a:gd name="T27" fmla="*/ 2147483647 h 582"/>
                  <a:gd name="T28" fmla="*/ 2147483647 w 324"/>
                  <a:gd name="T29" fmla="*/ 2147483647 h 582"/>
                  <a:gd name="T30" fmla="*/ 2147483647 w 324"/>
                  <a:gd name="T31" fmla="*/ 2147483647 h 582"/>
                  <a:gd name="T32" fmla="*/ 2147483647 w 324"/>
                  <a:gd name="T33" fmla="*/ 2147483647 h 582"/>
                  <a:gd name="T34" fmla="*/ 2147483647 w 324"/>
                  <a:gd name="T35" fmla="*/ 2147483647 h 582"/>
                  <a:gd name="T36" fmla="*/ 2147483647 w 324"/>
                  <a:gd name="T37" fmla="*/ 2147483647 h 582"/>
                  <a:gd name="T38" fmla="*/ 2147483647 w 324"/>
                  <a:gd name="T39" fmla="*/ 2147483647 h 582"/>
                  <a:gd name="T40" fmla="*/ 2147483647 w 324"/>
                  <a:gd name="T41" fmla="*/ 2147483647 h 582"/>
                  <a:gd name="T42" fmla="*/ 2147483647 w 324"/>
                  <a:gd name="T43" fmla="*/ 2147483647 h 582"/>
                  <a:gd name="T44" fmla="*/ 2147483647 w 324"/>
                  <a:gd name="T45" fmla="*/ 2147483647 h 582"/>
                  <a:gd name="T46" fmla="*/ 2147483647 w 324"/>
                  <a:gd name="T47" fmla="*/ 2147483647 h 582"/>
                  <a:gd name="T48" fmla="*/ 2147483647 w 324"/>
                  <a:gd name="T49" fmla="*/ 2147483647 h 582"/>
                  <a:gd name="T50" fmla="*/ 2147483647 w 324"/>
                  <a:gd name="T51" fmla="*/ 2147483647 h 582"/>
                  <a:gd name="T52" fmla="*/ 2147483647 w 324"/>
                  <a:gd name="T53" fmla="*/ 2147483647 h 582"/>
                  <a:gd name="T54" fmla="*/ 2147483647 w 324"/>
                  <a:gd name="T55" fmla="*/ 2147483647 h 582"/>
                  <a:gd name="T56" fmla="*/ 2147483647 w 324"/>
                  <a:gd name="T57" fmla="*/ 2147483647 h 582"/>
                  <a:gd name="T58" fmla="*/ 2147483647 w 324"/>
                  <a:gd name="T59" fmla="*/ 2147483647 h 582"/>
                  <a:gd name="T60" fmla="*/ 2147483647 w 324"/>
                  <a:gd name="T61" fmla="*/ 2147483647 h 582"/>
                  <a:gd name="T62" fmla="*/ 2147483647 w 324"/>
                  <a:gd name="T63" fmla="*/ 2147483647 h 582"/>
                  <a:gd name="T64" fmla="*/ 2147483647 w 324"/>
                  <a:gd name="T65" fmla="*/ 2147483647 h 582"/>
                  <a:gd name="T66" fmla="*/ 2147483647 w 324"/>
                  <a:gd name="T67" fmla="*/ 2147483647 h 582"/>
                  <a:gd name="T68" fmla="*/ 2147483647 w 324"/>
                  <a:gd name="T69" fmla="*/ 2147483647 h 582"/>
                  <a:gd name="T70" fmla="*/ 2147483647 w 324"/>
                  <a:gd name="T71" fmla="*/ 2147483647 h 582"/>
                  <a:gd name="T72" fmla="*/ 2147483647 w 324"/>
                  <a:gd name="T73" fmla="*/ 2147483647 h 582"/>
                  <a:gd name="T74" fmla="*/ 2147483647 w 324"/>
                  <a:gd name="T75" fmla="*/ 2147483647 h 582"/>
                  <a:gd name="T76" fmla="*/ 2147483647 w 324"/>
                  <a:gd name="T77" fmla="*/ 2147483647 h 582"/>
                  <a:gd name="T78" fmla="*/ 2147483647 w 324"/>
                  <a:gd name="T79" fmla="*/ 2147483647 h 582"/>
                  <a:gd name="T80" fmla="*/ 2147483647 w 324"/>
                  <a:gd name="T81" fmla="*/ 2147483647 h 582"/>
                  <a:gd name="T82" fmla="*/ 2147483647 w 324"/>
                  <a:gd name="T83" fmla="*/ 2147483647 h 582"/>
                  <a:gd name="T84" fmla="*/ 2147483647 w 324"/>
                  <a:gd name="T85" fmla="*/ 2147483647 h 582"/>
                  <a:gd name="T86" fmla="*/ 2147483647 w 324"/>
                  <a:gd name="T87" fmla="*/ 2147483647 h 582"/>
                  <a:gd name="T88" fmla="*/ 2147483647 w 324"/>
                  <a:gd name="T89" fmla="*/ 2147483647 h 582"/>
                  <a:gd name="T90" fmla="*/ 2147483647 w 324"/>
                  <a:gd name="T91" fmla="*/ 2147483647 h 582"/>
                  <a:gd name="T92" fmla="*/ 2147483647 w 324"/>
                  <a:gd name="T93" fmla="*/ 2147483647 h 582"/>
                  <a:gd name="T94" fmla="*/ 2147483647 w 324"/>
                  <a:gd name="T95" fmla="*/ 2147483647 h 582"/>
                  <a:gd name="T96" fmla="*/ 2147483647 w 324"/>
                  <a:gd name="T97" fmla="*/ 2147483647 h 582"/>
                  <a:gd name="T98" fmla="*/ 2147483647 w 324"/>
                  <a:gd name="T99" fmla="*/ 2147483647 h 582"/>
                  <a:gd name="T100" fmla="*/ 2147483647 w 324"/>
                  <a:gd name="T101" fmla="*/ 2147483647 h 582"/>
                  <a:gd name="T102" fmla="*/ 2147483647 w 324"/>
                  <a:gd name="T103" fmla="*/ 2147483647 h 582"/>
                  <a:gd name="T104" fmla="*/ 2147483647 w 324"/>
                  <a:gd name="T105" fmla="*/ 2147483647 h 582"/>
                  <a:gd name="T106" fmla="*/ 2147483647 w 324"/>
                  <a:gd name="T107" fmla="*/ 2147483647 h 582"/>
                  <a:gd name="T108" fmla="*/ 2147483647 w 324"/>
                  <a:gd name="T109" fmla="*/ 2147483647 h 582"/>
                  <a:gd name="T110" fmla="*/ 2147483647 w 324"/>
                  <a:gd name="T111" fmla="*/ 2147483647 h 582"/>
                  <a:gd name="T112" fmla="*/ 2147483647 w 324"/>
                  <a:gd name="T113" fmla="*/ 2147483647 h 582"/>
                  <a:gd name="T114" fmla="*/ 2147483647 w 324"/>
                  <a:gd name="T115" fmla="*/ 2147483647 h 582"/>
                  <a:gd name="T116" fmla="*/ 2147483647 w 324"/>
                  <a:gd name="T117" fmla="*/ 2147483647 h 582"/>
                  <a:gd name="T118" fmla="*/ 2147483647 w 324"/>
                  <a:gd name="T119" fmla="*/ 2147483647 h 582"/>
                  <a:gd name="T120" fmla="*/ 2147483647 w 324"/>
                  <a:gd name="T121" fmla="*/ 2147483647 h 582"/>
                  <a:gd name="T122" fmla="*/ 2147483647 w 324"/>
                  <a:gd name="T123" fmla="*/ 0 h 582"/>
                  <a:gd name="T124" fmla="*/ 2147483647 w 324"/>
                  <a:gd name="T125" fmla="*/ 2147483647 h 58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24"/>
                  <a:gd name="T190" fmla="*/ 0 h 582"/>
                  <a:gd name="T191" fmla="*/ 324 w 324"/>
                  <a:gd name="T192" fmla="*/ 582 h 58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24" h="582">
                    <a:moveTo>
                      <a:pt x="90" y="42"/>
                    </a:moveTo>
                    <a:lnTo>
                      <a:pt x="84" y="48"/>
                    </a:lnTo>
                    <a:lnTo>
                      <a:pt x="72" y="48"/>
                    </a:lnTo>
                    <a:lnTo>
                      <a:pt x="60" y="60"/>
                    </a:lnTo>
                    <a:lnTo>
                      <a:pt x="60" y="102"/>
                    </a:lnTo>
                    <a:lnTo>
                      <a:pt x="84" y="102"/>
                    </a:lnTo>
                    <a:lnTo>
                      <a:pt x="84" y="120"/>
                    </a:lnTo>
                    <a:lnTo>
                      <a:pt x="78" y="126"/>
                    </a:lnTo>
                    <a:lnTo>
                      <a:pt x="66" y="132"/>
                    </a:lnTo>
                    <a:lnTo>
                      <a:pt x="54" y="132"/>
                    </a:lnTo>
                    <a:lnTo>
                      <a:pt x="42" y="138"/>
                    </a:lnTo>
                    <a:lnTo>
                      <a:pt x="12" y="138"/>
                    </a:lnTo>
                    <a:lnTo>
                      <a:pt x="12" y="144"/>
                    </a:lnTo>
                    <a:lnTo>
                      <a:pt x="30" y="162"/>
                    </a:lnTo>
                    <a:lnTo>
                      <a:pt x="30" y="180"/>
                    </a:lnTo>
                    <a:lnTo>
                      <a:pt x="18" y="186"/>
                    </a:lnTo>
                    <a:lnTo>
                      <a:pt x="12" y="186"/>
                    </a:lnTo>
                    <a:lnTo>
                      <a:pt x="0" y="192"/>
                    </a:lnTo>
                    <a:lnTo>
                      <a:pt x="0" y="204"/>
                    </a:lnTo>
                    <a:lnTo>
                      <a:pt x="6" y="210"/>
                    </a:lnTo>
                    <a:lnTo>
                      <a:pt x="12" y="222"/>
                    </a:lnTo>
                    <a:lnTo>
                      <a:pt x="48" y="258"/>
                    </a:lnTo>
                    <a:lnTo>
                      <a:pt x="72" y="264"/>
                    </a:lnTo>
                    <a:lnTo>
                      <a:pt x="78" y="252"/>
                    </a:lnTo>
                    <a:lnTo>
                      <a:pt x="90" y="264"/>
                    </a:lnTo>
                    <a:lnTo>
                      <a:pt x="96" y="276"/>
                    </a:lnTo>
                    <a:lnTo>
                      <a:pt x="96" y="294"/>
                    </a:lnTo>
                    <a:lnTo>
                      <a:pt x="90" y="306"/>
                    </a:lnTo>
                    <a:lnTo>
                      <a:pt x="84" y="312"/>
                    </a:lnTo>
                    <a:lnTo>
                      <a:pt x="84" y="318"/>
                    </a:lnTo>
                    <a:lnTo>
                      <a:pt x="90" y="324"/>
                    </a:lnTo>
                    <a:lnTo>
                      <a:pt x="96" y="324"/>
                    </a:lnTo>
                    <a:lnTo>
                      <a:pt x="108" y="318"/>
                    </a:lnTo>
                    <a:lnTo>
                      <a:pt x="114" y="318"/>
                    </a:lnTo>
                    <a:lnTo>
                      <a:pt x="114" y="348"/>
                    </a:lnTo>
                    <a:lnTo>
                      <a:pt x="120" y="354"/>
                    </a:lnTo>
                    <a:lnTo>
                      <a:pt x="126" y="354"/>
                    </a:lnTo>
                    <a:lnTo>
                      <a:pt x="126" y="366"/>
                    </a:lnTo>
                    <a:lnTo>
                      <a:pt x="120" y="378"/>
                    </a:lnTo>
                    <a:lnTo>
                      <a:pt x="108" y="390"/>
                    </a:lnTo>
                    <a:lnTo>
                      <a:pt x="96" y="432"/>
                    </a:lnTo>
                    <a:lnTo>
                      <a:pt x="90" y="444"/>
                    </a:lnTo>
                    <a:lnTo>
                      <a:pt x="90" y="450"/>
                    </a:lnTo>
                    <a:lnTo>
                      <a:pt x="84" y="462"/>
                    </a:lnTo>
                    <a:lnTo>
                      <a:pt x="84" y="468"/>
                    </a:lnTo>
                    <a:lnTo>
                      <a:pt x="90" y="480"/>
                    </a:lnTo>
                    <a:lnTo>
                      <a:pt x="114" y="504"/>
                    </a:lnTo>
                    <a:lnTo>
                      <a:pt x="114" y="534"/>
                    </a:lnTo>
                    <a:lnTo>
                      <a:pt x="144" y="570"/>
                    </a:lnTo>
                    <a:lnTo>
                      <a:pt x="156" y="570"/>
                    </a:lnTo>
                    <a:lnTo>
                      <a:pt x="162" y="582"/>
                    </a:lnTo>
                    <a:lnTo>
                      <a:pt x="198" y="582"/>
                    </a:lnTo>
                    <a:lnTo>
                      <a:pt x="204" y="576"/>
                    </a:lnTo>
                    <a:lnTo>
                      <a:pt x="204" y="564"/>
                    </a:lnTo>
                    <a:lnTo>
                      <a:pt x="216" y="552"/>
                    </a:lnTo>
                    <a:lnTo>
                      <a:pt x="234" y="552"/>
                    </a:lnTo>
                    <a:lnTo>
                      <a:pt x="240" y="540"/>
                    </a:lnTo>
                    <a:lnTo>
                      <a:pt x="270" y="540"/>
                    </a:lnTo>
                    <a:lnTo>
                      <a:pt x="270" y="534"/>
                    </a:lnTo>
                    <a:lnTo>
                      <a:pt x="288" y="516"/>
                    </a:lnTo>
                    <a:lnTo>
                      <a:pt x="300" y="516"/>
                    </a:lnTo>
                    <a:lnTo>
                      <a:pt x="312" y="528"/>
                    </a:lnTo>
                    <a:lnTo>
                      <a:pt x="318" y="528"/>
                    </a:lnTo>
                    <a:lnTo>
                      <a:pt x="324" y="522"/>
                    </a:lnTo>
                    <a:lnTo>
                      <a:pt x="324" y="510"/>
                    </a:lnTo>
                    <a:lnTo>
                      <a:pt x="318" y="504"/>
                    </a:lnTo>
                    <a:lnTo>
                      <a:pt x="312" y="492"/>
                    </a:lnTo>
                    <a:lnTo>
                      <a:pt x="306" y="474"/>
                    </a:lnTo>
                    <a:lnTo>
                      <a:pt x="288" y="456"/>
                    </a:lnTo>
                    <a:lnTo>
                      <a:pt x="282" y="444"/>
                    </a:lnTo>
                    <a:lnTo>
                      <a:pt x="282" y="420"/>
                    </a:lnTo>
                    <a:lnTo>
                      <a:pt x="288" y="414"/>
                    </a:lnTo>
                    <a:lnTo>
                      <a:pt x="288" y="396"/>
                    </a:lnTo>
                    <a:lnTo>
                      <a:pt x="276" y="408"/>
                    </a:lnTo>
                    <a:lnTo>
                      <a:pt x="276" y="414"/>
                    </a:lnTo>
                    <a:lnTo>
                      <a:pt x="264" y="414"/>
                    </a:lnTo>
                    <a:lnTo>
                      <a:pt x="258" y="402"/>
                    </a:lnTo>
                    <a:lnTo>
                      <a:pt x="252" y="396"/>
                    </a:lnTo>
                    <a:lnTo>
                      <a:pt x="246" y="384"/>
                    </a:lnTo>
                    <a:lnTo>
                      <a:pt x="246" y="372"/>
                    </a:lnTo>
                    <a:lnTo>
                      <a:pt x="240" y="372"/>
                    </a:lnTo>
                    <a:lnTo>
                      <a:pt x="240" y="366"/>
                    </a:lnTo>
                    <a:lnTo>
                      <a:pt x="234" y="360"/>
                    </a:lnTo>
                    <a:lnTo>
                      <a:pt x="234" y="348"/>
                    </a:lnTo>
                    <a:lnTo>
                      <a:pt x="240" y="336"/>
                    </a:lnTo>
                    <a:lnTo>
                      <a:pt x="246" y="330"/>
                    </a:lnTo>
                    <a:lnTo>
                      <a:pt x="246" y="288"/>
                    </a:lnTo>
                    <a:lnTo>
                      <a:pt x="252" y="282"/>
                    </a:lnTo>
                    <a:lnTo>
                      <a:pt x="264" y="276"/>
                    </a:lnTo>
                    <a:lnTo>
                      <a:pt x="294" y="276"/>
                    </a:lnTo>
                    <a:lnTo>
                      <a:pt x="300" y="270"/>
                    </a:lnTo>
                    <a:lnTo>
                      <a:pt x="300" y="258"/>
                    </a:lnTo>
                    <a:lnTo>
                      <a:pt x="288" y="246"/>
                    </a:lnTo>
                    <a:lnTo>
                      <a:pt x="288" y="234"/>
                    </a:lnTo>
                    <a:lnTo>
                      <a:pt x="294" y="222"/>
                    </a:lnTo>
                    <a:lnTo>
                      <a:pt x="300" y="216"/>
                    </a:lnTo>
                    <a:lnTo>
                      <a:pt x="306" y="204"/>
                    </a:lnTo>
                    <a:lnTo>
                      <a:pt x="306" y="192"/>
                    </a:lnTo>
                    <a:lnTo>
                      <a:pt x="300" y="180"/>
                    </a:lnTo>
                    <a:lnTo>
                      <a:pt x="294" y="174"/>
                    </a:lnTo>
                    <a:lnTo>
                      <a:pt x="276" y="174"/>
                    </a:lnTo>
                    <a:lnTo>
                      <a:pt x="270" y="180"/>
                    </a:lnTo>
                    <a:lnTo>
                      <a:pt x="270" y="156"/>
                    </a:lnTo>
                    <a:lnTo>
                      <a:pt x="258" y="150"/>
                    </a:lnTo>
                    <a:lnTo>
                      <a:pt x="252" y="138"/>
                    </a:lnTo>
                    <a:lnTo>
                      <a:pt x="234" y="132"/>
                    </a:lnTo>
                    <a:lnTo>
                      <a:pt x="216" y="132"/>
                    </a:lnTo>
                    <a:lnTo>
                      <a:pt x="204" y="138"/>
                    </a:lnTo>
                    <a:lnTo>
                      <a:pt x="198" y="150"/>
                    </a:lnTo>
                    <a:lnTo>
                      <a:pt x="198" y="156"/>
                    </a:lnTo>
                    <a:lnTo>
                      <a:pt x="192" y="162"/>
                    </a:lnTo>
                    <a:lnTo>
                      <a:pt x="192" y="168"/>
                    </a:lnTo>
                    <a:lnTo>
                      <a:pt x="192" y="162"/>
                    </a:lnTo>
                    <a:lnTo>
                      <a:pt x="198" y="156"/>
                    </a:lnTo>
                    <a:lnTo>
                      <a:pt x="198" y="144"/>
                    </a:lnTo>
                    <a:lnTo>
                      <a:pt x="204" y="132"/>
                    </a:lnTo>
                    <a:lnTo>
                      <a:pt x="204" y="114"/>
                    </a:lnTo>
                    <a:lnTo>
                      <a:pt x="210" y="102"/>
                    </a:lnTo>
                    <a:lnTo>
                      <a:pt x="210" y="78"/>
                    </a:lnTo>
                    <a:lnTo>
                      <a:pt x="192" y="42"/>
                    </a:lnTo>
                    <a:lnTo>
                      <a:pt x="180" y="30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102" y="36"/>
                    </a:lnTo>
                    <a:lnTo>
                      <a:pt x="96" y="42"/>
                    </a:lnTo>
                    <a:lnTo>
                      <a:pt x="90" y="4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59" name="Ecuador"/>
              <p:cNvSpPr>
                <a:spLocks noEditPoints="1"/>
              </p:cNvSpPr>
              <p:nvPr/>
            </p:nvSpPr>
            <p:spPr bwMode="auto">
              <a:xfrm>
                <a:off x="1176" y="2277"/>
                <a:ext cx="106" cy="135"/>
              </a:xfrm>
              <a:custGeom>
                <a:avLst/>
                <a:gdLst>
                  <a:gd name="T0" fmla="*/ 2147483647 w 414"/>
                  <a:gd name="T1" fmla="*/ 2147483647 h 528"/>
                  <a:gd name="T2" fmla="*/ 2147483647 w 414"/>
                  <a:gd name="T3" fmla="*/ 2147483647 h 528"/>
                  <a:gd name="T4" fmla="*/ 2147483647 w 414"/>
                  <a:gd name="T5" fmla="*/ 2147483647 h 528"/>
                  <a:gd name="T6" fmla="*/ 2147483647 w 414"/>
                  <a:gd name="T7" fmla="*/ 2147483647 h 528"/>
                  <a:gd name="T8" fmla="*/ 2147483647 w 414"/>
                  <a:gd name="T9" fmla="*/ 2147483647 h 528"/>
                  <a:gd name="T10" fmla="*/ 2147483647 w 414"/>
                  <a:gd name="T11" fmla="*/ 2147483647 h 528"/>
                  <a:gd name="T12" fmla="*/ 2147483647 w 414"/>
                  <a:gd name="T13" fmla="*/ 2147483647 h 528"/>
                  <a:gd name="T14" fmla="*/ 2147483647 w 414"/>
                  <a:gd name="T15" fmla="*/ 2147483647 h 528"/>
                  <a:gd name="T16" fmla="*/ 2147483647 w 414"/>
                  <a:gd name="T17" fmla="*/ 2147483647 h 528"/>
                  <a:gd name="T18" fmla="*/ 2147483647 w 414"/>
                  <a:gd name="T19" fmla="*/ 2147483647 h 528"/>
                  <a:gd name="T20" fmla="*/ 2147483647 w 414"/>
                  <a:gd name="T21" fmla="*/ 2147483647 h 528"/>
                  <a:gd name="T22" fmla="*/ 2147483647 w 414"/>
                  <a:gd name="T23" fmla="*/ 2147483647 h 528"/>
                  <a:gd name="T24" fmla="*/ 2147483647 w 414"/>
                  <a:gd name="T25" fmla="*/ 2147483647 h 528"/>
                  <a:gd name="T26" fmla="*/ 2147483647 w 414"/>
                  <a:gd name="T27" fmla="*/ 2147483647 h 528"/>
                  <a:gd name="T28" fmla="*/ 2147483647 w 414"/>
                  <a:gd name="T29" fmla="*/ 2147483647 h 528"/>
                  <a:gd name="T30" fmla="*/ 2147483647 w 414"/>
                  <a:gd name="T31" fmla="*/ 2147483647 h 528"/>
                  <a:gd name="T32" fmla="*/ 2147483647 w 414"/>
                  <a:gd name="T33" fmla="*/ 2147483647 h 528"/>
                  <a:gd name="T34" fmla="*/ 2147483647 w 414"/>
                  <a:gd name="T35" fmla="*/ 2147483647 h 528"/>
                  <a:gd name="T36" fmla="*/ 2147483647 w 414"/>
                  <a:gd name="T37" fmla="*/ 2147483647 h 528"/>
                  <a:gd name="T38" fmla="*/ 2147483647 w 414"/>
                  <a:gd name="T39" fmla="*/ 2147483647 h 528"/>
                  <a:gd name="T40" fmla="*/ 2147483647 w 414"/>
                  <a:gd name="T41" fmla="*/ 2147483647 h 528"/>
                  <a:gd name="T42" fmla="*/ 2147483647 w 414"/>
                  <a:gd name="T43" fmla="*/ 2147483647 h 528"/>
                  <a:gd name="T44" fmla="*/ 2147483647 w 414"/>
                  <a:gd name="T45" fmla="*/ 2147483647 h 528"/>
                  <a:gd name="T46" fmla="*/ 2147483647 w 414"/>
                  <a:gd name="T47" fmla="*/ 2147483647 h 528"/>
                  <a:gd name="T48" fmla="*/ 2147483647 w 414"/>
                  <a:gd name="T49" fmla="*/ 2147483647 h 528"/>
                  <a:gd name="T50" fmla="*/ 2147483647 w 414"/>
                  <a:gd name="T51" fmla="*/ 2147483647 h 528"/>
                  <a:gd name="T52" fmla="*/ 2147483647 w 414"/>
                  <a:gd name="T53" fmla="*/ 2147483647 h 528"/>
                  <a:gd name="T54" fmla="*/ 2147483647 w 414"/>
                  <a:gd name="T55" fmla="*/ 2147483647 h 528"/>
                  <a:gd name="T56" fmla="*/ 2147483647 w 414"/>
                  <a:gd name="T57" fmla="*/ 2147483647 h 528"/>
                  <a:gd name="T58" fmla="*/ 2147483647 w 414"/>
                  <a:gd name="T59" fmla="*/ 2147483647 h 528"/>
                  <a:gd name="T60" fmla="*/ 2147483647 w 414"/>
                  <a:gd name="T61" fmla="*/ 2147483647 h 528"/>
                  <a:gd name="T62" fmla="*/ 2147483647 w 414"/>
                  <a:gd name="T63" fmla="*/ 2147483647 h 528"/>
                  <a:gd name="T64" fmla="*/ 2147483647 w 414"/>
                  <a:gd name="T65" fmla="*/ 2147483647 h 528"/>
                  <a:gd name="T66" fmla="*/ 2147483647 w 414"/>
                  <a:gd name="T67" fmla="*/ 2147483647 h 528"/>
                  <a:gd name="T68" fmla="*/ 2147483647 w 414"/>
                  <a:gd name="T69" fmla="*/ 2147483647 h 528"/>
                  <a:gd name="T70" fmla="*/ 2147483647 w 414"/>
                  <a:gd name="T71" fmla="*/ 2147483647 h 528"/>
                  <a:gd name="T72" fmla="*/ 2147483647 w 414"/>
                  <a:gd name="T73" fmla="*/ 2147483647 h 528"/>
                  <a:gd name="T74" fmla="*/ 2147483647 w 414"/>
                  <a:gd name="T75" fmla="*/ 2147483647 h 528"/>
                  <a:gd name="T76" fmla="*/ 2147483647 w 414"/>
                  <a:gd name="T77" fmla="*/ 2147483647 h 528"/>
                  <a:gd name="T78" fmla="*/ 2147483647 w 414"/>
                  <a:gd name="T79" fmla="*/ 2147483647 h 528"/>
                  <a:gd name="T80" fmla="*/ 2147483647 w 414"/>
                  <a:gd name="T81" fmla="*/ 2147483647 h 528"/>
                  <a:gd name="T82" fmla="*/ 2147483647 w 414"/>
                  <a:gd name="T83" fmla="*/ 2147483647 h 528"/>
                  <a:gd name="T84" fmla="*/ 2147483647 w 414"/>
                  <a:gd name="T85" fmla="*/ 2147483647 h 528"/>
                  <a:gd name="T86" fmla="*/ 2147483647 w 414"/>
                  <a:gd name="T87" fmla="*/ 2147483647 h 528"/>
                  <a:gd name="T88" fmla="*/ 2147483647 w 414"/>
                  <a:gd name="T89" fmla="*/ 2147483647 h 52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528"/>
                  <a:gd name="T137" fmla="*/ 414 w 414"/>
                  <a:gd name="T138" fmla="*/ 528 h 52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528">
                    <a:moveTo>
                      <a:pt x="60" y="372"/>
                    </a:moveTo>
                    <a:lnTo>
                      <a:pt x="72" y="366"/>
                    </a:lnTo>
                    <a:lnTo>
                      <a:pt x="78" y="360"/>
                    </a:lnTo>
                    <a:lnTo>
                      <a:pt x="78" y="342"/>
                    </a:lnTo>
                    <a:lnTo>
                      <a:pt x="72" y="342"/>
                    </a:lnTo>
                    <a:lnTo>
                      <a:pt x="54" y="360"/>
                    </a:lnTo>
                    <a:lnTo>
                      <a:pt x="54" y="372"/>
                    </a:lnTo>
                    <a:lnTo>
                      <a:pt x="60" y="372"/>
                    </a:lnTo>
                    <a:close/>
                    <a:moveTo>
                      <a:pt x="414" y="174"/>
                    </a:moveTo>
                    <a:lnTo>
                      <a:pt x="390" y="156"/>
                    </a:lnTo>
                    <a:lnTo>
                      <a:pt x="396" y="156"/>
                    </a:lnTo>
                    <a:lnTo>
                      <a:pt x="396" y="150"/>
                    </a:lnTo>
                    <a:lnTo>
                      <a:pt x="402" y="150"/>
                    </a:lnTo>
                    <a:lnTo>
                      <a:pt x="402" y="126"/>
                    </a:lnTo>
                    <a:lnTo>
                      <a:pt x="372" y="126"/>
                    </a:lnTo>
                    <a:lnTo>
                      <a:pt x="360" y="114"/>
                    </a:lnTo>
                    <a:lnTo>
                      <a:pt x="360" y="108"/>
                    </a:lnTo>
                    <a:lnTo>
                      <a:pt x="354" y="102"/>
                    </a:lnTo>
                    <a:lnTo>
                      <a:pt x="354" y="96"/>
                    </a:lnTo>
                    <a:lnTo>
                      <a:pt x="342" y="90"/>
                    </a:lnTo>
                    <a:lnTo>
                      <a:pt x="336" y="90"/>
                    </a:lnTo>
                    <a:lnTo>
                      <a:pt x="330" y="96"/>
                    </a:lnTo>
                    <a:lnTo>
                      <a:pt x="330" y="108"/>
                    </a:lnTo>
                    <a:lnTo>
                      <a:pt x="306" y="108"/>
                    </a:lnTo>
                    <a:lnTo>
                      <a:pt x="300" y="102"/>
                    </a:lnTo>
                    <a:lnTo>
                      <a:pt x="288" y="96"/>
                    </a:lnTo>
                    <a:lnTo>
                      <a:pt x="282" y="102"/>
                    </a:lnTo>
                    <a:lnTo>
                      <a:pt x="270" y="102"/>
                    </a:lnTo>
                    <a:lnTo>
                      <a:pt x="258" y="96"/>
                    </a:lnTo>
                    <a:lnTo>
                      <a:pt x="252" y="90"/>
                    </a:lnTo>
                    <a:lnTo>
                      <a:pt x="252" y="84"/>
                    </a:lnTo>
                    <a:lnTo>
                      <a:pt x="246" y="72"/>
                    </a:lnTo>
                    <a:lnTo>
                      <a:pt x="240" y="66"/>
                    </a:lnTo>
                    <a:lnTo>
                      <a:pt x="228" y="60"/>
                    </a:lnTo>
                    <a:lnTo>
                      <a:pt x="210" y="60"/>
                    </a:lnTo>
                    <a:lnTo>
                      <a:pt x="204" y="48"/>
                    </a:lnTo>
                    <a:lnTo>
                      <a:pt x="168" y="30"/>
                    </a:lnTo>
                    <a:lnTo>
                      <a:pt x="162" y="18"/>
                    </a:lnTo>
                    <a:lnTo>
                      <a:pt x="150" y="12"/>
                    </a:lnTo>
                    <a:lnTo>
                      <a:pt x="144" y="0"/>
                    </a:lnTo>
                    <a:lnTo>
                      <a:pt x="144" y="12"/>
                    </a:lnTo>
                    <a:lnTo>
                      <a:pt x="150" y="18"/>
                    </a:lnTo>
                    <a:lnTo>
                      <a:pt x="150" y="36"/>
                    </a:lnTo>
                    <a:lnTo>
                      <a:pt x="144" y="42"/>
                    </a:lnTo>
                    <a:lnTo>
                      <a:pt x="120" y="54"/>
                    </a:lnTo>
                    <a:lnTo>
                      <a:pt x="102" y="54"/>
                    </a:lnTo>
                    <a:lnTo>
                      <a:pt x="96" y="42"/>
                    </a:lnTo>
                    <a:lnTo>
                      <a:pt x="90" y="42"/>
                    </a:lnTo>
                    <a:lnTo>
                      <a:pt x="78" y="54"/>
                    </a:lnTo>
                    <a:lnTo>
                      <a:pt x="66" y="60"/>
                    </a:lnTo>
                    <a:lnTo>
                      <a:pt x="60" y="72"/>
                    </a:lnTo>
                    <a:lnTo>
                      <a:pt x="60" y="84"/>
                    </a:lnTo>
                    <a:lnTo>
                      <a:pt x="66" y="90"/>
                    </a:lnTo>
                    <a:lnTo>
                      <a:pt x="72" y="102"/>
                    </a:lnTo>
                    <a:lnTo>
                      <a:pt x="72" y="120"/>
                    </a:lnTo>
                    <a:lnTo>
                      <a:pt x="66" y="126"/>
                    </a:lnTo>
                    <a:lnTo>
                      <a:pt x="54" y="132"/>
                    </a:lnTo>
                    <a:lnTo>
                      <a:pt x="42" y="144"/>
                    </a:lnTo>
                    <a:lnTo>
                      <a:pt x="42" y="162"/>
                    </a:lnTo>
                    <a:lnTo>
                      <a:pt x="48" y="168"/>
                    </a:lnTo>
                    <a:lnTo>
                      <a:pt x="54" y="180"/>
                    </a:lnTo>
                    <a:lnTo>
                      <a:pt x="36" y="180"/>
                    </a:lnTo>
                    <a:lnTo>
                      <a:pt x="36" y="198"/>
                    </a:lnTo>
                    <a:lnTo>
                      <a:pt x="0" y="216"/>
                    </a:lnTo>
                    <a:lnTo>
                      <a:pt x="24" y="228"/>
                    </a:lnTo>
                    <a:lnTo>
                      <a:pt x="12" y="258"/>
                    </a:lnTo>
                    <a:lnTo>
                      <a:pt x="24" y="270"/>
                    </a:lnTo>
                    <a:lnTo>
                      <a:pt x="24" y="282"/>
                    </a:lnTo>
                    <a:lnTo>
                      <a:pt x="6" y="300"/>
                    </a:lnTo>
                    <a:lnTo>
                      <a:pt x="0" y="300"/>
                    </a:lnTo>
                    <a:lnTo>
                      <a:pt x="12" y="312"/>
                    </a:lnTo>
                    <a:lnTo>
                      <a:pt x="6" y="318"/>
                    </a:lnTo>
                    <a:lnTo>
                      <a:pt x="6" y="324"/>
                    </a:lnTo>
                    <a:lnTo>
                      <a:pt x="18" y="336"/>
                    </a:lnTo>
                    <a:lnTo>
                      <a:pt x="30" y="342"/>
                    </a:lnTo>
                    <a:lnTo>
                      <a:pt x="60" y="342"/>
                    </a:lnTo>
                    <a:lnTo>
                      <a:pt x="72" y="330"/>
                    </a:lnTo>
                    <a:lnTo>
                      <a:pt x="72" y="324"/>
                    </a:lnTo>
                    <a:lnTo>
                      <a:pt x="96" y="330"/>
                    </a:lnTo>
                    <a:lnTo>
                      <a:pt x="102" y="342"/>
                    </a:lnTo>
                    <a:lnTo>
                      <a:pt x="102" y="348"/>
                    </a:lnTo>
                    <a:lnTo>
                      <a:pt x="96" y="366"/>
                    </a:lnTo>
                    <a:lnTo>
                      <a:pt x="90" y="372"/>
                    </a:lnTo>
                    <a:lnTo>
                      <a:pt x="90" y="384"/>
                    </a:lnTo>
                    <a:lnTo>
                      <a:pt x="84" y="396"/>
                    </a:lnTo>
                    <a:lnTo>
                      <a:pt x="72" y="402"/>
                    </a:lnTo>
                    <a:lnTo>
                      <a:pt x="66" y="402"/>
                    </a:lnTo>
                    <a:lnTo>
                      <a:pt x="60" y="408"/>
                    </a:lnTo>
                    <a:lnTo>
                      <a:pt x="54" y="408"/>
                    </a:lnTo>
                    <a:lnTo>
                      <a:pt x="60" y="408"/>
                    </a:lnTo>
                    <a:lnTo>
                      <a:pt x="72" y="414"/>
                    </a:lnTo>
                    <a:lnTo>
                      <a:pt x="78" y="414"/>
                    </a:lnTo>
                    <a:lnTo>
                      <a:pt x="78" y="420"/>
                    </a:lnTo>
                    <a:lnTo>
                      <a:pt x="72" y="426"/>
                    </a:lnTo>
                    <a:lnTo>
                      <a:pt x="66" y="438"/>
                    </a:lnTo>
                    <a:lnTo>
                      <a:pt x="54" y="444"/>
                    </a:lnTo>
                    <a:lnTo>
                      <a:pt x="48" y="456"/>
                    </a:lnTo>
                    <a:lnTo>
                      <a:pt x="42" y="462"/>
                    </a:lnTo>
                    <a:lnTo>
                      <a:pt x="54" y="474"/>
                    </a:lnTo>
                    <a:lnTo>
                      <a:pt x="42" y="486"/>
                    </a:lnTo>
                    <a:lnTo>
                      <a:pt x="48" y="492"/>
                    </a:lnTo>
                    <a:lnTo>
                      <a:pt x="54" y="492"/>
                    </a:lnTo>
                    <a:lnTo>
                      <a:pt x="66" y="486"/>
                    </a:lnTo>
                    <a:lnTo>
                      <a:pt x="78" y="474"/>
                    </a:lnTo>
                    <a:lnTo>
                      <a:pt x="90" y="486"/>
                    </a:lnTo>
                    <a:lnTo>
                      <a:pt x="120" y="486"/>
                    </a:lnTo>
                    <a:lnTo>
                      <a:pt x="120" y="492"/>
                    </a:lnTo>
                    <a:lnTo>
                      <a:pt x="126" y="498"/>
                    </a:lnTo>
                    <a:lnTo>
                      <a:pt x="126" y="516"/>
                    </a:lnTo>
                    <a:lnTo>
                      <a:pt x="132" y="528"/>
                    </a:lnTo>
                    <a:lnTo>
                      <a:pt x="150" y="528"/>
                    </a:lnTo>
                    <a:lnTo>
                      <a:pt x="150" y="522"/>
                    </a:lnTo>
                    <a:lnTo>
                      <a:pt x="156" y="516"/>
                    </a:lnTo>
                    <a:lnTo>
                      <a:pt x="156" y="510"/>
                    </a:lnTo>
                    <a:lnTo>
                      <a:pt x="162" y="504"/>
                    </a:lnTo>
                    <a:lnTo>
                      <a:pt x="180" y="504"/>
                    </a:lnTo>
                    <a:lnTo>
                      <a:pt x="180" y="474"/>
                    </a:lnTo>
                    <a:lnTo>
                      <a:pt x="186" y="462"/>
                    </a:lnTo>
                    <a:lnTo>
                      <a:pt x="186" y="438"/>
                    </a:lnTo>
                    <a:lnTo>
                      <a:pt x="198" y="426"/>
                    </a:lnTo>
                    <a:lnTo>
                      <a:pt x="198" y="408"/>
                    </a:lnTo>
                    <a:lnTo>
                      <a:pt x="210" y="402"/>
                    </a:lnTo>
                    <a:lnTo>
                      <a:pt x="210" y="396"/>
                    </a:lnTo>
                    <a:lnTo>
                      <a:pt x="228" y="378"/>
                    </a:lnTo>
                    <a:lnTo>
                      <a:pt x="246" y="366"/>
                    </a:lnTo>
                    <a:lnTo>
                      <a:pt x="264" y="360"/>
                    </a:lnTo>
                    <a:lnTo>
                      <a:pt x="324" y="330"/>
                    </a:lnTo>
                    <a:lnTo>
                      <a:pt x="342" y="318"/>
                    </a:lnTo>
                    <a:lnTo>
                      <a:pt x="354" y="300"/>
                    </a:lnTo>
                    <a:lnTo>
                      <a:pt x="366" y="288"/>
                    </a:lnTo>
                    <a:lnTo>
                      <a:pt x="372" y="276"/>
                    </a:lnTo>
                    <a:lnTo>
                      <a:pt x="384" y="264"/>
                    </a:lnTo>
                    <a:lnTo>
                      <a:pt x="390" y="252"/>
                    </a:lnTo>
                    <a:lnTo>
                      <a:pt x="402" y="210"/>
                    </a:lnTo>
                    <a:lnTo>
                      <a:pt x="414" y="204"/>
                    </a:lnTo>
                    <a:lnTo>
                      <a:pt x="414" y="17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60" name="Colombia"/>
              <p:cNvSpPr>
                <a:spLocks/>
              </p:cNvSpPr>
              <p:nvPr/>
            </p:nvSpPr>
            <p:spPr bwMode="auto">
              <a:xfrm>
                <a:off x="1213" y="2053"/>
                <a:ext cx="222" cy="344"/>
              </a:xfrm>
              <a:custGeom>
                <a:avLst/>
                <a:gdLst>
                  <a:gd name="T0" fmla="*/ 2147483647 w 870"/>
                  <a:gd name="T1" fmla="*/ 2147483647 h 1344"/>
                  <a:gd name="T2" fmla="*/ 2147483647 w 870"/>
                  <a:gd name="T3" fmla="*/ 2147483647 h 1344"/>
                  <a:gd name="T4" fmla="*/ 2147483647 w 870"/>
                  <a:gd name="T5" fmla="*/ 2147483647 h 1344"/>
                  <a:gd name="T6" fmla="*/ 2147483647 w 870"/>
                  <a:gd name="T7" fmla="*/ 2147483647 h 1344"/>
                  <a:gd name="T8" fmla="*/ 2147483647 w 870"/>
                  <a:gd name="T9" fmla="*/ 2147483647 h 1344"/>
                  <a:gd name="T10" fmla="*/ 2147483647 w 870"/>
                  <a:gd name="T11" fmla="*/ 2147483647 h 1344"/>
                  <a:gd name="T12" fmla="*/ 2147483647 w 870"/>
                  <a:gd name="T13" fmla="*/ 2147483647 h 1344"/>
                  <a:gd name="T14" fmla="*/ 2147483647 w 870"/>
                  <a:gd name="T15" fmla="*/ 2147483647 h 1344"/>
                  <a:gd name="T16" fmla="*/ 2147483647 w 870"/>
                  <a:gd name="T17" fmla="*/ 2147483647 h 1344"/>
                  <a:gd name="T18" fmla="*/ 2147483647 w 870"/>
                  <a:gd name="T19" fmla="*/ 2147483647 h 1344"/>
                  <a:gd name="T20" fmla="*/ 2147483647 w 870"/>
                  <a:gd name="T21" fmla="*/ 2147483647 h 1344"/>
                  <a:gd name="T22" fmla="*/ 2147483647 w 870"/>
                  <a:gd name="T23" fmla="*/ 2147483647 h 1344"/>
                  <a:gd name="T24" fmla="*/ 2147483647 w 870"/>
                  <a:gd name="T25" fmla="*/ 2147483647 h 1344"/>
                  <a:gd name="T26" fmla="*/ 2147483647 w 870"/>
                  <a:gd name="T27" fmla="*/ 2147483647 h 1344"/>
                  <a:gd name="T28" fmla="*/ 2147483647 w 870"/>
                  <a:gd name="T29" fmla="*/ 2147483647 h 1344"/>
                  <a:gd name="T30" fmla="*/ 2147483647 w 870"/>
                  <a:gd name="T31" fmla="*/ 2147483647 h 1344"/>
                  <a:gd name="T32" fmla="*/ 2147483647 w 870"/>
                  <a:gd name="T33" fmla="*/ 2147483647 h 1344"/>
                  <a:gd name="T34" fmla="*/ 2147483647 w 870"/>
                  <a:gd name="T35" fmla="*/ 2147483647 h 1344"/>
                  <a:gd name="T36" fmla="*/ 2147483647 w 870"/>
                  <a:gd name="T37" fmla="*/ 2147483647 h 1344"/>
                  <a:gd name="T38" fmla="*/ 2147483647 w 870"/>
                  <a:gd name="T39" fmla="*/ 2147483647 h 1344"/>
                  <a:gd name="T40" fmla="*/ 2147483647 w 870"/>
                  <a:gd name="T41" fmla="*/ 2147483647 h 1344"/>
                  <a:gd name="T42" fmla="*/ 2147483647 w 870"/>
                  <a:gd name="T43" fmla="*/ 2147483647 h 1344"/>
                  <a:gd name="T44" fmla="*/ 2147483647 w 870"/>
                  <a:gd name="T45" fmla="*/ 2147483647 h 1344"/>
                  <a:gd name="T46" fmla="*/ 2147483647 w 870"/>
                  <a:gd name="T47" fmla="*/ 2147483647 h 1344"/>
                  <a:gd name="T48" fmla="*/ 2147483647 w 870"/>
                  <a:gd name="T49" fmla="*/ 2147483647 h 1344"/>
                  <a:gd name="T50" fmla="*/ 2147483647 w 870"/>
                  <a:gd name="T51" fmla="*/ 2147483647 h 1344"/>
                  <a:gd name="T52" fmla="*/ 2147483647 w 870"/>
                  <a:gd name="T53" fmla="*/ 2147483647 h 1344"/>
                  <a:gd name="T54" fmla="*/ 2147483647 w 870"/>
                  <a:gd name="T55" fmla="*/ 2147483647 h 1344"/>
                  <a:gd name="T56" fmla="*/ 2147483647 w 870"/>
                  <a:gd name="T57" fmla="*/ 2147483647 h 1344"/>
                  <a:gd name="T58" fmla="*/ 2147483647 w 870"/>
                  <a:gd name="T59" fmla="*/ 2147483647 h 1344"/>
                  <a:gd name="T60" fmla="*/ 2147483647 w 870"/>
                  <a:gd name="T61" fmla="*/ 2147483647 h 1344"/>
                  <a:gd name="T62" fmla="*/ 2147483647 w 870"/>
                  <a:gd name="T63" fmla="*/ 2147483647 h 1344"/>
                  <a:gd name="T64" fmla="*/ 2147483647 w 870"/>
                  <a:gd name="T65" fmla="*/ 2147483647 h 1344"/>
                  <a:gd name="T66" fmla="*/ 2147483647 w 870"/>
                  <a:gd name="T67" fmla="*/ 2147483647 h 1344"/>
                  <a:gd name="T68" fmla="*/ 2147483647 w 870"/>
                  <a:gd name="T69" fmla="*/ 2147483647 h 1344"/>
                  <a:gd name="T70" fmla="*/ 2147483647 w 870"/>
                  <a:gd name="T71" fmla="*/ 2147483647 h 1344"/>
                  <a:gd name="T72" fmla="*/ 2147483647 w 870"/>
                  <a:gd name="T73" fmla="*/ 0 h 1344"/>
                  <a:gd name="T74" fmla="*/ 2147483647 w 870"/>
                  <a:gd name="T75" fmla="*/ 2147483647 h 1344"/>
                  <a:gd name="T76" fmla="*/ 2147483647 w 870"/>
                  <a:gd name="T77" fmla="*/ 2147483647 h 1344"/>
                  <a:gd name="T78" fmla="*/ 2147483647 w 870"/>
                  <a:gd name="T79" fmla="*/ 2147483647 h 1344"/>
                  <a:gd name="T80" fmla="*/ 2147483647 w 870"/>
                  <a:gd name="T81" fmla="*/ 2147483647 h 1344"/>
                  <a:gd name="T82" fmla="*/ 2147483647 w 870"/>
                  <a:gd name="T83" fmla="*/ 2147483647 h 1344"/>
                  <a:gd name="T84" fmla="*/ 2147483647 w 870"/>
                  <a:gd name="T85" fmla="*/ 2147483647 h 1344"/>
                  <a:gd name="T86" fmla="*/ 2147483647 w 870"/>
                  <a:gd name="T87" fmla="*/ 2147483647 h 1344"/>
                  <a:gd name="T88" fmla="*/ 2147483647 w 870"/>
                  <a:gd name="T89" fmla="*/ 2147483647 h 1344"/>
                  <a:gd name="T90" fmla="*/ 2147483647 w 870"/>
                  <a:gd name="T91" fmla="*/ 2147483647 h 1344"/>
                  <a:gd name="T92" fmla="*/ 2147483647 w 870"/>
                  <a:gd name="T93" fmla="*/ 2147483647 h 1344"/>
                  <a:gd name="T94" fmla="*/ 2147483647 w 870"/>
                  <a:gd name="T95" fmla="*/ 2147483647 h 1344"/>
                  <a:gd name="T96" fmla="*/ 2147483647 w 870"/>
                  <a:gd name="T97" fmla="*/ 2147483647 h 1344"/>
                  <a:gd name="T98" fmla="*/ 2147483647 w 870"/>
                  <a:gd name="T99" fmla="*/ 2147483647 h 1344"/>
                  <a:gd name="T100" fmla="*/ 2147483647 w 870"/>
                  <a:gd name="T101" fmla="*/ 2147483647 h 1344"/>
                  <a:gd name="T102" fmla="*/ 2147483647 w 870"/>
                  <a:gd name="T103" fmla="*/ 2147483647 h 1344"/>
                  <a:gd name="T104" fmla="*/ 2147483647 w 870"/>
                  <a:gd name="T105" fmla="*/ 2147483647 h 1344"/>
                  <a:gd name="T106" fmla="*/ 2147483647 w 870"/>
                  <a:gd name="T107" fmla="*/ 2147483647 h 134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70"/>
                  <a:gd name="T163" fmla="*/ 0 h 1344"/>
                  <a:gd name="T164" fmla="*/ 870 w 870"/>
                  <a:gd name="T165" fmla="*/ 1344 h 134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70" h="1344">
                    <a:moveTo>
                      <a:pt x="36" y="912"/>
                    </a:moveTo>
                    <a:lnTo>
                      <a:pt x="60" y="924"/>
                    </a:lnTo>
                    <a:lnTo>
                      <a:pt x="66" y="936"/>
                    </a:lnTo>
                    <a:lnTo>
                      <a:pt x="84" y="936"/>
                    </a:lnTo>
                    <a:lnTo>
                      <a:pt x="96" y="942"/>
                    </a:lnTo>
                    <a:lnTo>
                      <a:pt x="102" y="948"/>
                    </a:lnTo>
                    <a:lnTo>
                      <a:pt x="108" y="960"/>
                    </a:lnTo>
                    <a:lnTo>
                      <a:pt x="108" y="966"/>
                    </a:lnTo>
                    <a:lnTo>
                      <a:pt x="114" y="972"/>
                    </a:lnTo>
                    <a:lnTo>
                      <a:pt x="126" y="978"/>
                    </a:lnTo>
                    <a:lnTo>
                      <a:pt x="138" y="978"/>
                    </a:lnTo>
                    <a:lnTo>
                      <a:pt x="144" y="972"/>
                    </a:lnTo>
                    <a:lnTo>
                      <a:pt x="156" y="978"/>
                    </a:lnTo>
                    <a:lnTo>
                      <a:pt x="162" y="984"/>
                    </a:lnTo>
                    <a:lnTo>
                      <a:pt x="186" y="984"/>
                    </a:lnTo>
                    <a:lnTo>
                      <a:pt x="186" y="972"/>
                    </a:lnTo>
                    <a:lnTo>
                      <a:pt x="192" y="966"/>
                    </a:lnTo>
                    <a:lnTo>
                      <a:pt x="198" y="966"/>
                    </a:lnTo>
                    <a:lnTo>
                      <a:pt x="210" y="972"/>
                    </a:lnTo>
                    <a:lnTo>
                      <a:pt x="210" y="978"/>
                    </a:lnTo>
                    <a:lnTo>
                      <a:pt x="216" y="984"/>
                    </a:lnTo>
                    <a:lnTo>
                      <a:pt x="216" y="990"/>
                    </a:lnTo>
                    <a:lnTo>
                      <a:pt x="228" y="1002"/>
                    </a:lnTo>
                    <a:lnTo>
                      <a:pt x="264" y="1002"/>
                    </a:lnTo>
                    <a:lnTo>
                      <a:pt x="276" y="1008"/>
                    </a:lnTo>
                    <a:lnTo>
                      <a:pt x="282" y="1014"/>
                    </a:lnTo>
                    <a:lnTo>
                      <a:pt x="294" y="1020"/>
                    </a:lnTo>
                    <a:lnTo>
                      <a:pt x="312" y="1038"/>
                    </a:lnTo>
                    <a:lnTo>
                      <a:pt x="324" y="1044"/>
                    </a:lnTo>
                    <a:lnTo>
                      <a:pt x="330" y="1050"/>
                    </a:lnTo>
                    <a:lnTo>
                      <a:pt x="342" y="1086"/>
                    </a:lnTo>
                    <a:lnTo>
                      <a:pt x="360" y="1086"/>
                    </a:lnTo>
                    <a:lnTo>
                      <a:pt x="372" y="1104"/>
                    </a:lnTo>
                    <a:lnTo>
                      <a:pt x="384" y="1104"/>
                    </a:lnTo>
                    <a:lnTo>
                      <a:pt x="390" y="1110"/>
                    </a:lnTo>
                    <a:lnTo>
                      <a:pt x="390" y="1134"/>
                    </a:lnTo>
                    <a:lnTo>
                      <a:pt x="396" y="1140"/>
                    </a:lnTo>
                    <a:lnTo>
                      <a:pt x="396" y="1146"/>
                    </a:lnTo>
                    <a:lnTo>
                      <a:pt x="408" y="1146"/>
                    </a:lnTo>
                    <a:lnTo>
                      <a:pt x="420" y="1152"/>
                    </a:lnTo>
                    <a:lnTo>
                      <a:pt x="426" y="1158"/>
                    </a:lnTo>
                    <a:lnTo>
                      <a:pt x="426" y="1164"/>
                    </a:lnTo>
                    <a:lnTo>
                      <a:pt x="420" y="1170"/>
                    </a:lnTo>
                    <a:lnTo>
                      <a:pt x="420" y="1194"/>
                    </a:lnTo>
                    <a:lnTo>
                      <a:pt x="432" y="1200"/>
                    </a:lnTo>
                    <a:lnTo>
                      <a:pt x="456" y="1206"/>
                    </a:lnTo>
                    <a:lnTo>
                      <a:pt x="492" y="1206"/>
                    </a:lnTo>
                    <a:lnTo>
                      <a:pt x="492" y="1194"/>
                    </a:lnTo>
                    <a:lnTo>
                      <a:pt x="504" y="1182"/>
                    </a:lnTo>
                    <a:lnTo>
                      <a:pt x="528" y="1182"/>
                    </a:lnTo>
                    <a:lnTo>
                      <a:pt x="534" y="1188"/>
                    </a:lnTo>
                    <a:lnTo>
                      <a:pt x="540" y="1188"/>
                    </a:lnTo>
                    <a:lnTo>
                      <a:pt x="546" y="1194"/>
                    </a:lnTo>
                    <a:lnTo>
                      <a:pt x="558" y="1194"/>
                    </a:lnTo>
                    <a:lnTo>
                      <a:pt x="570" y="1188"/>
                    </a:lnTo>
                    <a:lnTo>
                      <a:pt x="576" y="1182"/>
                    </a:lnTo>
                    <a:lnTo>
                      <a:pt x="588" y="1182"/>
                    </a:lnTo>
                    <a:lnTo>
                      <a:pt x="588" y="1188"/>
                    </a:lnTo>
                    <a:lnTo>
                      <a:pt x="594" y="1200"/>
                    </a:lnTo>
                    <a:lnTo>
                      <a:pt x="600" y="1206"/>
                    </a:lnTo>
                    <a:lnTo>
                      <a:pt x="624" y="1206"/>
                    </a:lnTo>
                    <a:lnTo>
                      <a:pt x="636" y="1212"/>
                    </a:lnTo>
                    <a:lnTo>
                      <a:pt x="642" y="1218"/>
                    </a:lnTo>
                    <a:lnTo>
                      <a:pt x="642" y="1236"/>
                    </a:lnTo>
                    <a:lnTo>
                      <a:pt x="636" y="1248"/>
                    </a:lnTo>
                    <a:lnTo>
                      <a:pt x="630" y="1254"/>
                    </a:lnTo>
                    <a:lnTo>
                      <a:pt x="624" y="1254"/>
                    </a:lnTo>
                    <a:lnTo>
                      <a:pt x="618" y="1260"/>
                    </a:lnTo>
                    <a:lnTo>
                      <a:pt x="618" y="1266"/>
                    </a:lnTo>
                    <a:lnTo>
                      <a:pt x="606" y="1290"/>
                    </a:lnTo>
                    <a:lnTo>
                      <a:pt x="606" y="1308"/>
                    </a:lnTo>
                    <a:lnTo>
                      <a:pt x="612" y="1314"/>
                    </a:lnTo>
                    <a:lnTo>
                      <a:pt x="630" y="1314"/>
                    </a:lnTo>
                    <a:lnTo>
                      <a:pt x="642" y="1332"/>
                    </a:lnTo>
                    <a:lnTo>
                      <a:pt x="660" y="1344"/>
                    </a:lnTo>
                    <a:lnTo>
                      <a:pt x="660" y="1308"/>
                    </a:lnTo>
                    <a:lnTo>
                      <a:pt x="666" y="1236"/>
                    </a:lnTo>
                    <a:lnTo>
                      <a:pt x="684" y="1188"/>
                    </a:lnTo>
                    <a:lnTo>
                      <a:pt x="678" y="1140"/>
                    </a:lnTo>
                    <a:lnTo>
                      <a:pt x="690" y="1128"/>
                    </a:lnTo>
                    <a:lnTo>
                      <a:pt x="696" y="1116"/>
                    </a:lnTo>
                    <a:lnTo>
                      <a:pt x="696" y="1104"/>
                    </a:lnTo>
                    <a:lnTo>
                      <a:pt x="690" y="1092"/>
                    </a:lnTo>
                    <a:lnTo>
                      <a:pt x="678" y="1080"/>
                    </a:lnTo>
                    <a:lnTo>
                      <a:pt x="678" y="1074"/>
                    </a:lnTo>
                    <a:lnTo>
                      <a:pt x="672" y="1068"/>
                    </a:lnTo>
                    <a:lnTo>
                      <a:pt x="672" y="1044"/>
                    </a:lnTo>
                    <a:lnTo>
                      <a:pt x="666" y="1038"/>
                    </a:lnTo>
                    <a:lnTo>
                      <a:pt x="654" y="1032"/>
                    </a:lnTo>
                    <a:lnTo>
                      <a:pt x="642" y="1020"/>
                    </a:lnTo>
                    <a:lnTo>
                      <a:pt x="636" y="1020"/>
                    </a:lnTo>
                    <a:lnTo>
                      <a:pt x="642" y="954"/>
                    </a:lnTo>
                    <a:lnTo>
                      <a:pt x="672" y="948"/>
                    </a:lnTo>
                    <a:lnTo>
                      <a:pt x="678" y="954"/>
                    </a:lnTo>
                    <a:lnTo>
                      <a:pt x="708" y="954"/>
                    </a:lnTo>
                    <a:lnTo>
                      <a:pt x="714" y="948"/>
                    </a:lnTo>
                    <a:lnTo>
                      <a:pt x="714" y="942"/>
                    </a:lnTo>
                    <a:lnTo>
                      <a:pt x="708" y="936"/>
                    </a:lnTo>
                    <a:lnTo>
                      <a:pt x="708" y="930"/>
                    </a:lnTo>
                    <a:lnTo>
                      <a:pt x="696" y="918"/>
                    </a:lnTo>
                    <a:lnTo>
                      <a:pt x="684" y="924"/>
                    </a:lnTo>
                    <a:lnTo>
                      <a:pt x="660" y="912"/>
                    </a:lnTo>
                    <a:lnTo>
                      <a:pt x="660" y="900"/>
                    </a:lnTo>
                    <a:lnTo>
                      <a:pt x="654" y="888"/>
                    </a:lnTo>
                    <a:lnTo>
                      <a:pt x="654" y="876"/>
                    </a:lnTo>
                    <a:lnTo>
                      <a:pt x="660" y="864"/>
                    </a:lnTo>
                    <a:lnTo>
                      <a:pt x="666" y="858"/>
                    </a:lnTo>
                    <a:lnTo>
                      <a:pt x="684" y="858"/>
                    </a:lnTo>
                    <a:lnTo>
                      <a:pt x="696" y="870"/>
                    </a:lnTo>
                    <a:lnTo>
                      <a:pt x="762" y="864"/>
                    </a:lnTo>
                    <a:lnTo>
                      <a:pt x="762" y="846"/>
                    </a:lnTo>
                    <a:lnTo>
                      <a:pt x="768" y="840"/>
                    </a:lnTo>
                    <a:lnTo>
                      <a:pt x="774" y="840"/>
                    </a:lnTo>
                    <a:lnTo>
                      <a:pt x="798" y="864"/>
                    </a:lnTo>
                    <a:lnTo>
                      <a:pt x="828" y="834"/>
                    </a:lnTo>
                    <a:lnTo>
                      <a:pt x="834" y="834"/>
                    </a:lnTo>
                    <a:lnTo>
                      <a:pt x="834" y="846"/>
                    </a:lnTo>
                    <a:lnTo>
                      <a:pt x="840" y="852"/>
                    </a:lnTo>
                    <a:lnTo>
                      <a:pt x="840" y="864"/>
                    </a:lnTo>
                    <a:lnTo>
                      <a:pt x="846" y="876"/>
                    </a:lnTo>
                    <a:lnTo>
                      <a:pt x="846" y="906"/>
                    </a:lnTo>
                    <a:lnTo>
                      <a:pt x="870" y="906"/>
                    </a:lnTo>
                    <a:lnTo>
                      <a:pt x="864" y="900"/>
                    </a:lnTo>
                    <a:lnTo>
                      <a:pt x="864" y="882"/>
                    </a:lnTo>
                    <a:lnTo>
                      <a:pt x="858" y="870"/>
                    </a:lnTo>
                    <a:lnTo>
                      <a:pt x="858" y="852"/>
                    </a:lnTo>
                    <a:lnTo>
                      <a:pt x="852" y="846"/>
                    </a:lnTo>
                    <a:lnTo>
                      <a:pt x="852" y="828"/>
                    </a:lnTo>
                    <a:lnTo>
                      <a:pt x="846" y="822"/>
                    </a:lnTo>
                    <a:lnTo>
                      <a:pt x="846" y="798"/>
                    </a:lnTo>
                    <a:lnTo>
                      <a:pt x="834" y="798"/>
                    </a:lnTo>
                    <a:lnTo>
                      <a:pt x="822" y="786"/>
                    </a:lnTo>
                    <a:lnTo>
                      <a:pt x="798" y="774"/>
                    </a:lnTo>
                    <a:lnTo>
                      <a:pt x="804" y="774"/>
                    </a:lnTo>
                    <a:lnTo>
                      <a:pt x="834" y="744"/>
                    </a:lnTo>
                    <a:lnTo>
                      <a:pt x="840" y="732"/>
                    </a:lnTo>
                    <a:lnTo>
                      <a:pt x="840" y="726"/>
                    </a:lnTo>
                    <a:lnTo>
                      <a:pt x="834" y="714"/>
                    </a:lnTo>
                    <a:lnTo>
                      <a:pt x="822" y="708"/>
                    </a:lnTo>
                    <a:lnTo>
                      <a:pt x="816" y="696"/>
                    </a:lnTo>
                    <a:lnTo>
                      <a:pt x="816" y="672"/>
                    </a:lnTo>
                    <a:lnTo>
                      <a:pt x="804" y="672"/>
                    </a:lnTo>
                    <a:lnTo>
                      <a:pt x="798" y="666"/>
                    </a:lnTo>
                    <a:lnTo>
                      <a:pt x="798" y="654"/>
                    </a:lnTo>
                    <a:lnTo>
                      <a:pt x="804" y="642"/>
                    </a:lnTo>
                    <a:lnTo>
                      <a:pt x="804" y="612"/>
                    </a:lnTo>
                    <a:lnTo>
                      <a:pt x="798" y="600"/>
                    </a:lnTo>
                    <a:lnTo>
                      <a:pt x="798" y="576"/>
                    </a:lnTo>
                    <a:lnTo>
                      <a:pt x="810" y="564"/>
                    </a:lnTo>
                    <a:lnTo>
                      <a:pt x="816" y="564"/>
                    </a:lnTo>
                    <a:lnTo>
                      <a:pt x="822" y="558"/>
                    </a:lnTo>
                    <a:lnTo>
                      <a:pt x="822" y="534"/>
                    </a:lnTo>
                    <a:lnTo>
                      <a:pt x="840" y="516"/>
                    </a:lnTo>
                    <a:lnTo>
                      <a:pt x="840" y="504"/>
                    </a:lnTo>
                    <a:lnTo>
                      <a:pt x="834" y="498"/>
                    </a:lnTo>
                    <a:lnTo>
                      <a:pt x="816" y="498"/>
                    </a:lnTo>
                    <a:lnTo>
                      <a:pt x="804" y="504"/>
                    </a:lnTo>
                    <a:lnTo>
                      <a:pt x="798" y="510"/>
                    </a:lnTo>
                    <a:lnTo>
                      <a:pt x="774" y="504"/>
                    </a:lnTo>
                    <a:lnTo>
                      <a:pt x="768" y="510"/>
                    </a:lnTo>
                    <a:lnTo>
                      <a:pt x="744" y="510"/>
                    </a:lnTo>
                    <a:lnTo>
                      <a:pt x="738" y="504"/>
                    </a:lnTo>
                    <a:lnTo>
                      <a:pt x="720" y="504"/>
                    </a:lnTo>
                    <a:lnTo>
                      <a:pt x="720" y="510"/>
                    </a:lnTo>
                    <a:lnTo>
                      <a:pt x="696" y="510"/>
                    </a:lnTo>
                    <a:lnTo>
                      <a:pt x="672" y="486"/>
                    </a:lnTo>
                    <a:lnTo>
                      <a:pt x="666" y="468"/>
                    </a:lnTo>
                    <a:lnTo>
                      <a:pt x="660" y="456"/>
                    </a:lnTo>
                    <a:lnTo>
                      <a:pt x="654" y="450"/>
                    </a:lnTo>
                    <a:lnTo>
                      <a:pt x="654" y="444"/>
                    </a:lnTo>
                    <a:lnTo>
                      <a:pt x="630" y="444"/>
                    </a:lnTo>
                    <a:lnTo>
                      <a:pt x="618" y="438"/>
                    </a:lnTo>
                    <a:lnTo>
                      <a:pt x="612" y="432"/>
                    </a:lnTo>
                    <a:lnTo>
                      <a:pt x="600" y="432"/>
                    </a:lnTo>
                    <a:lnTo>
                      <a:pt x="600" y="438"/>
                    </a:lnTo>
                    <a:lnTo>
                      <a:pt x="594" y="444"/>
                    </a:lnTo>
                    <a:lnTo>
                      <a:pt x="582" y="444"/>
                    </a:lnTo>
                    <a:lnTo>
                      <a:pt x="570" y="438"/>
                    </a:lnTo>
                    <a:lnTo>
                      <a:pt x="564" y="438"/>
                    </a:lnTo>
                    <a:lnTo>
                      <a:pt x="552" y="432"/>
                    </a:lnTo>
                    <a:lnTo>
                      <a:pt x="540" y="432"/>
                    </a:lnTo>
                    <a:lnTo>
                      <a:pt x="534" y="438"/>
                    </a:lnTo>
                    <a:lnTo>
                      <a:pt x="510" y="438"/>
                    </a:lnTo>
                    <a:lnTo>
                      <a:pt x="504" y="432"/>
                    </a:lnTo>
                    <a:lnTo>
                      <a:pt x="498" y="420"/>
                    </a:lnTo>
                    <a:lnTo>
                      <a:pt x="498" y="408"/>
                    </a:lnTo>
                    <a:lnTo>
                      <a:pt x="486" y="408"/>
                    </a:lnTo>
                    <a:lnTo>
                      <a:pt x="486" y="366"/>
                    </a:lnTo>
                    <a:lnTo>
                      <a:pt x="498" y="342"/>
                    </a:lnTo>
                    <a:lnTo>
                      <a:pt x="498" y="330"/>
                    </a:lnTo>
                    <a:lnTo>
                      <a:pt x="492" y="324"/>
                    </a:lnTo>
                    <a:lnTo>
                      <a:pt x="480" y="318"/>
                    </a:lnTo>
                    <a:lnTo>
                      <a:pt x="474" y="312"/>
                    </a:lnTo>
                    <a:lnTo>
                      <a:pt x="474" y="276"/>
                    </a:lnTo>
                    <a:lnTo>
                      <a:pt x="468" y="264"/>
                    </a:lnTo>
                    <a:lnTo>
                      <a:pt x="456" y="252"/>
                    </a:lnTo>
                    <a:lnTo>
                      <a:pt x="450" y="252"/>
                    </a:lnTo>
                    <a:lnTo>
                      <a:pt x="438" y="264"/>
                    </a:lnTo>
                    <a:lnTo>
                      <a:pt x="438" y="270"/>
                    </a:lnTo>
                    <a:lnTo>
                      <a:pt x="432" y="264"/>
                    </a:lnTo>
                    <a:lnTo>
                      <a:pt x="432" y="252"/>
                    </a:lnTo>
                    <a:lnTo>
                      <a:pt x="438" y="240"/>
                    </a:lnTo>
                    <a:lnTo>
                      <a:pt x="462" y="216"/>
                    </a:lnTo>
                    <a:lnTo>
                      <a:pt x="462" y="192"/>
                    </a:lnTo>
                    <a:lnTo>
                      <a:pt x="468" y="186"/>
                    </a:lnTo>
                    <a:lnTo>
                      <a:pt x="468" y="168"/>
                    </a:lnTo>
                    <a:lnTo>
                      <a:pt x="480" y="132"/>
                    </a:lnTo>
                    <a:lnTo>
                      <a:pt x="504" y="108"/>
                    </a:lnTo>
                    <a:lnTo>
                      <a:pt x="522" y="102"/>
                    </a:lnTo>
                    <a:lnTo>
                      <a:pt x="534" y="90"/>
                    </a:lnTo>
                    <a:lnTo>
                      <a:pt x="540" y="78"/>
                    </a:lnTo>
                    <a:lnTo>
                      <a:pt x="540" y="72"/>
                    </a:lnTo>
                    <a:lnTo>
                      <a:pt x="546" y="66"/>
                    </a:lnTo>
                    <a:lnTo>
                      <a:pt x="558" y="66"/>
                    </a:lnTo>
                    <a:lnTo>
                      <a:pt x="564" y="60"/>
                    </a:lnTo>
                    <a:lnTo>
                      <a:pt x="570" y="60"/>
                    </a:lnTo>
                    <a:lnTo>
                      <a:pt x="576" y="54"/>
                    </a:lnTo>
                    <a:lnTo>
                      <a:pt x="582" y="54"/>
                    </a:lnTo>
                    <a:lnTo>
                      <a:pt x="600" y="36"/>
                    </a:lnTo>
                    <a:lnTo>
                      <a:pt x="600" y="12"/>
                    </a:lnTo>
                    <a:lnTo>
                      <a:pt x="594" y="6"/>
                    </a:lnTo>
                    <a:lnTo>
                      <a:pt x="582" y="0"/>
                    </a:lnTo>
                    <a:lnTo>
                      <a:pt x="570" y="6"/>
                    </a:lnTo>
                    <a:lnTo>
                      <a:pt x="546" y="6"/>
                    </a:lnTo>
                    <a:lnTo>
                      <a:pt x="540" y="12"/>
                    </a:lnTo>
                    <a:lnTo>
                      <a:pt x="534" y="12"/>
                    </a:lnTo>
                    <a:lnTo>
                      <a:pt x="522" y="24"/>
                    </a:lnTo>
                    <a:lnTo>
                      <a:pt x="522" y="36"/>
                    </a:lnTo>
                    <a:lnTo>
                      <a:pt x="516" y="48"/>
                    </a:lnTo>
                    <a:lnTo>
                      <a:pt x="504" y="60"/>
                    </a:lnTo>
                    <a:lnTo>
                      <a:pt x="492" y="60"/>
                    </a:lnTo>
                    <a:lnTo>
                      <a:pt x="480" y="54"/>
                    </a:lnTo>
                    <a:lnTo>
                      <a:pt x="474" y="54"/>
                    </a:lnTo>
                    <a:lnTo>
                      <a:pt x="444" y="84"/>
                    </a:lnTo>
                    <a:lnTo>
                      <a:pt x="444" y="90"/>
                    </a:lnTo>
                    <a:lnTo>
                      <a:pt x="408" y="102"/>
                    </a:lnTo>
                    <a:lnTo>
                      <a:pt x="402" y="96"/>
                    </a:lnTo>
                    <a:lnTo>
                      <a:pt x="390" y="90"/>
                    </a:lnTo>
                    <a:lnTo>
                      <a:pt x="384" y="90"/>
                    </a:lnTo>
                    <a:lnTo>
                      <a:pt x="378" y="102"/>
                    </a:lnTo>
                    <a:lnTo>
                      <a:pt x="378" y="120"/>
                    </a:lnTo>
                    <a:lnTo>
                      <a:pt x="372" y="132"/>
                    </a:lnTo>
                    <a:lnTo>
                      <a:pt x="366" y="138"/>
                    </a:lnTo>
                    <a:lnTo>
                      <a:pt x="354" y="138"/>
                    </a:lnTo>
                    <a:lnTo>
                      <a:pt x="354" y="132"/>
                    </a:lnTo>
                    <a:lnTo>
                      <a:pt x="360" y="126"/>
                    </a:lnTo>
                    <a:lnTo>
                      <a:pt x="354" y="120"/>
                    </a:lnTo>
                    <a:lnTo>
                      <a:pt x="342" y="120"/>
                    </a:lnTo>
                    <a:lnTo>
                      <a:pt x="330" y="126"/>
                    </a:lnTo>
                    <a:lnTo>
                      <a:pt x="318" y="126"/>
                    </a:lnTo>
                    <a:lnTo>
                      <a:pt x="312" y="132"/>
                    </a:lnTo>
                    <a:lnTo>
                      <a:pt x="306" y="132"/>
                    </a:lnTo>
                    <a:lnTo>
                      <a:pt x="300" y="144"/>
                    </a:lnTo>
                    <a:lnTo>
                      <a:pt x="288" y="150"/>
                    </a:lnTo>
                    <a:lnTo>
                      <a:pt x="282" y="162"/>
                    </a:lnTo>
                    <a:lnTo>
                      <a:pt x="276" y="168"/>
                    </a:lnTo>
                    <a:lnTo>
                      <a:pt x="276" y="186"/>
                    </a:lnTo>
                    <a:lnTo>
                      <a:pt x="282" y="192"/>
                    </a:lnTo>
                    <a:lnTo>
                      <a:pt x="264" y="222"/>
                    </a:lnTo>
                    <a:lnTo>
                      <a:pt x="276" y="246"/>
                    </a:lnTo>
                    <a:lnTo>
                      <a:pt x="252" y="246"/>
                    </a:lnTo>
                    <a:lnTo>
                      <a:pt x="240" y="252"/>
                    </a:lnTo>
                    <a:lnTo>
                      <a:pt x="228" y="264"/>
                    </a:lnTo>
                    <a:lnTo>
                      <a:pt x="228" y="276"/>
                    </a:lnTo>
                    <a:lnTo>
                      <a:pt x="222" y="288"/>
                    </a:lnTo>
                    <a:lnTo>
                      <a:pt x="216" y="294"/>
                    </a:lnTo>
                    <a:lnTo>
                      <a:pt x="204" y="294"/>
                    </a:lnTo>
                    <a:lnTo>
                      <a:pt x="198" y="300"/>
                    </a:lnTo>
                    <a:lnTo>
                      <a:pt x="192" y="300"/>
                    </a:lnTo>
                    <a:lnTo>
                      <a:pt x="174" y="306"/>
                    </a:lnTo>
                    <a:lnTo>
                      <a:pt x="186" y="330"/>
                    </a:lnTo>
                    <a:lnTo>
                      <a:pt x="186" y="366"/>
                    </a:lnTo>
                    <a:lnTo>
                      <a:pt x="168" y="366"/>
                    </a:lnTo>
                    <a:lnTo>
                      <a:pt x="168" y="360"/>
                    </a:lnTo>
                    <a:lnTo>
                      <a:pt x="174" y="354"/>
                    </a:lnTo>
                    <a:lnTo>
                      <a:pt x="174" y="342"/>
                    </a:lnTo>
                    <a:lnTo>
                      <a:pt x="144" y="312"/>
                    </a:lnTo>
                    <a:lnTo>
                      <a:pt x="138" y="312"/>
                    </a:lnTo>
                    <a:lnTo>
                      <a:pt x="132" y="318"/>
                    </a:lnTo>
                    <a:lnTo>
                      <a:pt x="132" y="336"/>
                    </a:lnTo>
                    <a:lnTo>
                      <a:pt x="138" y="348"/>
                    </a:lnTo>
                    <a:lnTo>
                      <a:pt x="150" y="354"/>
                    </a:lnTo>
                    <a:lnTo>
                      <a:pt x="150" y="366"/>
                    </a:lnTo>
                    <a:lnTo>
                      <a:pt x="138" y="390"/>
                    </a:lnTo>
                    <a:lnTo>
                      <a:pt x="132" y="396"/>
                    </a:lnTo>
                    <a:lnTo>
                      <a:pt x="120" y="390"/>
                    </a:lnTo>
                    <a:lnTo>
                      <a:pt x="114" y="384"/>
                    </a:lnTo>
                    <a:lnTo>
                      <a:pt x="102" y="414"/>
                    </a:lnTo>
                    <a:lnTo>
                      <a:pt x="114" y="438"/>
                    </a:lnTo>
                    <a:lnTo>
                      <a:pt x="114" y="450"/>
                    </a:lnTo>
                    <a:lnTo>
                      <a:pt x="126" y="462"/>
                    </a:lnTo>
                    <a:lnTo>
                      <a:pt x="132" y="474"/>
                    </a:lnTo>
                    <a:lnTo>
                      <a:pt x="132" y="480"/>
                    </a:lnTo>
                    <a:lnTo>
                      <a:pt x="120" y="492"/>
                    </a:lnTo>
                    <a:lnTo>
                      <a:pt x="114" y="492"/>
                    </a:lnTo>
                    <a:lnTo>
                      <a:pt x="132" y="516"/>
                    </a:lnTo>
                    <a:lnTo>
                      <a:pt x="138" y="552"/>
                    </a:lnTo>
                    <a:lnTo>
                      <a:pt x="114" y="558"/>
                    </a:lnTo>
                    <a:lnTo>
                      <a:pt x="132" y="576"/>
                    </a:lnTo>
                    <a:lnTo>
                      <a:pt x="132" y="636"/>
                    </a:lnTo>
                    <a:lnTo>
                      <a:pt x="120" y="642"/>
                    </a:lnTo>
                    <a:lnTo>
                      <a:pt x="114" y="654"/>
                    </a:lnTo>
                    <a:lnTo>
                      <a:pt x="114" y="678"/>
                    </a:lnTo>
                    <a:lnTo>
                      <a:pt x="138" y="702"/>
                    </a:lnTo>
                    <a:lnTo>
                      <a:pt x="138" y="720"/>
                    </a:lnTo>
                    <a:lnTo>
                      <a:pt x="132" y="732"/>
                    </a:lnTo>
                    <a:lnTo>
                      <a:pt x="120" y="738"/>
                    </a:lnTo>
                    <a:lnTo>
                      <a:pt x="114" y="750"/>
                    </a:lnTo>
                    <a:lnTo>
                      <a:pt x="102" y="756"/>
                    </a:lnTo>
                    <a:lnTo>
                      <a:pt x="96" y="762"/>
                    </a:lnTo>
                    <a:lnTo>
                      <a:pt x="114" y="774"/>
                    </a:lnTo>
                    <a:lnTo>
                      <a:pt x="84" y="798"/>
                    </a:lnTo>
                    <a:lnTo>
                      <a:pt x="66" y="798"/>
                    </a:lnTo>
                    <a:lnTo>
                      <a:pt x="54" y="804"/>
                    </a:lnTo>
                    <a:lnTo>
                      <a:pt x="36" y="810"/>
                    </a:lnTo>
                    <a:lnTo>
                      <a:pt x="30" y="822"/>
                    </a:lnTo>
                    <a:lnTo>
                      <a:pt x="30" y="846"/>
                    </a:lnTo>
                    <a:lnTo>
                      <a:pt x="36" y="852"/>
                    </a:lnTo>
                    <a:lnTo>
                      <a:pt x="36" y="858"/>
                    </a:lnTo>
                    <a:lnTo>
                      <a:pt x="6" y="858"/>
                    </a:lnTo>
                    <a:lnTo>
                      <a:pt x="0" y="864"/>
                    </a:lnTo>
                    <a:lnTo>
                      <a:pt x="0" y="876"/>
                    </a:lnTo>
                    <a:lnTo>
                      <a:pt x="6" y="888"/>
                    </a:lnTo>
                    <a:lnTo>
                      <a:pt x="18" y="894"/>
                    </a:lnTo>
                    <a:lnTo>
                      <a:pt x="24" y="906"/>
                    </a:lnTo>
                    <a:lnTo>
                      <a:pt x="36" y="91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61" name="Chile"/>
              <p:cNvSpPr>
                <a:spLocks noEditPoints="1"/>
              </p:cNvSpPr>
              <p:nvPr/>
            </p:nvSpPr>
            <p:spPr bwMode="auto">
              <a:xfrm>
                <a:off x="1392" y="2673"/>
                <a:ext cx="296" cy="775"/>
              </a:xfrm>
              <a:custGeom>
                <a:avLst/>
                <a:gdLst>
                  <a:gd name="T0" fmla="*/ 2147483647 w 1158"/>
                  <a:gd name="T1" fmla="*/ 2147483647 h 3030"/>
                  <a:gd name="T2" fmla="*/ 2147483647 w 1158"/>
                  <a:gd name="T3" fmla="*/ 2147483647 h 3030"/>
                  <a:gd name="T4" fmla="*/ 2147483647 w 1158"/>
                  <a:gd name="T5" fmla="*/ 2147483647 h 3030"/>
                  <a:gd name="T6" fmla="*/ 2147483647 w 1158"/>
                  <a:gd name="T7" fmla="*/ 2147483647 h 3030"/>
                  <a:gd name="T8" fmla="*/ 2147483647 w 1158"/>
                  <a:gd name="T9" fmla="*/ 2147483647 h 3030"/>
                  <a:gd name="T10" fmla="*/ 2147483647 w 1158"/>
                  <a:gd name="T11" fmla="*/ 2147483647 h 3030"/>
                  <a:gd name="T12" fmla="*/ 2147483647 w 1158"/>
                  <a:gd name="T13" fmla="*/ 2147483647 h 3030"/>
                  <a:gd name="T14" fmla="*/ 2147483647 w 1158"/>
                  <a:gd name="T15" fmla="*/ 2147483647 h 3030"/>
                  <a:gd name="T16" fmla="*/ 2147483647 w 1158"/>
                  <a:gd name="T17" fmla="*/ 2147483647 h 3030"/>
                  <a:gd name="T18" fmla="*/ 2147483647 w 1158"/>
                  <a:gd name="T19" fmla="*/ 2147483647 h 3030"/>
                  <a:gd name="T20" fmla="*/ 2147483647 w 1158"/>
                  <a:gd name="T21" fmla="*/ 2147483647 h 3030"/>
                  <a:gd name="T22" fmla="*/ 2147483647 w 1158"/>
                  <a:gd name="T23" fmla="*/ 2147483647 h 3030"/>
                  <a:gd name="T24" fmla="*/ 2147483647 w 1158"/>
                  <a:gd name="T25" fmla="*/ 2147483647 h 3030"/>
                  <a:gd name="T26" fmla="*/ 2147483647 w 1158"/>
                  <a:gd name="T27" fmla="*/ 2147483647 h 3030"/>
                  <a:gd name="T28" fmla="*/ 2147483647 w 1158"/>
                  <a:gd name="T29" fmla="*/ 2147483647 h 3030"/>
                  <a:gd name="T30" fmla="*/ 2147483647 w 1158"/>
                  <a:gd name="T31" fmla="*/ 2147483647 h 3030"/>
                  <a:gd name="T32" fmla="*/ 2147483647 w 1158"/>
                  <a:gd name="T33" fmla="*/ 2147483647 h 3030"/>
                  <a:gd name="T34" fmla="*/ 2147483647 w 1158"/>
                  <a:gd name="T35" fmla="*/ 2147483647 h 3030"/>
                  <a:gd name="T36" fmla="*/ 2147483647 w 1158"/>
                  <a:gd name="T37" fmla="*/ 2147483647 h 3030"/>
                  <a:gd name="T38" fmla="*/ 2147483647 w 1158"/>
                  <a:gd name="T39" fmla="*/ 2147483647 h 3030"/>
                  <a:gd name="T40" fmla="*/ 2147483647 w 1158"/>
                  <a:gd name="T41" fmla="*/ 2147483647 h 3030"/>
                  <a:gd name="T42" fmla="*/ 2147483647 w 1158"/>
                  <a:gd name="T43" fmla="*/ 2147483647 h 3030"/>
                  <a:gd name="T44" fmla="*/ 2147483647 w 1158"/>
                  <a:gd name="T45" fmla="*/ 2147483647 h 3030"/>
                  <a:gd name="T46" fmla="*/ 2147483647 w 1158"/>
                  <a:gd name="T47" fmla="*/ 2147483647 h 3030"/>
                  <a:gd name="T48" fmla="*/ 2147483647 w 1158"/>
                  <a:gd name="T49" fmla="*/ 2147483647 h 3030"/>
                  <a:gd name="T50" fmla="*/ 2147483647 w 1158"/>
                  <a:gd name="T51" fmla="*/ 2147483647 h 3030"/>
                  <a:gd name="T52" fmla="*/ 2147483647 w 1158"/>
                  <a:gd name="T53" fmla="*/ 2147483647 h 3030"/>
                  <a:gd name="T54" fmla="*/ 2147483647 w 1158"/>
                  <a:gd name="T55" fmla="*/ 2147483647 h 3030"/>
                  <a:gd name="T56" fmla="*/ 2147483647 w 1158"/>
                  <a:gd name="T57" fmla="*/ 2147483647 h 3030"/>
                  <a:gd name="T58" fmla="*/ 2147483647 w 1158"/>
                  <a:gd name="T59" fmla="*/ 2147483647 h 3030"/>
                  <a:gd name="T60" fmla="*/ 2147483647 w 1158"/>
                  <a:gd name="T61" fmla="*/ 2147483647 h 3030"/>
                  <a:gd name="T62" fmla="*/ 2147483647 w 1158"/>
                  <a:gd name="T63" fmla="*/ 2147483647 h 3030"/>
                  <a:gd name="T64" fmla="*/ 2147483647 w 1158"/>
                  <a:gd name="T65" fmla="*/ 2147483647 h 3030"/>
                  <a:gd name="T66" fmla="*/ 2147483647 w 1158"/>
                  <a:gd name="T67" fmla="*/ 2147483647 h 3030"/>
                  <a:gd name="T68" fmla="*/ 2147483647 w 1158"/>
                  <a:gd name="T69" fmla="*/ 2147483647 h 3030"/>
                  <a:gd name="T70" fmla="*/ 2147483647 w 1158"/>
                  <a:gd name="T71" fmla="*/ 2147483647 h 3030"/>
                  <a:gd name="T72" fmla="*/ 2147483647 w 1158"/>
                  <a:gd name="T73" fmla="*/ 2147483647 h 3030"/>
                  <a:gd name="T74" fmla="*/ 2147483647 w 1158"/>
                  <a:gd name="T75" fmla="*/ 2147483647 h 3030"/>
                  <a:gd name="T76" fmla="*/ 2147483647 w 1158"/>
                  <a:gd name="T77" fmla="*/ 2147483647 h 3030"/>
                  <a:gd name="T78" fmla="*/ 0 w 1158"/>
                  <a:gd name="T79" fmla="*/ 2147483647 h 3030"/>
                  <a:gd name="T80" fmla="*/ 2147483647 w 1158"/>
                  <a:gd name="T81" fmla="*/ 2147483647 h 3030"/>
                  <a:gd name="T82" fmla="*/ 2147483647 w 1158"/>
                  <a:gd name="T83" fmla="*/ 2147483647 h 3030"/>
                  <a:gd name="T84" fmla="*/ 2147483647 w 1158"/>
                  <a:gd name="T85" fmla="*/ 2147483647 h 3030"/>
                  <a:gd name="T86" fmla="*/ 2147483647 w 1158"/>
                  <a:gd name="T87" fmla="*/ 2147483647 h 3030"/>
                  <a:gd name="T88" fmla="*/ 2147483647 w 1158"/>
                  <a:gd name="T89" fmla="*/ 2147483647 h 3030"/>
                  <a:gd name="T90" fmla="*/ 2147483647 w 1158"/>
                  <a:gd name="T91" fmla="*/ 2147483647 h 3030"/>
                  <a:gd name="T92" fmla="*/ 2147483647 w 1158"/>
                  <a:gd name="T93" fmla="*/ 2147483647 h 3030"/>
                  <a:gd name="T94" fmla="*/ 2147483647 w 1158"/>
                  <a:gd name="T95" fmla="*/ 2147483647 h 3030"/>
                  <a:gd name="T96" fmla="*/ 2147483647 w 1158"/>
                  <a:gd name="T97" fmla="*/ 2147483647 h 3030"/>
                  <a:gd name="T98" fmla="*/ 2147483647 w 1158"/>
                  <a:gd name="T99" fmla="*/ 2147483647 h 3030"/>
                  <a:gd name="T100" fmla="*/ 2147483647 w 1158"/>
                  <a:gd name="T101" fmla="*/ 2147483647 h 3030"/>
                  <a:gd name="T102" fmla="*/ 2147483647 w 1158"/>
                  <a:gd name="T103" fmla="*/ 2147483647 h 3030"/>
                  <a:gd name="T104" fmla="*/ 2147483647 w 1158"/>
                  <a:gd name="T105" fmla="*/ 2147483647 h 3030"/>
                  <a:gd name="T106" fmla="*/ 2147483647 w 1158"/>
                  <a:gd name="T107" fmla="*/ 2147483647 h 3030"/>
                  <a:gd name="T108" fmla="*/ 2147483647 w 1158"/>
                  <a:gd name="T109" fmla="*/ 2147483647 h 3030"/>
                  <a:gd name="T110" fmla="*/ 2147483647 w 1158"/>
                  <a:gd name="T111" fmla="*/ 2147483647 h 3030"/>
                  <a:gd name="T112" fmla="*/ 2147483647 w 1158"/>
                  <a:gd name="T113" fmla="*/ 2147483647 h 3030"/>
                  <a:gd name="T114" fmla="*/ 2147483647 w 1158"/>
                  <a:gd name="T115" fmla="*/ 2147483647 h 3030"/>
                  <a:gd name="T116" fmla="*/ 2147483647 w 1158"/>
                  <a:gd name="T117" fmla="*/ 2147483647 h 3030"/>
                  <a:gd name="T118" fmla="*/ 2147483647 w 1158"/>
                  <a:gd name="T119" fmla="*/ 2147483647 h 3030"/>
                  <a:gd name="T120" fmla="*/ 2147483647 w 1158"/>
                  <a:gd name="T121" fmla="*/ 2147483647 h 3030"/>
                  <a:gd name="T122" fmla="*/ 2147483647 w 1158"/>
                  <a:gd name="T123" fmla="*/ 2147483647 h 303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58"/>
                  <a:gd name="T187" fmla="*/ 0 h 3030"/>
                  <a:gd name="T188" fmla="*/ 1158 w 1158"/>
                  <a:gd name="T189" fmla="*/ 3030 h 303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58" h="3030">
                    <a:moveTo>
                      <a:pt x="1014" y="2910"/>
                    </a:moveTo>
                    <a:lnTo>
                      <a:pt x="984" y="2898"/>
                    </a:lnTo>
                    <a:lnTo>
                      <a:pt x="966" y="2880"/>
                    </a:lnTo>
                    <a:lnTo>
                      <a:pt x="948" y="2874"/>
                    </a:lnTo>
                    <a:lnTo>
                      <a:pt x="942" y="2862"/>
                    </a:lnTo>
                    <a:lnTo>
                      <a:pt x="936" y="2856"/>
                    </a:lnTo>
                    <a:lnTo>
                      <a:pt x="936" y="2850"/>
                    </a:lnTo>
                    <a:lnTo>
                      <a:pt x="906" y="2850"/>
                    </a:lnTo>
                    <a:lnTo>
                      <a:pt x="912" y="2832"/>
                    </a:lnTo>
                    <a:lnTo>
                      <a:pt x="870" y="2796"/>
                    </a:lnTo>
                    <a:lnTo>
                      <a:pt x="840" y="2802"/>
                    </a:lnTo>
                    <a:lnTo>
                      <a:pt x="828" y="2796"/>
                    </a:lnTo>
                    <a:lnTo>
                      <a:pt x="816" y="2808"/>
                    </a:lnTo>
                    <a:lnTo>
                      <a:pt x="792" y="2814"/>
                    </a:lnTo>
                    <a:lnTo>
                      <a:pt x="798" y="2832"/>
                    </a:lnTo>
                    <a:lnTo>
                      <a:pt x="780" y="2832"/>
                    </a:lnTo>
                    <a:lnTo>
                      <a:pt x="780" y="2862"/>
                    </a:lnTo>
                    <a:lnTo>
                      <a:pt x="786" y="2868"/>
                    </a:lnTo>
                    <a:lnTo>
                      <a:pt x="798" y="2868"/>
                    </a:lnTo>
                    <a:lnTo>
                      <a:pt x="810" y="2862"/>
                    </a:lnTo>
                    <a:lnTo>
                      <a:pt x="816" y="2856"/>
                    </a:lnTo>
                    <a:lnTo>
                      <a:pt x="828" y="2850"/>
                    </a:lnTo>
                    <a:lnTo>
                      <a:pt x="834" y="2844"/>
                    </a:lnTo>
                    <a:lnTo>
                      <a:pt x="858" y="2856"/>
                    </a:lnTo>
                    <a:lnTo>
                      <a:pt x="858" y="2874"/>
                    </a:lnTo>
                    <a:lnTo>
                      <a:pt x="846" y="2880"/>
                    </a:lnTo>
                    <a:lnTo>
                      <a:pt x="828" y="2898"/>
                    </a:lnTo>
                    <a:lnTo>
                      <a:pt x="822" y="2898"/>
                    </a:lnTo>
                    <a:lnTo>
                      <a:pt x="828" y="2904"/>
                    </a:lnTo>
                    <a:lnTo>
                      <a:pt x="882" y="2922"/>
                    </a:lnTo>
                    <a:lnTo>
                      <a:pt x="912" y="2928"/>
                    </a:lnTo>
                    <a:lnTo>
                      <a:pt x="924" y="2934"/>
                    </a:lnTo>
                    <a:lnTo>
                      <a:pt x="906" y="2958"/>
                    </a:lnTo>
                    <a:lnTo>
                      <a:pt x="906" y="2952"/>
                    </a:lnTo>
                    <a:lnTo>
                      <a:pt x="894" y="2940"/>
                    </a:lnTo>
                    <a:lnTo>
                      <a:pt x="876" y="2940"/>
                    </a:lnTo>
                    <a:lnTo>
                      <a:pt x="870" y="2946"/>
                    </a:lnTo>
                    <a:lnTo>
                      <a:pt x="870" y="2952"/>
                    </a:lnTo>
                    <a:lnTo>
                      <a:pt x="852" y="2928"/>
                    </a:lnTo>
                    <a:lnTo>
                      <a:pt x="834" y="2934"/>
                    </a:lnTo>
                    <a:lnTo>
                      <a:pt x="846" y="2946"/>
                    </a:lnTo>
                    <a:lnTo>
                      <a:pt x="816" y="2940"/>
                    </a:lnTo>
                    <a:lnTo>
                      <a:pt x="822" y="2946"/>
                    </a:lnTo>
                    <a:lnTo>
                      <a:pt x="828" y="2958"/>
                    </a:lnTo>
                    <a:lnTo>
                      <a:pt x="834" y="2964"/>
                    </a:lnTo>
                    <a:lnTo>
                      <a:pt x="894" y="2964"/>
                    </a:lnTo>
                    <a:lnTo>
                      <a:pt x="906" y="2970"/>
                    </a:lnTo>
                    <a:lnTo>
                      <a:pt x="1050" y="2970"/>
                    </a:lnTo>
                    <a:lnTo>
                      <a:pt x="1074" y="2982"/>
                    </a:lnTo>
                    <a:lnTo>
                      <a:pt x="1080" y="2988"/>
                    </a:lnTo>
                    <a:lnTo>
                      <a:pt x="1086" y="2988"/>
                    </a:lnTo>
                    <a:lnTo>
                      <a:pt x="1122" y="2970"/>
                    </a:lnTo>
                    <a:lnTo>
                      <a:pt x="1140" y="2976"/>
                    </a:lnTo>
                    <a:lnTo>
                      <a:pt x="1152" y="2976"/>
                    </a:lnTo>
                    <a:lnTo>
                      <a:pt x="1158" y="2952"/>
                    </a:lnTo>
                    <a:lnTo>
                      <a:pt x="1140" y="2952"/>
                    </a:lnTo>
                    <a:lnTo>
                      <a:pt x="1086" y="2940"/>
                    </a:lnTo>
                    <a:lnTo>
                      <a:pt x="1014" y="2910"/>
                    </a:lnTo>
                    <a:close/>
                    <a:moveTo>
                      <a:pt x="990" y="2988"/>
                    </a:moveTo>
                    <a:lnTo>
                      <a:pt x="1014" y="3000"/>
                    </a:lnTo>
                    <a:lnTo>
                      <a:pt x="1068" y="3006"/>
                    </a:lnTo>
                    <a:lnTo>
                      <a:pt x="1038" y="2982"/>
                    </a:lnTo>
                    <a:lnTo>
                      <a:pt x="990" y="2988"/>
                    </a:lnTo>
                    <a:close/>
                    <a:moveTo>
                      <a:pt x="960" y="2994"/>
                    </a:moveTo>
                    <a:lnTo>
                      <a:pt x="966" y="2982"/>
                    </a:lnTo>
                    <a:lnTo>
                      <a:pt x="888" y="2982"/>
                    </a:lnTo>
                    <a:lnTo>
                      <a:pt x="906" y="3012"/>
                    </a:lnTo>
                    <a:lnTo>
                      <a:pt x="936" y="3018"/>
                    </a:lnTo>
                    <a:lnTo>
                      <a:pt x="930" y="3006"/>
                    </a:lnTo>
                    <a:lnTo>
                      <a:pt x="936" y="3000"/>
                    </a:lnTo>
                    <a:lnTo>
                      <a:pt x="948" y="3012"/>
                    </a:lnTo>
                    <a:lnTo>
                      <a:pt x="996" y="3012"/>
                    </a:lnTo>
                    <a:lnTo>
                      <a:pt x="1008" y="3030"/>
                    </a:lnTo>
                    <a:lnTo>
                      <a:pt x="1026" y="3030"/>
                    </a:lnTo>
                    <a:lnTo>
                      <a:pt x="996" y="3000"/>
                    </a:lnTo>
                    <a:lnTo>
                      <a:pt x="960" y="2994"/>
                    </a:lnTo>
                    <a:close/>
                    <a:moveTo>
                      <a:pt x="804" y="2946"/>
                    </a:moveTo>
                    <a:lnTo>
                      <a:pt x="744" y="2940"/>
                    </a:lnTo>
                    <a:lnTo>
                      <a:pt x="750" y="2958"/>
                    </a:lnTo>
                    <a:lnTo>
                      <a:pt x="792" y="2958"/>
                    </a:lnTo>
                    <a:lnTo>
                      <a:pt x="804" y="2976"/>
                    </a:lnTo>
                    <a:lnTo>
                      <a:pt x="864" y="3000"/>
                    </a:lnTo>
                    <a:lnTo>
                      <a:pt x="828" y="2970"/>
                    </a:lnTo>
                    <a:lnTo>
                      <a:pt x="804" y="2946"/>
                    </a:lnTo>
                    <a:close/>
                    <a:moveTo>
                      <a:pt x="804" y="2880"/>
                    </a:moveTo>
                    <a:lnTo>
                      <a:pt x="786" y="2898"/>
                    </a:lnTo>
                    <a:lnTo>
                      <a:pt x="792" y="2928"/>
                    </a:lnTo>
                    <a:lnTo>
                      <a:pt x="816" y="2922"/>
                    </a:lnTo>
                    <a:lnTo>
                      <a:pt x="804" y="2880"/>
                    </a:lnTo>
                    <a:close/>
                    <a:moveTo>
                      <a:pt x="774" y="2928"/>
                    </a:moveTo>
                    <a:lnTo>
                      <a:pt x="768" y="2910"/>
                    </a:lnTo>
                    <a:lnTo>
                      <a:pt x="720" y="2898"/>
                    </a:lnTo>
                    <a:lnTo>
                      <a:pt x="708" y="2916"/>
                    </a:lnTo>
                    <a:lnTo>
                      <a:pt x="708" y="2934"/>
                    </a:lnTo>
                    <a:lnTo>
                      <a:pt x="744" y="2922"/>
                    </a:lnTo>
                    <a:lnTo>
                      <a:pt x="774" y="2928"/>
                    </a:lnTo>
                    <a:close/>
                    <a:moveTo>
                      <a:pt x="612" y="2772"/>
                    </a:moveTo>
                    <a:lnTo>
                      <a:pt x="606" y="2766"/>
                    </a:lnTo>
                    <a:lnTo>
                      <a:pt x="594" y="2766"/>
                    </a:lnTo>
                    <a:lnTo>
                      <a:pt x="588" y="2760"/>
                    </a:lnTo>
                    <a:lnTo>
                      <a:pt x="570" y="2760"/>
                    </a:lnTo>
                    <a:lnTo>
                      <a:pt x="570" y="2766"/>
                    </a:lnTo>
                    <a:lnTo>
                      <a:pt x="564" y="2778"/>
                    </a:lnTo>
                    <a:lnTo>
                      <a:pt x="564" y="2808"/>
                    </a:lnTo>
                    <a:lnTo>
                      <a:pt x="570" y="2808"/>
                    </a:lnTo>
                    <a:lnTo>
                      <a:pt x="576" y="2802"/>
                    </a:lnTo>
                    <a:lnTo>
                      <a:pt x="588" y="2802"/>
                    </a:lnTo>
                    <a:lnTo>
                      <a:pt x="594" y="2796"/>
                    </a:lnTo>
                    <a:lnTo>
                      <a:pt x="600" y="2820"/>
                    </a:lnTo>
                    <a:lnTo>
                      <a:pt x="630" y="2808"/>
                    </a:lnTo>
                    <a:lnTo>
                      <a:pt x="612" y="2790"/>
                    </a:lnTo>
                    <a:lnTo>
                      <a:pt x="618" y="2772"/>
                    </a:lnTo>
                    <a:lnTo>
                      <a:pt x="612" y="2772"/>
                    </a:lnTo>
                    <a:close/>
                    <a:moveTo>
                      <a:pt x="552" y="2826"/>
                    </a:moveTo>
                    <a:lnTo>
                      <a:pt x="516" y="2808"/>
                    </a:lnTo>
                    <a:lnTo>
                      <a:pt x="546" y="2832"/>
                    </a:lnTo>
                    <a:lnTo>
                      <a:pt x="588" y="2844"/>
                    </a:lnTo>
                    <a:lnTo>
                      <a:pt x="606" y="2850"/>
                    </a:lnTo>
                    <a:lnTo>
                      <a:pt x="588" y="2832"/>
                    </a:lnTo>
                    <a:lnTo>
                      <a:pt x="552" y="2826"/>
                    </a:lnTo>
                    <a:close/>
                    <a:moveTo>
                      <a:pt x="552" y="2748"/>
                    </a:moveTo>
                    <a:lnTo>
                      <a:pt x="534" y="2730"/>
                    </a:lnTo>
                    <a:lnTo>
                      <a:pt x="528" y="2766"/>
                    </a:lnTo>
                    <a:lnTo>
                      <a:pt x="504" y="2772"/>
                    </a:lnTo>
                    <a:lnTo>
                      <a:pt x="546" y="2784"/>
                    </a:lnTo>
                    <a:lnTo>
                      <a:pt x="552" y="2748"/>
                    </a:lnTo>
                    <a:close/>
                    <a:moveTo>
                      <a:pt x="444" y="2736"/>
                    </a:moveTo>
                    <a:lnTo>
                      <a:pt x="480" y="2772"/>
                    </a:lnTo>
                    <a:lnTo>
                      <a:pt x="492" y="2760"/>
                    </a:lnTo>
                    <a:lnTo>
                      <a:pt x="462" y="2724"/>
                    </a:lnTo>
                    <a:lnTo>
                      <a:pt x="444" y="2736"/>
                    </a:lnTo>
                    <a:close/>
                    <a:moveTo>
                      <a:pt x="516" y="2724"/>
                    </a:moveTo>
                    <a:lnTo>
                      <a:pt x="504" y="2718"/>
                    </a:lnTo>
                    <a:lnTo>
                      <a:pt x="492" y="2730"/>
                    </a:lnTo>
                    <a:lnTo>
                      <a:pt x="504" y="2748"/>
                    </a:lnTo>
                    <a:lnTo>
                      <a:pt x="516" y="2724"/>
                    </a:lnTo>
                    <a:close/>
                    <a:moveTo>
                      <a:pt x="456" y="2706"/>
                    </a:moveTo>
                    <a:lnTo>
                      <a:pt x="462" y="2676"/>
                    </a:lnTo>
                    <a:lnTo>
                      <a:pt x="456" y="2640"/>
                    </a:lnTo>
                    <a:lnTo>
                      <a:pt x="438" y="2634"/>
                    </a:lnTo>
                    <a:lnTo>
                      <a:pt x="438" y="2652"/>
                    </a:lnTo>
                    <a:lnTo>
                      <a:pt x="408" y="2646"/>
                    </a:lnTo>
                    <a:lnTo>
                      <a:pt x="432" y="2682"/>
                    </a:lnTo>
                    <a:lnTo>
                      <a:pt x="426" y="2724"/>
                    </a:lnTo>
                    <a:lnTo>
                      <a:pt x="456" y="2706"/>
                    </a:lnTo>
                    <a:close/>
                    <a:moveTo>
                      <a:pt x="366" y="2622"/>
                    </a:moveTo>
                    <a:lnTo>
                      <a:pt x="384" y="2628"/>
                    </a:lnTo>
                    <a:lnTo>
                      <a:pt x="390" y="2658"/>
                    </a:lnTo>
                    <a:lnTo>
                      <a:pt x="396" y="2628"/>
                    </a:lnTo>
                    <a:lnTo>
                      <a:pt x="402" y="2604"/>
                    </a:lnTo>
                    <a:lnTo>
                      <a:pt x="372" y="2598"/>
                    </a:lnTo>
                    <a:lnTo>
                      <a:pt x="366" y="2622"/>
                    </a:lnTo>
                    <a:close/>
                    <a:moveTo>
                      <a:pt x="372" y="2586"/>
                    </a:moveTo>
                    <a:lnTo>
                      <a:pt x="378" y="2586"/>
                    </a:lnTo>
                    <a:lnTo>
                      <a:pt x="378" y="2580"/>
                    </a:lnTo>
                    <a:lnTo>
                      <a:pt x="384" y="2574"/>
                    </a:lnTo>
                    <a:lnTo>
                      <a:pt x="414" y="2598"/>
                    </a:lnTo>
                    <a:lnTo>
                      <a:pt x="414" y="2574"/>
                    </a:lnTo>
                    <a:lnTo>
                      <a:pt x="384" y="2544"/>
                    </a:lnTo>
                    <a:lnTo>
                      <a:pt x="378" y="2532"/>
                    </a:lnTo>
                    <a:lnTo>
                      <a:pt x="372" y="2526"/>
                    </a:lnTo>
                    <a:lnTo>
                      <a:pt x="360" y="2502"/>
                    </a:lnTo>
                    <a:lnTo>
                      <a:pt x="360" y="2490"/>
                    </a:lnTo>
                    <a:lnTo>
                      <a:pt x="342" y="2454"/>
                    </a:lnTo>
                    <a:lnTo>
                      <a:pt x="330" y="2448"/>
                    </a:lnTo>
                    <a:lnTo>
                      <a:pt x="324" y="2442"/>
                    </a:lnTo>
                    <a:lnTo>
                      <a:pt x="318" y="2442"/>
                    </a:lnTo>
                    <a:lnTo>
                      <a:pt x="312" y="2448"/>
                    </a:lnTo>
                    <a:lnTo>
                      <a:pt x="312" y="2454"/>
                    </a:lnTo>
                    <a:lnTo>
                      <a:pt x="294" y="2448"/>
                    </a:lnTo>
                    <a:lnTo>
                      <a:pt x="288" y="2454"/>
                    </a:lnTo>
                    <a:lnTo>
                      <a:pt x="288" y="2466"/>
                    </a:lnTo>
                    <a:lnTo>
                      <a:pt x="282" y="2472"/>
                    </a:lnTo>
                    <a:lnTo>
                      <a:pt x="282" y="2490"/>
                    </a:lnTo>
                    <a:lnTo>
                      <a:pt x="330" y="2490"/>
                    </a:lnTo>
                    <a:lnTo>
                      <a:pt x="312" y="2532"/>
                    </a:lnTo>
                    <a:lnTo>
                      <a:pt x="324" y="2532"/>
                    </a:lnTo>
                    <a:lnTo>
                      <a:pt x="348" y="2508"/>
                    </a:lnTo>
                    <a:lnTo>
                      <a:pt x="342" y="2532"/>
                    </a:lnTo>
                    <a:lnTo>
                      <a:pt x="342" y="2538"/>
                    </a:lnTo>
                    <a:lnTo>
                      <a:pt x="348" y="2544"/>
                    </a:lnTo>
                    <a:lnTo>
                      <a:pt x="366" y="2580"/>
                    </a:lnTo>
                    <a:lnTo>
                      <a:pt x="366" y="2586"/>
                    </a:lnTo>
                    <a:lnTo>
                      <a:pt x="372" y="2586"/>
                    </a:lnTo>
                    <a:close/>
                    <a:moveTo>
                      <a:pt x="246" y="2082"/>
                    </a:moveTo>
                    <a:lnTo>
                      <a:pt x="246" y="2034"/>
                    </a:lnTo>
                    <a:lnTo>
                      <a:pt x="216" y="2004"/>
                    </a:lnTo>
                    <a:lnTo>
                      <a:pt x="234" y="1992"/>
                    </a:lnTo>
                    <a:lnTo>
                      <a:pt x="210" y="1968"/>
                    </a:lnTo>
                    <a:lnTo>
                      <a:pt x="174" y="1956"/>
                    </a:lnTo>
                    <a:lnTo>
                      <a:pt x="174" y="1986"/>
                    </a:lnTo>
                    <a:lnTo>
                      <a:pt x="180" y="1998"/>
                    </a:lnTo>
                    <a:lnTo>
                      <a:pt x="180" y="2004"/>
                    </a:lnTo>
                    <a:lnTo>
                      <a:pt x="192" y="2016"/>
                    </a:lnTo>
                    <a:lnTo>
                      <a:pt x="198" y="2028"/>
                    </a:lnTo>
                    <a:lnTo>
                      <a:pt x="204" y="2034"/>
                    </a:lnTo>
                    <a:lnTo>
                      <a:pt x="204" y="2046"/>
                    </a:lnTo>
                    <a:lnTo>
                      <a:pt x="198" y="2064"/>
                    </a:lnTo>
                    <a:lnTo>
                      <a:pt x="246" y="2082"/>
                    </a:lnTo>
                    <a:close/>
                    <a:moveTo>
                      <a:pt x="246" y="2178"/>
                    </a:moveTo>
                    <a:lnTo>
                      <a:pt x="258" y="2190"/>
                    </a:lnTo>
                    <a:lnTo>
                      <a:pt x="282" y="2190"/>
                    </a:lnTo>
                    <a:lnTo>
                      <a:pt x="294" y="2172"/>
                    </a:lnTo>
                    <a:lnTo>
                      <a:pt x="264" y="2178"/>
                    </a:lnTo>
                    <a:lnTo>
                      <a:pt x="246" y="2178"/>
                    </a:lnTo>
                    <a:close/>
                    <a:moveTo>
                      <a:pt x="282" y="2220"/>
                    </a:moveTo>
                    <a:lnTo>
                      <a:pt x="282" y="2238"/>
                    </a:lnTo>
                    <a:lnTo>
                      <a:pt x="306" y="2256"/>
                    </a:lnTo>
                    <a:lnTo>
                      <a:pt x="306" y="2232"/>
                    </a:lnTo>
                    <a:lnTo>
                      <a:pt x="294" y="2208"/>
                    </a:lnTo>
                    <a:lnTo>
                      <a:pt x="258" y="2208"/>
                    </a:lnTo>
                    <a:lnTo>
                      <a:pt x="282" y="2220"/>
                    </a:lnTo>
                    <a:close/>
                    <a:moveTo>
                      <a:pt x="318" y="2190"/>
                    </a:moveTo>
                    <a:lnTo>
                      <a:pt x="324" y="2184"/>
                    </a:lnTo>
                    <a:lnTo>
                      <a:pt x="336" y="2178"/>
                    </a:lnTo>
                    <a:lnTo>
                      <a:pt x="348" y="2166"/>
                    </a:lnTo>
                    <a:lnTo>
                      <a:pt x="336" y="2154"/>
                    </a:lnTo>
                    <a:lnTo>
                      <a:pt x="324" y="2154"/>
                    </a:lnTo>
                    <a:lnTo>
                      <a:pt x="312" y="2160"/>
                    </a:lnTo>
                    <a:lnTo>
                      <a:pt x="306" y="2166"/>
                    </a:lnTo>
                    <a:lnTo>
                      <a:pt x="306" y="2184"/>
                    </a:lnTo>
                    <a:lnTo>
                      <a:pt x="312" y="2190"/>
                    </a:lnTo>
                    <a:lnTo>
                      <a:pt x="318" y="2190"/>
                    </a:lnTo>
                    <a:close/>
                    <a:moveTo>
                      <a:pt x="252" y="2112"/>
                    </a:moveTo>
                    <a:lnTo>
                      <a:pt x="240" y="2118"/>
                    </a:lnTo>
                    <a:lnTo>
                      <a:pt x="240" y="2136"/>
                    </a:lnTo>
                    <a:lnTo>
                      <a:pt x="252" y="2136"/>
                    </a:lnTo>
                    <a:lnTo>
                      <a:pt x="264" y="2124"/>
                    </a:lnTo>
                    <a:lnTo>
                      <a:pt x="264" y="2106"/>
                    </a:lnTo>
                    <a:lnTo>
                      <a:pt x="258" y="2106"/>
                    </a:lnTo>
                    <a:lnTo>
                      <a:pt x="252" y="2112"/>
                    </a:lnTo>
                    <a:close/>
                    <a:moveTo>
                      <a:pt x="234" y="2154"/>
                    </a:moveTo>
                    <a:lnTo>
                      <a:pt x="216" y="2154"/>
                    </a:lnTo>
                    <a:lnTo>
                      <a:pt x="228" y="2178"/>
                    </a:lnTo>
                    <a:lnTo>
                      <a:pt x="234" y="2154"/>
                    </a:lnTo>
                    <a:close/>
                    <a:moveTo>
                      <a:pt x="714" y="2874"/>
                    </a:moveTo>
                    <a:lnTo>
                      <a:pt x="726" y="2874"/>
                    </a:lnTo>
                    <a:lnTo>
                      <a:pt x="726" y="2886"/>
                    </a:lnTo>
                    <a:lnTo>
                      <a:pt x="768" y="2886"/>
                    </a:lnTo>
                    <a:lnTo>
                      <a:pt x="774" y="2880"/>
                    </a:lnTo>
                    <a:lnTo>
                      <a:pt x="774" y="2874"/>
                    </a:lnTo>
                    <a:lnTo>
                      <a:pt x="744" y="2844"/>
                    </a:lnTo>
                    <a:lnTo>
                      <a:pt x="744" y="2808"/>
                    </a:lnTo>
                    <a:lnTo>
                      <a:pt x="786" y="2802"/>
                    </a:lnTo>
                    <a:lnTo>
                      <a:pt x="780" y="2790"/>
                    </a:lnTo>
                    <a:lnTo>
                      <a:pt x="804" y="2790"/>
                    </a:lnTo>
                    <a:lnTo>
                      <a:pt x="816" y="2772"/>
                    </a:lnTo>
                    <a:lnTo>
                      <a:pt x="792" y="2754"/>
                    </a:lnTo>
                    <a:lnTo>
                      <a:pt x="696" y="2754"/>
                    </a:lnTo>
                    <a:lnTo>
                      <a:pt x="684" y="2760"/>
                    </a:lnTo>
                    <a:lnTo>
                      <a:pt x="672" y="2760"/>
                    </a:lnTo>
                    <a:lnTo>
                      <a:pt x="654" y="2742"/>
                    </a:lnTo>
                    <a:lnTo>
                      <a:pt x="618" y="2724"/>
                    </a:lnTo>
                    <a:lnTo>
                      <a:pt x="606" y="2706"/>
                    </a:lnTo>
                    <a:lnTo>
                      <a:pt x="588" y="2682"/>
                    </a:lnTo>
                    <a:lnTo>
                      <a:pt x="588" y="2658"/>
                    </a:lnTo>
                    <a:lnTo>
                      <a:pt x="576" y="2646"/>
                    </a:lnTo>
                    <a:lnTo>
                      <a:pt x="564" y="2640"/>
                    </a:lnTo>
                    <a:lnTo>
                      <a:pt x="546" y="2640"/>
                    </a:lnTo>
                    <a:lnTo>
                      <a:pt x="534" y="2652"/>
                    </a:lnTo>
                    <a:lnTo>
                      <a:pt x="528" y="2652"/>
                    </a:lnTo>
                    <a:lnTo>
                      <a:pt x="516" y="2646"/>
                    </a:lnTo>
                    <a:lnTo>
                      <a:pt x="510" y="2640"/>
                    </a:lnTo>
                    <a:lnTo>
                      <a:pt x="510" y="2628"/>
                    </a:lnTo>
                    <a:lnTo>
                      <a:pt x="504" y="2622"/>
                    </a:lnTo>
                    <a:lnTo>
                      <a:pt x="504" y="2616"/>
                    </a:lnTo>
                    <a:lnTo>
                      <a:pt x="474" y="2610"/>
                    </a:lnTo>
                    <a:lnTo>
                      <a:pt x="474" y="2574"/>
                    </a:lnTo>
                    <a:lnTo>
                      <a:pt x="468" y="2568"/>
                    </a:lnTo>
                    <a:lnTo>
                      <a:pt x="462" y="2556"/>
                    </a:lnTo>
                    <a:lnTo>
                      <a:pt x="462" y="2544"/>
                    </a:lnTo>
                    <a:lnTo>
                      <a:pt x="474" y="2538"/>
                    </a:lnTo>
                    <a:lnTo>
                      <a:pt x="474" y="2514"/>
                    </a:lnTo>
                    <a:lnTo>
                      <a:pt x="480" y="2514"/>
                    </a:lnTo>
                    <a:lnTo>
                      <a:pt x="486" y="2508"/>
                    </a:lnTo>
                    <a:lnTo>
                      <a:pt x="492" y="2508"/>
                    </a:lnTo>
                    <a:lnTo>
                      <a:pt x="498" y="2502"/>
                    </a:lnTo>
                    <a:lnTo>
                      <a:pt x="498" y="2496"/>
                    </a:lnTo>
                    <a:lnTo>
                      <a:pt x="474" y="2472"/>
                    </a:lnTo>
                    <a:lnTo>
                      <a:pt x="480" y="2466"/>
                    </a:lnTo>
                    <a:lnTo>
                      <a:pt x="492" y="2460"/>
                    </a:lnTo>
                    <a:lnTo>
                      <a:pt x="498" y="2460"/>
                    </a:lnTo>
                    <a:lnTo>
                      <a:pt x="498" y="2454"/>
                    </a:lnTo>
                    <a:lnTo>
                      <a:pt x="474" y="2430"/>
                    </a:lnTo>
                    <a:lnTo>
                      <a:pt x="468" y="2430"/>
                    </a:lnTo>
                    <a:lnTo>
                      <a:pt x="474" y="2388"/>
                    </a:lnTo>
                    <a:lnTo>
                      <a:pt x="486" y="2382"/>
                    </a:lnTo>
                    <a:lnTo>
                      <a:pt x="474" y="2358"/>
                    </a:lnTo>
                    <a:lnTo>
                      <a:pt x="480" y="2322"/>
                    </a:lnTo>
                    <a:lnTo>
                      <a:pt x="456" y="2298"/>
                    </a:lnTo>
                    <a:lnTo>
                      <a:pt x="462" y="2274"/>
                    </a:lnTo>
                    <a:lnTo>
                      <a:pt x="438" y="2256"/>
                    </a:lnTo>
                    <a:lnTo>
                      <a:pt x="450" y="2244"/>
                    </a:lnTo>
                    <a:lnTo>
                      <a:pt x="456" y="2232"/>
                    </a:lnTo>
                    <a:lnTo>
                      <a:pt x="462" y="2226"/>
                    </a:lnTo>
                    <a:lnTo>
                      <a:pt x="438" y="2202"/>
                    </a:lnTo>
                    <a:lnTo>
                      <a:pt x="426" y="2202"/>
                    </a:lnTo>
                    <a:lnTo>
                      <a:pt x="420" y="2196"/>
                    </a:lnTo>
                    <a:lnTo>
                      <a:pt x="408" y="2190"/>
                    </a:lnTo>
                    <a:lnTo>
                      <a:pt x="402" y="2190"/>
                    </a:lnTo>
                    <a:lnTo>
                      <a:pt x="396" y="2184"/>
                    </a:lnTo>
                    <a:lnTo>
                      <a:pt x="414" y="2184"/>
                    </a:lnTo>
                    <a:lnTo>
                      <a:pt x="426" y="2178"/>
                    </a:lnTo>
                    <a:lnTo>
                      <a:pt x="438" y="2178"/>
                    </a:lnTo>
                    <a:lnTo>
                      <a:pt x="444" y="2172"/>
                    </a:lnTo>
                    <a:lnTo>
                      <a:pt x="444" y="2166"/>
                    </a:lnTo>
                    <a:lnTo>
                      <a:pt x="432" y="2160"/>
                    </a:lnTo>
                    <a:lnTo>
                      <a:pt x="402" y="2160"/>
                    </a:lnTo>
                    <a:lnTo>
                      <a:pt x="390" y="2148"/>
                    </a:lnTo>
                    <a:lnTo>
                      <a:pt x="390" y="2118"/>
                    </a:lnTo>
                    <a:lnTo>
                      <a:pt x="384" y="2106"/>
                    </a:lnTo>
                    <a:lnTo>
                      <a:pt x="384" y="2100"/>
                    </a:lnTo>
                    <a:lnTo>
                      <a:pt x="378" y="2094"/>
                    </a:lnTo>
                    <a:lnTo>
                      <a:pt x="366" y="2088"/>
                    </a:lnTo>
                    <a:lnTo>
                      <a:pt x="360" y="2088"/>
                    </a:lnTo>
                    <a:lnTo>
                      <a:pt x="366" y="2058"/>
                    </a:lnTo>
                    <a:lnTo>
                      <a:pt x="342" y="2046"/>
                    </a:lnTo>
                    <a:lnTo>
                      <a:pt x="336" y="2040"/>
                    </a:lnTo>
                    <a:lnTo>
                      <a:pt x="336" y="2028"/>
                    </a:lnTo>
                    <a:lnTo>
                      <a:pt x="330" y="2016"/>
                    </a:lnTo>
                    <a:lnTo>
                      <a:pt x="330" y="1998"/>
                    </a:lnTo>
                    <a:lnTo>
                      <a:pt x="324" y="1986"/>
                    </a:lnTo>
                    <a:lnTo>
                      <a:pt x="324" y="1974"/>
                    </a:lnTo>
                    <a:lnTo>
                      <a:pt x="330" y="1968"/>
                    </a:lnTo>
                    <a:lnTo>
                      <a:pt x="342" y="1962"/>
                    </a:lnTo>
                    <a:lnTo>
                      <a:pt x="348" y="1962"/>
                    </a:lnTo>
                    <a:lnTo>
                      <a:pt x="336" y="1950"/>
                    </a:lnTo>
                    <a:lnTo>
                      <a:pt x="324" y="1944"/>
                    </a:lnTo>
                    <a:lnTo>
                      <a:pt x="306" y="1926"/>
                    </a:lnTo>
                    <a:lnTo>
                      <a:pt x="300" y="1914"/>
                    </a:lnTo>
                    <a:lnTo>
                      <a:pt x="300" y="1890"/>
                    </a:lnTo>
                    <a:lnTo>
                      <a:pt x="294" y="1878"/>
                    </a:lnTo>
                    <a:lnTo>
                      <a:pt x="288" y="1872"/>
                    </a:lnTo>
                    <a:lnTo>
                      <a:pt x="288" y="1842"/>
                    </a:lnTo>
                    <a:lnTo>
                      <a:pt x="294" y="1836"/>
                    </a:lnTo>
                    <a:lnTo>
                      <a:pt x="294" y="1824"/>
                    </a:lnTo>
                    <a:lnTo>
                      <a:pt x="276" y="1812"/>
                    </a:lnTo>
                    <a:lnTo>
                      <a:pt x="276" y="1806"/>
                    </a:lnTo>
                    <a:lnTo>
                      <a:pt x="282" y="1794"/>
                    </a:lnTo>
                    <a:lnTo>
                      <a:pt x="282" y="1788"/>
                    </a:lnTo>
                    <a:lnTo>
                      <a:pt x="264" y="1770"/>
                    </a:lnTo>
                    <a:lnTo>
                      <a:pt x="282" y="1758"/>
                    </a:lnTo>
                    <a:lnTo>
                      <a:pt x="270" y="1716"/>
                    </a:lnTo>
                    <a:lnTo>
                      <a:pt x="276" y="1716"/>
                    </a:lnTo>
                    <a:lnTo>
                      <a:pt x="282" y="1710"/>
                    </a:lnTo>
                    <a:lnTo>
                      <a:pt x="294" y="1704"/>
                    </a:lnTo>
                    <a:lnTo>
                      <a:pt x="300" y="1692"/>
                    </a:lnTo>
                    <a:lnTo>
                      <a:pt x="300" y="1686"/>
                    </a:lnTo>
                    <a:lnTo>
                      <a:pt x="282" y="1668"/>
                    </a:lnTo>
                    <a:lnTo>
                      <a:pt x="276" y="1668"/>
                    </a:lnTo>
                    <a:lnTo>
                      <a:pt x="276" y="1650"/>
                    </a:lnTo>
                    <a:lnTo>
                      <a:pt x="246" y="1626"/>
                    </a:lnTo>
                    <a:lnTo>
                      <a:pt x="246" y="1578"/>
                    </a:lnTo>
                    <a:lnTo>
                      <a:pt x="240" y="1566"/>
                    </a:lnTo>
                    <a:lnTo>
                      <a:pt x="234" y="1548"/>
                    </a:lnTo>
                    <a:lnTo>
                      <a:pt x="234" y="1536"/>
                    </a:lnTo>
                    <a:lnTo>
                      <a:pt x="228" y="1530"/>
                    </a:lnTo>
                    <a:lnTo>
                      <a:pt x="228" y="1524"/>
                    </a:lnTo>
                    <a:lnTo>
                      <a:pt x="252" y="1518"/>
                    </a:lnTo>
                    <a:lnTo>
                      <a:pt x="258" y="1500"/>
                    </a:lnTo>
                    <a:lnTo>
                      <a:pt x="258" y="1494"/>
                    </a:lnTo>
                    <a:lnTo>
                      <a:pt x="264" y="1482"/>
                    </a:lnTo>
                    <a:lnTo>
                      <a:pt x="264" y="1470"/>
                    </a:lnTo>
                    <a:lnTo>
                      <a:pt x="258" y="1464"/>
                    </a:lnTo>
                    <a:lnTo>
                      <a:pt x="252" y="1452"/>
                    </a:lnTo>
                    <a:lnTo>
                      <a:pt x="246" y="1446"/>
                    </a:lnTo>
                    <a:lnTo>
                      <a:pt x="240" y="1434"/>
                    </a:lnTo>
                    <a:lnTo>
                      <a:pt x="234" y="1428"/>
                    </a:lnTo>
                    <a:lnTo>
                      <a:pt x="246" y="1428"/>
                    </a:lnTo>
                    <a:lnTo>
                      <a:pt x="246" y="1398"/>
                    </a:lnTo>
                    <a:lnTo>
                      <a:pt x="252" y="1380"/>
                    </a:lnTo>
                    <a:lnTo>
                      <a:pt x="252" y="1356"/>
                    </a:lnTo>
                    <a:lnTo>
                      <a:pt x="270" y="1338"/>
                    </a:lnTo>
                    <a:lnTo>
                      <a:pt x="270" y="1332"/>
                    </a:lnTo>
                    <a:lnTo>
                      <a:pt x="264" y="1320"/>
                    </a:lnTo>
                    <a:lnTo>
                      <a:pt x="258" y="1314"/>
                    </a:lnTo>
                    <a:lnTo>
                      <a:pt x="252" y="1302"/>
                    </a:lnTo>
                    <a:lnTo>
                      <a:pt x="246" y="1260"/>
                    </a:lnTo>
                    <a:lnTo>
                      <a:pt x="222" y="1260"/>
                    </a:lnTo>
                    <a:lnTo>
                      <a:pt x="210" y="1248"/>
                    </a:lnTo>
                    <a:lnTo>
                      <a:pt x="210" y="1236"/>
                    </a:lnTo>
                    <a:lnTo>
                      <a:pt x="216" y="1230"/>
                    </a:lnTo>
                    <a:lnTo>
                      <a:pt x="210" y="1218"/>
                    </a:lnTo>
                    <a:lnTo>
                      <a:pt x="198" y="1188"/>
                    </a:lnTo>
                    <a:lnTo>
                      <a:pt x="180" y="1170"/>
                    </a:lnTo>
                    <a:lnTo>
                      <a:pt x="180" y="1164"/>
                    </a:lnTo>
                    <a:lnTo>
                      <a:pt x="186" y="1158"/>
                    </a:lnTo>
                    <a:lnTo>
                      <a:pt x="186" y="1146"/>
                    </a:lnTo>
                    <a:lnTo>
                      <a:pt x="168" y="1128"/>
                    </a:lnTo>
                    <a:lnTo>
                      <a:pt x="156" y="1122"/>
                    </a:lnTo>
                    <a:lnTo>
                      <a:pt x="156" y="1116"/>
                    </a:lnTo>
                    <a:lnTo>
                      <a:pt x="150" y="1110"/>
                    </a:lnTo>
                    <a:lnTo>
                      <a:pt x="150" y="1086"/>
                    </a:lnTo>
                    <a:lnTo>
                      <a:pt x="156" y="1086"/>
                    </a:lnTo>
                    <a:lnTo>
                      <a:pt x="168" y="1080"/>
                    </a:lnTo>
                    <a:lnTo>
                      <a:pt x="162" y="1026"/>
                    </a:lnTo>
                    <a:lnTo>
                      <a:pt x="186" y="1026"/>
                    </a:lnTo>
                    <a:lnTo>
                      <a:pt x="186" y="1020"/>
                    </a:lnTo>
                    <a:lnTo>
                      <a:pt x="180" y="1008"/>
                    </a:lnTo>
                    <a:lnTo>
                      <a:pt x="168" y="972"/>
                    </a:lnTo>
                    <a:lnTo>
                      <a:pt x="156" y="948"/>
                    </a:lnTo>
                    <a:lnTo>
                      <a:pt x="156" y="936"/>
                    </a:lnTo>
                    <a:lnTo>
                      <a:pt x="168" y="924"/>
                    </a:lnTo>
                    <a:lnTo>
                      <a:pt x="168" y="858"/>
                    </a:lnTo>
                    <a:lnTo>
                      <a:pt x="174" y="852"/>
                    </a:lnTo>
                    <a:lnTo>
                      <a:pt x="180" y="840"/>
                    </a:lnTo>
                    <a:lnTo>
                      <a:pt x="192" y="828"/>
                    </a:lnTo>
                    <a:lnTo>
                      <a:pt x="192" y="816"/>
                    </a:lnTo>
                    <a:lnTo>
                      <a:pt x="198" y="804"/>
                    </a:lnTo>
                    <a:lnTo>
                      <a:pt x="198" y="792"/>
                    </a:lnTo>
                    <a:lnTo>
                      <a:pt x="204" y="774"/>
                    </a:lnTo>
                    <a:lnTo>
                      <a:pt x="204" y="762"/>
                    </a:lnTo>
                    <a:lnTo>
                      <a:pt x="222" y="762"/>
                    </a:lnTo>
                    <a:lnTo>
                      <a:pt x="228" y="756"/>
                    </a:lnTo>
                    <a:lnTo>
                      <a:pt x="240" y="750"/>
                    </a:lnTo>
                    <a:lnTo>
                      <a:pt x="240" y="738"/>
                    </a:lnTo>
                    <a:lnTo>
                      <a:pt x="234" y="726"/>
                    </a:lnTo>
                    <a:lnTo>
                      <a:pt x="210" y="714"/>
                    </a:lnTo>
                    <a:lnTo>
                      <a:pt x="204" y="708"/>
                    </a:lnTo>
                    <a:lnTo>
                      <a:pt x="198" y="708"/>
                    </a:lnTo>
                    <a:lnTo>
                      <a:pt x="204" y="708"/>
                    </a:lnTo>
                    <a:lnTo>
                      <a:pt x="216" y="696"/>
                    </a:lnTo>
                    <a:lnTo>
                      <a:pt x="222" y="684"/>
                    </a:lnTo>
                    <a:lnTo>
                      <a:pt x="228" y="678"/>
                    </a:lnTo>
                    <a:lnTo>
                      <a:pt x="222" y="666"/>
                    </a:lnTo>
                    <a:lnTo>
                      <a:pt x="210" y="654"/>
                    </a:lnTo>
                    <a:lnTo>
                      <a:pt x="198" y="648"/>
                    </a:lnTo>
                    <a:lnTo>
                      <a:pt x="192" y="642"/>
                    </a:lnTo>
                    <a:lnTo>
                      <a:pt x="192" y="624"/>
                    </a:lnTo>
                    <a:lnTo>
                      <a:pt x="216" y="600"/>
                    </a:lnTo>
                    <a:lnTo>
                      <a:pt x="216" y="594"/>
                    </a:lnTo>
                    <a:lnTo>
                      <a:pt x="204" y="594"/>
                    </a:lnTo>
                    <a:lnTo>
                      <a:pt x="192" y="588"/>
                    </a:lnTo>
                    <a:lnTo>
                      <a:pt x="186" y="582"/>
                    </a:lnTo>
                    <a:lnTo>
                      <a:pt x="186" y="576"/>
                    </a:lnTo>
                    <a:lnTo>
                      <a:pt x="192" y="570"/>
                    </a:lnTo>
                    <a:lnTo>
                      <a:pt x="198" y="558"/>
                    </a:lnTo>
                    <a:lnTo>
                      <a:pt x="210" y="552"/>
                    </a:lnTo>
                    <a:lnTo>
                      <a:pt x="222" y="540"/>
                    </a:lnTo>
                    <a:lnTo>
                      <a:pt x="240" y="534"/>
                    </a:lnTo>
                    <a:lnTo>
                      <a:pt x="252" y="528"/>
                    </a:lnTo>
                    <a:lnTo>
                      <a:pt x="258" y="522"/>
                    </a:lnTo>
                    <a:lnTo>
                      <a:pt x="264" y="522"/>
                    </a:lnTo>
                    <a:lnTo>
                      <a:pt x="276" y="438"/>
                    </a:lnTo>
                    <a:lnTo>
                      <a:pt x="264" y="420"/>
                    </a:lnTo>
                    <a:lnTo>
                      <a:pt x="222" y="420"/>
                    </a:lnTo>
                    <a:lnTo>
                      <a:pt x="216" y="408"/>
                    </a:lnTo>
                    <a:lnTo>
                      <a:pt x="216" y="384"/>
                    </a:lnTo>
                    <a:lnTo>
                      <a:pt x="192" y="360"/>
                    </a:lnTo>
                    <a:lnTo>
                      <a:pt x="192" y="294"/>
                    </a:lnTo>
                    <a:lnTo>
                      <a:pt x="186" y="288"/>
                    </a:lnTo>
                    <a:lnTo>
                      <a:pt x="174" y="282"/>
                    </a:lnTo>
                    <a:lnTo>
                      <a:pt x="168" y="276"/>
                    </a:lnTo>
                    <a:lnTo>
                      <a:pt x="156" y="270"/>
                    </a:lnTo>
                    <a:lnTo>
                      <a:pt x="150" y="264"/>
                    </a:lnTo>
                    <a:lnTo>
                      <a:pt x="144" y="264"/>
                    </a:lnTo>
                    <a:lnTo>
                      <a:pt x="144" y="240"/>
                    </a:lnTo>
                    <a:lnTo>
                      <a:pt x="138" y="234"/>
                    </a:lnTo>
                    <a:lnTo>
                      <a:pt x="132" y="222"/>
                    </a:lnTo>
                    <a:lnTo>
                      <a:pt x="132" y="210"/>
                    </a:lnTo>
                    <a:lnTo>
                      <a:pt x="138" y="204"/>
                    </a:lnTo>
                    <a:lnTo>
                      <a:pt x="144" y="192"/>
                    </a:lnTo>
                    <a:lnTo>
                      <a:pt x="150" y="186"/>
                    </a:lnTo>
                    <a:lnTo>
                      <a:pt x="132" y="168"/>
                    </a:lnTo>
                    <a:lnTo>
                      <a:pt x="144" y="156"/>
                    </a:lnTo>
                    <a:lnTo>
                      <a:pt x="150" y="144"/>
                    </a:lnTo>
                    <a:lnTo>
                      <a:pt x="150" y="138"/>
                    </a:lnTo>
                    <a:lnTo>
                      <a:pt x="144" y="126"/>
                    </a:lnTo>
                    <a:lnTo>
                      <a:pt x="120" y="114"/>
                    </a:lnTo>
                    <a:lnTo>
                      <a:pt x="114" y="114"/>
                    </a:lnTo>
                    <a:lnTo>
                      <a:pt x="102" y="108"/>
                    </a:lnTo>
                    <a:lnTo>
                      <a:pt x="90" y="30"/>
                    </a:lnTo>
                    <a:lnTo>
                      <a:pt x="66" y="30"/>
                    </a:lnTo>
                    <a:lnTo>
                      <a:pt x="48" y="0"/>
                    </a:lnTo>
                    <a:lnTo>
                      <a:pt x="36" y="6"/>
                    </a:lnTo>
                    <a:lnTo>
                      <a:pt x="42" y="18"/>
                    </a:lnTo>
                    <a:lnTo>
                      <a:pt x="42" y="36"/>
                    </a:lnTo>
                    <a:lnTo>
                      <a:pt x="36" y="42"/>
                    </a:lnTo>
                    <a:lnTo>
                      <a:pt x="0" y="66"/>
                    </a:lnTo>
                    <a:lnTo>
                      <a:pt x="0" y="108"/>
                    </a:lnTo>
                    <a:lnTo>
                      <a:pt x="24" y="156"/>
                    </a:lnTo>
                    <a:lnTo>
                      <a:pt x="30" y="174"/>
                    </a:lnTo>
                    <a:lnTo>
                      <a:pt x="36" y="228"/>
                    </a:lnTo>
                    <a:lnTo>
                      <a:pt x="36" y="282"/>
                    </a:lnTo>
                    <a:lnTo>
                      <a:pt x="48" y="318"/>
                    </a:lnTo>
                    <a:lnTo>
                      <a:pt x="48" y="360"/>
                    </a:lnTo>
                    <a:lnTo>
                      <a:pt x="54" y="384"/>
                    </a:lnTo>
                    <a:lnTo>
                      <a:pt x="54" y="432"/>
                    </a:lnTo>
                    <a:lnTo>
                      <a:pt x="30" y="444"/>
                    </a:lnTo>
                    <a:lnTo>
                      <a:pt x="36" y="474"/>
                    </a:lnTo>
                    <a:lnTo>
                      <a:pt x="54" y="486"/>
                    </a:lnTo>
                    <a:lnTo>
                      <a:pt x="48" y="582"/>
                    </a:lnTo>
                    <a:lnTo>
                      <a:pt x="72" y="624"/>
                    </a:lnTo>
                    <a:lnTo>
                      <a:pt x="54" y="642"/>
                    </a:lnTo>
                    <a:lnTo>
                      <a:pt x="60" y="702"/>
                    </a:lnTo>
                    <a:lnTo>
                      <a:pt x="66" y="708"/>
                    </a:lnTo>
                    <a:lnTo>
                      <a:pt x="78" y="732"/>
                    </a:lnTo>
                    <a:lnTo>
                      <a:pt x="78" y="744"/>
                    </a:lnTo>
                    <a:lnTo>
                      <a:pt x="72" y="756"/>
                    </a:lnTo>
                    <a:lnTo>
                      <a:pt x="66" y="762"/>
                    </a:lnTo>
                    <a:lnTo>
                      <a:pt x="60" y="762"/>
                    </a:lnTo>
                    <a:lnTo>
                      <a:pt x="60" y="792"/>
                    </a:lnTo>
                    <a:lnTo>
                      <a:pt x="72" y="810"/>
                    </a:lnTo>
                    <a:lnTo>
                      <a:pt x="60" y="822"/>
                    </a:lnTo>
                    <a:lnTo>
                      <a:pt x="48" y="846"/>
                    </a:lnTo>
                    <a:lnTo>
                      <a:pt x="48" y="852"/>
                    </a:lnTo>
                    <a:lnTo>
                      <a:pt x="60" y="852"/>
                    </a:lnTo>
                    <a:lnTo>
                      <a:pt x="60" y="864"/>
                    </a:lnTo>
                    <a:lnTo>
                      <a:pt x="66" y="870"/>
                    </a:lnTo>
                    <a:lnTo>
                      <a:pt x="66" y="888"/>
                    </a:lnTo>
                    <a:lnTo>
                      <a:pt x="54" y="900"/>
                    </a:lnTo>
                    <a:lnTo>
                      <a:pt x="54" y="906"/>
                    </a:lnTo>
                    <a:lnTo>
                      <a:pt x="48" y="912"/>
                    </a:lnTo>
                    <a:lnTo>
                      <a:pt x="48" y="936"/>
                    </a:lnTo>
                    <a:lnTo>
                      <a:pt x="54" y="948"/>
                    </a:lnTo>
                    <a:lnTo>
                      <a:pt x="60" y="954"/>
                    </a:lnTo>
                    <a:lnTo>
                      <a:pt x="66" y="954"/>
                    </a:lnTo>
                    <a:lnTo>
                      <a:pt x="78" y="966"/>
                    </a:lnTo>
                    <a:lnTo>
                      <a:pt x="78" y="1020"/>
                    </a:lnTo>
                    <a:lnTo>
                      <a:pt x="60" y="1020"/>
                    </a:lnTo>
                    <a:lnTo>
                      <a:pt x="60" y="1044"/>
                    </a:lnTo>
                    <a:lnTo>
                      <a:pt x="66" y="1056"/>
                    </a:lnTo>
                    <a:lnTo>
                      <a:pt x="90" y="1128"/>
                    </a:lnTo>
                    <a:lnTo>
                      <a:pt x="96" y="1140"/>
                    </a:lnTo>
                    <a:lnTo>
                      <a:pt x="102" y="1146"/>
                    </a:lnTo>
                    <a:lnTo>
                      <a:pt x="102" y="1164"/>
                    </a:lnTo>
                    <a:lnTo>
                      <a:pt x="108" y="1170"/>
                    </a:lnTo>
                    <a:lnTo>
                      <a:pt x="114" y="1182"/>
                    </a:lnTo>
                    <a:lnTo>
                      <a:pt x="120" y="1188"/>
                    </a:lnTo>
                    <a:lnTo>
                      <a:pt x="120" y="1236"/>
                    </a:lnTo>
                    <a:lnTo>
                      <a:pt x="114" y="1266"/>
                    </a:lnTo>
                    <a:lnTo>
                      <a:pt x="138" y="1290"/>
                    </a:lnTo>
                    <a:lnTo>
                      <a:pt x="138" y="1296"/>
                    </a:lnTo>
                    <a:lnTo>
                      <a:pt x="132" y="1302"/>
                    </a:lnTo>
                    <a:lnTo>
                      <a:pt x="126" y="1314"/>
                    </a:lnTo>
                    <a:lnTo>
                      <a:pt x="126" y="1326"/>
                    </a:lnTo>
                    <a:lnTo>
                      <a:pt x="120" y="1338"/>
                    </a:lnTo>
                    <a:lnTo>
                      <a:pt x="120" y="1416"/>
                    </a:lnTo>
                    <a:lnTo>
                      <a:pt x="102" y="1452"/>
                    </a:lnTo>
                    <a:lnTo>
                      <a:pt x="114" y="1464"/>
                    </a:lnTo>
                    <a:lnTo>
                      <a:pt x="114" y="1470"/>
                    </a:lnTo>
                    <a:lnTo>
                      <a:pt x="108" y="1476"/>
                    </a:lnTo>
                    <a:lnTo>
                      <a:pt x="108" y="1536"/>
                    </a:lnTo>
                    <a:lnTo>
                      <a:pt x="102" y="1554"/>
                    </a:lnTo>
                    <a:lnTo>
                      <a:pt x="102" y="1578"/>
                    </a:lnTo>
                    <a:lnTo>
                      <a:pt x="84" y="1584"/>
                    </a:lnTo>
                    <a:lnTo>
                      <a:pt x="84" y="1608"/>
                    </a:lnTo>
                    <a:lnTo>
                      <a:pt x="108" y="1650"/>
                    </a:lnTo>
                    <a:lnTo>
                      <a:pt x="108" y="1692"/>
                    </a:lnTo>
                    <a:lnTo>
                      <a:pt x="114" y="1704"/>
                    </a:lnTo>
                    <a:lnTo>
                      <a:pt x="144" y="1734"/>
                    </a:lnTo>
                    <a:lnTo>
                      <a:pt x="156" y="1758"/>
                    </a:lnTo>
                    <a:lnTo>
                      <a:pt x="156" y="1800"/>
                    </a:lnTo>
                    <a:lnTo>
                      <a:pt x="150" y="1812"/>
                    </a:lnTo>
                    <a:lnTo>
                      <a:pt x="150" y="1824"/>
                    </a:lnTo>
                    <a:lnTo>
                      <a:pt x="162" y="1836"/>
                    </a:lnTo>
                    <a:lnTo>
                      <a:pt x="162" y="1896"/>
                    </a:lnTo>
                    <a:lnTo>
                      <a:pt x="168" y="1908"/>
                    </a:lnTo>
                    <a:lnTo>
                      <a:pt x="174" y="1914"/>
                    </a:lnTo>
                    <a:lnTo>
                      <a:pt x="186" y="1920"/>
                    </a:lnTo>
                    <a:lnTo>
                      <a:pt x="192" y="1926"/>
                    </a:lnTo>
                    <a:lnTo>
                      <a:pt x="198" y="1926"/>
                    </a:lnTo>
                    <a:lnTo>
                      <a:pt x="192" y="1944"/>
                    </a:lnTo>
                    <a:lnTo>
                      <a:pt x="234" y="1944"/>
                    </a:lnTo>
                    <a:lnTo>
                      <a:pt x="234" y="1914"/>
                    </a:lnTo>
                    <a:lnTo>
                      <a:pt x="246" y="1926"/>
                    </a:lnTo>
                    <a:lnTo>
                      <a:pt x="258" y="1932"/>
                    </a:lnTo>
                    <a:lnTo>
                      <a:pt x="270" y="1932"/>
                    </a:lnTo>
                    <a:lnTo>
                      <a:pt x="276" y="1926"/>
                    </a:lnTo>
                    <a:lnTo>
                      <a:pt x="276" y="1914"/>
                    </a:lnTo>
                    <a:lnTo>
                      <a:pt x="288" y="1932"/>
                    </a:lnTo>
                    <a:lnTo>
                      <a:pt x="282" y="1938"/>
                    </a:lnTo>
                    <a:lnTo>
                      <a:pt x="270" y="1944"/>
                    </a:lnTo>
                    <a:lnTo>
                      <a:pt x="264" y="1956"/>
                    </a:lnTo>
                    <a:lnTo>
                      <a:pt x="258" y="1962"/>
                    </a:lnTo>
                    <a:lnTo>
                      <a:pt x="258" y="1968"/>
                    </a:lnTo>
                    <a:lnTo>
                      <a:pt x="288" y="1968"/>
                    </a:lnTo>
                    <a:lnTo>
                      <a:pt x="294" y="1974"/>
                    </a:lnTo>
                    <a:lnTo>
                      <a:pt x="294" y="1992"/>
                    </a:lnTo>
                    <a:lnTo>
                      <a:pt x="270" y="1986"/>
                    </a:lnTo>
                    <a:lnTo>
                      <a:pt x="288" y="2010"/>
                    </a:lnTo>
                    <a:lnTo>
                      <a:pt x="276" y="2022"/>
                    </a:lnTo>
                    <a:lnTo>
                      <a:pt x="294" y="2046"/>
                    </a:lnTo>
                    <a:lnTo>
                      <a:pt x="276" y="2064"/>
                    </a:lnTo>
                    <a:lnTo>
                      <a:pt x="270" y="2076"/>
                    </a:lnTo>
                    <a:lnTo>
                      <a:pt x="270" y="2082"/>
                    </a:lnTo>
                    <a:lnTo>
                      <a:pt x="276" y="2088"/>
                    </a:lnTo>
                    <a:lnTo>
                      <a:pt x="282" y="2088"/>
                    </a:lnTo>
                    <a:lnTo>
                      <a:pt x="306" y="2100"/>
                    </a:lnTo>
                    <a:lnTo>
                      <a:pt x="318" y="2100"/>
                    </a:lnTo>
                    <a:lnTo>
                      <a:pt x="300" y="2118"/>
                    </a:lnTo>
                    <a:lnTo>
                      <a:pt x="300" y="2130"/>
                    </a:lnTo>
                    <a:lnTo>
                      <a:pt x="312" y="2136"/>
                    </a:lnTo>
                    <a:lnTo>
                      <a:pt x="318" y="2142"/>
                    </a:lnTo>
                    <a:lnTo>
                      <a:pt x="330" y="2148"/>
                    </a:lnTo>
                    <a:lnTo>
                      <a:pt x="354" y="2148"/>
                    </a:lnTo>
                    <a:lnTo>
                      <a:pt x="360" y="2184"/>
                    </a:lnTo>
                    <a:lnTo>
                      <a:pt x="354" y="2184"/>
                    </a:lnTo>
                    <a:lnTo>
                      <a:pt x="324" y="2214"/>
                    </a:lnTo>
                    <a:lnTo>
                      <a:pt x="324" y="2220"/>
                    </a:lnTo>
                    <a:lnTo>
                      <a:pt x="330" y="2226"/>
                    </a:lnTo>
                    <a:lnTo>
                      <a:pt x="354" y="2226"/>
                    </a:lnTo>
                    <a:lnTo>
                      <a:pt x="366" y="2232"/>
                    </a:lnTo>
                    <a:lnTo>
                      <a:pt x="378" y="2244"/>
                    </a:lnTo>
                    <a:lnTo>
                      <a:pt x="348" y="2244"/>
                    </a:lnTo>
                    <a:lnTo>
                      <a:pt x="342" y="2238"/>
                    </a:lnTo>
                    <a:lnTo>
                      <a:pt x="330" y="2238"/>
                    </a:lnTo>
                    <a:lnTo>
                      <a:pt x="324" y="2244"/>
                    </a:lnTo>
                    <a:lnTo>
                      <a:pt x="324" y="2250"/>
                    </a:lnTo>
                    <a:lnTo>
                      <a:pt x="354" y="2256"/>
                    </a:lnTo>
                    <a:lnTo>
                      <a:pt x="330" y="2268"/>
                    </a:lnTo>
                    <a:lnTo>
                      <a:pt x="336" y="2292"/>
                    </a:lnTo>
                    <a:lnTo>
                      <a:pt x="348" y="2292"/>
                    </a:lnTo>
                    <a:lnTo>
                      <a:pt x="348" y="2316"/>
                    </a:lnTo>
                    <a:lnTo>
                      <a:pt x="336" y="2328"/>
                    </a:lnTo>
                    <a:lnTo>
                      <a:pt x="336" y="2322"/>
                    </a:lnTo>
                    <a:lnTo>
                      <a:pt x="330" y="2316"/>
                    </a:lnTo>
                    <a:lnTo>
                      <a:pt x="324" y="2304"/>
                    </a:lnTo>
                    <a:lnTo>
                      <a:pt x="324" y="2298"/>
                    </a:lnTo>
                    <a:lnTo>
                      <a:pt x="288" y="2298"/>
                    </a:lnTo>
                    <a:lnTo>
                      <a:pt x="306" y="2292"/>
                    </a:lnTo>
                    <a:lnTo>
                      <a:pt x="282" y="2268"/>
                    </a:lnTo>
                    <a:lnTo>
                      <a:pt x="276" y="2268"/>
                    </a:lnTo>
                    <a:lnTo>
                      <a:pt x="276" y="2280"/>
                    </a:lnTo>
                    <a:lnTo>
                      <a:pt x="270" y="2268"/>
                    </a:lnTo>
                    <a:lnTo>
                      <a:pt x="228" y="2280"/>
                    </a:lnTo>
                    <a:lnTo>
                      <a:pt x="264" y="2286"/>
                    </a:lnTo>
                    <a:lnTo>
                      <a:pt x="258" y="2292"/>
                    </a:lnTo>
                    <a:lnTo>
                      <a:pt x="252" y="2304"/>
                    </a:lnTo>
                    <a:lnTo>
                      <a:pt x="246" y="2310"/>
                    </a:lnTo>
                    <a:lnTo>
                      <a:pt x="234" y="2316"/>
                    </a:lnTo>
                    <a:lnTo>
                      <a:pt x="228" y="2328"/>
                    </a:lnTo>
                    <a:lnTo>
                      <a:pt x="222" y="2334"/>
                    </a:lnTo>
                    <a:lnTo>
                      <a:pt x="222" y="2340"/>
                    </a:lnTo>
                    <a:lnTo>
                      <a:pt x="228" y="2346"/>
                    </a:lnTo>
                    <a:lnTo>
                      <a:pt x="240" y="2352"/>
                    </a:lnTo>
                    <a:lnTo>
                      <a:pt x="252" y="2352"/>
                    </a:lnTo>
                    <a:lnTo>
                      <a:pt x="252" y="2346"/>
                    </a:lnTo>
                    <a:lnTo>
                      <a:pt x="240" y="2334"/>
                    </a:lnTo>
                    <a:lnTo>
                      <a:pt x="264" y="2328"/>
                    </a:lnTo>
                    <a:lnTo>
                      <a:pt x="282" y="2346"/>
                    </a:lnTo>
                    <a:lnTo>
                      <a:pt x="324" y="2346"/>
                    </a:lnTo>
                    <a:lnTo>
                      <a:pt x="336" y="2352"/>
                    </a:lnTo>
                    <a:lnTo>
                      <a:pt x="342" y="2364"/>
                    </a:lnTo>
                    <a:lnTo>
                      <a:pt x="354" y="2370"/>
                    </a:lnTo>
                    <a:lnTo>
                      <a:pt x="354" y="2376"/>
                    </a:lnTo>
                    <a:lnTo>
                      <a:pt x="336" y="2394"/>
                    </a:lnTo>
                    <a:lnTo>
                      <a:pt x="342" y="2406"/>
                    </a:lnTo>
                    <a:lnTo>
                      <a:pt x="360" y="2406"/>
                    </a:lnTo>
                    <a:lnTo>
                      <a:pt x="360" y="2418"/>
                    </a:lnTo>
                    <a:lnTo>
                      <a:pt x="378" y="2424"/>
                    </a:lnTo>
                    <a:lnTo>
                      <a:pt x="384" y="2406"/>
                    </a:lnTo>
                    <a:lnTo>
                      <a:pt x="402" y="2424"/>
                    </a:lnTo>
                    <a:lnTo>
                      <a:pt x="408" y="2424"/>
                    </a:lnTo>
                    <a:lnTo>
                      <a:pt x="420" y="2430"/>
                    </a:lnTo>
                    <a:lnTo>
                      <a:pt x="426" y="2436"/>
                    </a:lnTo>
                    <a:lnTo>
                      <a:pt x="426" y="2448"/>
                    </a:lnTo>
                    <a:lnTo>
                      <a:pt x="414" y="2460"/>
                    </a:lnTo>
                    <a:lnTo>
                      <a:pt x="408" y="2454"/>
                    </a:lnTo>
                    <a:lnTo>
                      <a:pt x="396" y="2454"/>
                    </a:lnTo>
                    <a:lnTo>
                      <a:pt x="384" y="2448"/>
                    </a:lnTo>
                    <a:lnTo>
                      <a:pt x="378" y="2442"/>
                    </a:lnTo>
                    <a:lnTo>
                      <a:pt x="366" y="2442"/>
                    </a:lnTo>
                    <a:lnTo>
                      <a:pt x="366" y="2454"/>
                    </a:lnTo>
                    <a:lnTo>
                      <a:pt x="372" y="2460"/>
                    </a:lnTo>
                    <a:lnTo>
                      <a:pt x="378" y="2460"/>
                    </a:lnTo>
                    <a:lnTo>
                      <a:pt x="390" y="2472"/>
                    </a:lnTo>
                    <a:lnTo>
                      <a:pt x="402" y="2496"/>
                    </a:lnTo>
                    <a:lnTo>
                      <a:pt x="402" y="2508"/>
                    </a:lnTo>
                    <a:lnTo>
                      <a:pt x="384" y="2508"/>
                    </a:lnTo>
                    <a:lnTo>
                      <a:pt x="396" y="2526"/>
                    </a:lnTo>
                    <a:lnTo>
                      <a:pt x="414" y="2562"/>
                    </a:lnTo>
                    <a:lnTo>
                      <a:pt x="426" y="2520"/>
                    </a:lnTo>
                    <a:lnTo>
                      <a:pt x="426" y="2550"/>
                    </a:lnTo>
                    <a:lnTo>
                      <a:pt x="444" y="2574"/>
                    </a:lnTo>
                    <a:lnTo>
                      <a:pt x="420" y="2574"/>
                    </a:lnTo>
                    <a:lnTo>
                      <a:pt x="426" y="2592"/>
                    </a:lnTo>
                    <a:lnTo>
                      <a:pt x="450" y="2592"/>
                    </a:lnTo>
                    <a:lnTo>
                      <a:pt x="432" y="2604"/>
                    </a:lnTo>
                    <a:lnTo>
                      <a:pt x="462" y="2616"/>
                    </a:lnTo>
                    <a:lnTo>
                      <a:pt x="444" y="2628"/>
                    </a:lnTo>
                    <a:lnTo>
                      <a:pt x="474" y="2640"/>
                    </a:lnTo>
                    <a:lnTo>
                      <a:pt x="462" y="2652"/>
                    </a:lnTo>
                    <a:lnTo>
                      <a:pt x="480" y="2658"/>
                    </a:lnTo>
                    <a:lnTo>
                      <a:pt x="480" y="2652"/>
                    </a:lnTo>
                    <a:lnTo>
                      <a:pt x="486" y="2640"/>
                    </a:lnTo>
                    <a:lnTo>
                      <a:pt x="486" y="2634"/>
                    </a:lnTo>
                    <a:lnTo>
                      <a:pt x="492" y="2634"/>
                    </a:lnTo>
                    <a:lnTo>
                      <a:pt x="498" y="2640"/>
                    </a:lnTo>
                    <a:lnTo>
                      <a:pt x="504" y="2652"/>
                    </a:lnTo>
                    <a:lnTo>
                      <a:pt x="498" y="2658"/>
                    </a:lnTo>
                    <a:lnTo>
                      <a:pt x="498" y="2664"/>
                    </a:lnTo>
                    <a:lnTo>
                      <a:pt x="492" y="2664"/>
                    </a:lnTo>
                    <a:lnTo>
                      <a:pt x="480" y="2676"/>
                    </a:lnTo>
                    <a:lnTo>
                      <a:pt x="480" y="2682"/>
                    </a:lnTo>
                    <a:lnTo>
                      <a:pt x="486" y="2688"/>
                    </a:lnTo>
                    <a:lnTo>
                      <a:pt x="516" y="2688"/>
                    </a:lnTo>
                    <a:lnTo>
                      <a:pt x="516" y="2700"/>
                    </a:lnTo>
                    <a:lnTo>
                      <a:pt x="540" y="2724"/>
                    </a:lnTo>
                    <a:lnTo>
                      <a:pt x="552" y="2730"/>
                    </a:lnTo>
                    <a:lnTo>
                      <a:pt x="558" y="2736"/>
                    </a:lnTo>
                    <a:lnTo>
                      <a:pt x="558" y="2700"/>
                    </a:lnTo>
                    <a:lnTo>
                      <a:pt x="564" y="2700"/>
                    </a:lnTo>
                    <a:lnTo>
                      <a:pt x="570" y="2706"/>
                    </a:lnTo>
                    <a:lnTo>
                      <a:pt x="582" y="2712"/>
                    </a:lnTo>
                    <a:lnTo>
                      <a:pt x="600" y="2718"/>
                    </a:lnTo>
                    <a:lnTo>
                      <a:pt x="624" y="2742"/>
                    </a:lnTo>
                    <a:lnTo>
                      <a:pt x="618" y="2748"/>
                    </a:lnTo>
                    <a:lnTo>
                      <a:pt x="618" y="2754"/>
                    </a:lnTo>
                    <a:lnTo>
                      <a:pt x="612" y="2760"/>
                    </a:lnTo>
                    <a:lnTo>
                      <a:pt x="630" y="2766"/>
                    </a:lnTo>
                    <a:lnTo>
                      <a:pt x="630" y="2790"/>
                    </a:lnTo>
                    <a:lnTo>
                      <a:pt x="684" y="2790"/>
                    </a:lnTo>
                    <a:lnTo>
                      <a:pt x="696" y="2802"/>
                    </a:lnTo>
                    <a:lnTo>
                      <a:pt x="666" y="2802"/>
                    </a:lnTo>
                    <a:lnTo>
                      <a:pt x="654" y="2814"/>
                    </a:lnTo>
                    <a:lnTo>
                      <a:pt x="630" y="2814"/>
                    </a:lnTo>
                    <a:lnTo>
                      <a:pt x="618" y="2832"/>
                    </a:lnTo>
                    <a:lnTo>
                      <a:pt x="648" y="2832"/>
                    </a:lnTo>
                    <a:lnTo>
                      <a:pt x="636" y="2850"/>
                    </a:lnTo>
                    <a:lnTo>
                      <a:pt x="666" y="2844"/>
                    </a:lnTo>
                    <a:lnTo>
                      <a:pt x="666" y="2826"/>
                    </a:lnTo>
                    <a:lnTo>
                      <a:pt x="690" y="2838"/>
                    </a:lnTo>
                    <a:lnTo>
                      <a:pt x="696" y="2826"/>
                    </a:lnTo>
                    <a:lnTo>
                      <a:pt x="702" y="2820"/>
                    </a:lnTo>
                    <a:lnTo>
                      <a:pt x="714" y="2814"/>
                    </a:lnTo>
                    <a:lnTo>
                      <a:pt x="720" y="2808"/>
                    </a:lnTo>
                    <a:lnTo>
                      <a:pt x="732" y="2808"/>
                    </a:lnTo>
                    <a:lnTo>
                      <a:pt x="732" y="2820"/>
                    </a:lnTo>
                    <a:lnTo>
                      <a:pt x="726" y="2832"/>
                    </a:lnTo>
                    <a:lnTo>
                      <a:pt x="702" y="2856"/>
                    </a:lnTo>
                    <a:lnTo>
                      <a:pt x="696" y="2850"/>
                    </a:lnTo>
                    <a:lnTo>
                      <a:pt x="678" y="2850"/>
                    </a:lnTo>
                    <a:lnTo>
                      <a:pt x="678" y="2868"/>
                    </a:lnTo>
                    <a:lnTo>
                      <a:pt x="642" y="2868"/>
                    </a:lnTo>
                    <a:lnTo>
                      <a:pt x="630" y="2880"/>
                    </a:lnTo>
                    <a:lnTo>
                      <a:pt x="642" y="2886"/>
                    </a:lnTo>
                    <a:lnTo>
                      <a:pt x="648" y="2916"/>
                    </a:lnTo>
                    <a:lnTo>
                      <a:pt x="678" y="2898"/>
                    </a:lnTo>
                    <a:lnTo>
                      <a:pt x="684" y="2910"/>
                    </a:lnTo>
                    <a:lnTo>
                      <a:pt x="684" y="2916"/>
                    </a:lnTo>
                    <a:lnTo>
                      <a:pt x="690" y="2916"/>
                    </a:lnTo>
                    <a:lnTo>
                      <a:pt x="696" y="2910"/>
                    </a:lnTo>
                    <a:lnTo>
                      <a:pt x="702" y="2898"/>
                    </a:lnTo>
                    <a:lnTo>
                      <a:pt x="702" y="2892"/>
                    </a:lnTo>
                    <a:lnTo>
                      <a:pt x="708" y="2880"/>
                    </a:lnTo>
                    <a:lnTo>
                      <a:pt x="714" y="287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62" name="Brazil"/>
              <p:cNvSpPr>
                <a:spLocks noEditPoints="1"/>
              </p:cNvSpPr>
              <p:nvPr/>
            </p:nvSpPr>
            <p:spPr bwMode="auto">
              <a:xfrm>
                <a:off x="1309" y="2201"/>
                <a:ext cx="712" cy="805"/>
              </a:xfrm>
              <a:custGeom>
                <a:avLst/>
                <a:gdLst>
                  <a:gd name="T0" fmla="*/ 2147483647 w 2784"/>
                  <a:gd name="T1" fmla="*/ 2147483647 h 3150"/>
                  <a:gd name="T2" fmla="*/ 2147483647 w 2784"/>
                  <a:gd name="T3" fmla="*/ 2147483647 h 3150"/>
                  <a:gd name="T4" fmla="*/ 2147483647 w 2784"/>
                  <a:gd name="T5" fmla="*/ 2147483647 h 3150"/>
                  <a:gd name="T6" fmla="*/ 2147483647 w 2784"/>
                  <a:gd name="T7" fmla="*/ 2147483647 h 3150"/>
                  <a:gd name="T8" fmla="*/ 2147483647 w 2784"/>
                  <a:gd name="T9" fmla="*/ 2147483647 h 3150"/>
                  <a:gd name="T10" fmla="*/ 2147483647 w 2784"/>
                  <a:gd name="T11" fmla="*/ 2147483647 h 3150"/>
                  <a:gd name="T12" fmla="*/ 2147483647 w 2784"/>
                  <a:gd name="T13" fmla="*/ 2147483647 h 3150"/>
                  <a:gd name="T14" fmla="*/ 2147483647 w 2784"/>
                  <a:gd name="T15" fmla="*/ 2147483647 h 3150"/>
                  <a:gd name="T16" fmla="*/ 2147483647 w 2784"/>
                  <a:gd name="T17" fmla="*/ 2147483647 h 3150"/>
                  <a:gd name="T18" fmla="*/ 2147483647 w 2784"/>
                  <a:gd name="T19" fmla="*/ 2147483647 h 3150"/>
                  <a:gd name="T20" fmla="*/ 2147483647 w 2784"/>
                  <a:gd name="T21" fmla="*/ 2147483647 h 3150"/>
                  <a:gd name="T22" fmla="*/ 2147483647 w 2784"/>
                  <a:gd name="T23" fmla="*/ 2147483647 h 3150"/>
                  <a:gd name="T24" fmla="*/ 2147483647 w 2784"/>
                  <a:gd name="T25" fmla="*/ 2147483647 h 3150"/>
                  <a:gd name="T26" fmla="*/ 2147483647 w 2784"/>
                  <a:gd name="T27" fmla="*/ 2147483647 h 3150"/>
                  <a:gd name="T28" fmla="*/ 2147483647 w 2784"/>
                  <a:gd name="T29" fmla="*/ 2147483647 h 3150"/>
                  <a:gd name="T30" fmla="*/ 2147483647 w 2784"/>
                  <a:gd name="T31" fmla="*/ 2147483647 h 3150"/>
                  <a:gd name="T32" fmla="*/ 2147483647 w 2784"/>
                  <a:gd name="T33" fmla="*/ 2147483647 h 3150"/>
                  <a:gd name="T34" fmla="*/ 2147483647 w 2784"/>
                  <a:gd name="T35" fmla="*/ 2147483647 h 3150"/>
                  <a:gd name="T36" fmla="*/ 2147483647 w 2784"/>
                  <a:gd name="T37" fmla="*/ 2147483647 h 3150"/>
                  <a:gd name="T38" fmla="*/ 2147483647 w 2784"/>
                  <a:gd name="T39" fmla="*/ 2147483647 h 3150"/>
                  <a:gd name="T40" fmla="*/ 2147483647 w 2784"/>
                  <a:gd name="T41" fmla="*/ 2147483647 h 3150"/>
                  <a:gd name="T42" fmla="*/ 2147483647 w 2784"/>
                  <a:gd name="T43" fmla="*/ 2147483647 h 3150"/>
                  <a:gd name="T44" fmla="*/ 2147483647 w 2784"/>
                  <a:gd name="T45" fmla="*/ 2147483647 h 3150"/>
                  <a:gd name="T46" fmla="*/ 2147483647 w 2784"/>
                  <a:gd name="T47" fmla="*/ 2147483647 h 3150"/>
                  <a:gd name="T48" fmla="*/ 2147483647 w 2784"/>
                  <a:gd name="T49" fmla="*/ 2147483647 h 3150"/>
                  <a:gd name="T50" fmla="*/ 2147483647 w 2784"/>
                  <a:gd name="T51" fmla="*/ 2147483647 h 3150"/>
                  <a:gd name="T52" fmla="*/ 2147483647 w 2784"/>
                  <a:gd name="T53" fmla="*/ 2147483647 h 3150"/>
                  <a:gd name="T54" fmla="*/ 2147483647 w 2784"/>
                  <a:gd name="T55" fmla="*/ 2147483647 h 3150"/>
                  <a:gd name="T56" fmla="*/ 2147483647 w 2784"/>
                  <a:gd name="T57" fmla="*/ 2147483647 h 3150"/>
                  <a:gd name="T58" fmla="*/ 2147483647 w 2784"/>
                  <a:gd name="T59" fmla="*/ 2147483647 h 3150"/>
                  <a:gd name="T60" fmla="*/ 2147483647 w 2784"/>
                  <a:gd name="T61" fmla="*/ 2147483647 h 3150"/>
                  <a:gd name="T62" fmla="*/ 2147483647 w 2784"/>
                  <a:gd name="T63" fmla="*/ 2147483647 h 3150"/>
                  <a:gd name="T64" fmla="*/ 2147483647 w 2784"/>
                  <a:gd name="T65" fmla="*/ 2147483647 h 3150"/>
                  <a:gd name="T66" fmla="*/ 2147483647 w 2784"/>
                  <a:gd name="T67" fmla="*/ 2147483647 h 3150"/>
                  <a:gd name="T68" fmla="*/ 2147483647 w 2784"/>
                  <a:gd name="T69" fmla="*/ 2147483647 h 3150"/>
                  <a:gd name="T70" fmla="*/ 2147483647 w 2784"/>
                  <a:gd name="T71" fmla="*/ 2147483647 h 3150"/>
                  <a:gd name="T72" fmla="*/ 2147483647 w 2784"/>
                  <a:gd name="T73" fmla="*/ 2147483647 h 3150"/>
                  <a:gd name="T74" fmla="*/ 2147483647 w 2784"/>
                  <a:gd name="T75" fmla="*/ 2147483647 h 3150"/>
                  <a:gd name="T76" fmla="*/ 2147483647 w 2784"/>
                  <a:gd name="T77" fmla="*/ 2147483647 h 3150"/>
                  <a:gd name="T78" fmla="*/ 2147483647 w 2784"/>
                  <a:gd name="T79" fmla="*/ 2147483647 h 3150"/>
                  <a:gd name="T80" fmla="*/ 2147483647 w 2784"/>
                  <a:gd name="T81" fmla="*/ 2147483647 h 3150"/>
                  <a:gd name="T82" fmla="*/ 2147483647 w 2784"/>
                  <a:gd name="T83" fmla="*/ 2147483647 h 3150"/>
                  <a:gd name="T84" fmla="*/ 2147483647 w 2784"/>
                  <a:gd name="T85" fmla="*/ 2147483647 h 3150"/>
                  <a:gd name="T86" fmla="*/ 2147483647 w 2784"/>
                  <a:gd name="T87" fmla="*/ 2147483647 h 3150"/>
                  <a:gd name="T88" fmla="*/ 2147483647 w 2784"/>
                  <a:gd name="T89" fmla="*/ 2147483647 h 3150"/>
                  <a:gd name="T90" fmla="*/ 2147483647 w 2784"/>
                  <a:gd name="T91" fmla="*/ 2147483647 h 3150"/>
                  <a:gd name="T92" fmla="*/ 2147483647 w 2784"/>
                  <a:gd name="T93" fmla="*/ 2147483647 h 3150"/>
                  <a:gd name="T94" fmla="*/ 2147483647 w 2784"/>
                  <a:gd name="T95" fmla="*/ 2147483647 h 3150"/>
                  <a:gd name="T96" fmla="*/ 2147483647 w 2784"/>
                  <a:gd name="T97" fmla="*/ 2147483647 h 3150"/>
                  <a:gd name="T98" fmla="*/ 2147483647 w 2784"/>
                  <a:gd name="T99" fmla="*/ 2147483647 h 3150"/>
                  <a:gd name="T100" fmla="*/ 2147483647 w 2784"/>
                  <a:gd name="T101" fmla="*/ 2147483647 h 3150"/>
                  <a:gd name="T102" fmla="*/ 2147483647 w 2784"/>
                  <a:gd name="T103" fmla="*/ 2147483647 h 3150"/>
                  <a:gd name="T104" fmla="*/ 2147483647 w 2784"/>
                  <a:gd name="T105" fmla="*/ 2147483647 h 3150"/>
                  <a:gd name="T106" fmla="*/ 2147483647 w 2784"/>
                  <a:gd name="T107" fmla="*/ 2147483647 h 3150"/>
                  <a:gd name="T108" fmla="*/ 2147483647 w 2784"/>
                  <a:gd name="T109" fmla="*/ 2147483647 h 3150"/>
                  <a:gd name="T110" fmla="*/ 2147483647 w 2784"/>
                  <a:gd name="T111" fmla="*/ 2147483647 h 3150"/>
                  <a:gd name="T112" fmla="*/ 2147483647 w 2784"/>
                  <a:gd name="T113" fmla="*/ 2147483647 h 3150"/>
                  <a:gd name="T114" fmla="*/ 2147483647 w 2784"/>
                  <a:gd name="T115" fmla="*/ 2147483647 h 3150"/>
                  <a:gd name="T116" fmla="*/ 2147483647 w 2784"/>
                  <a:gd name="T117" fmla="*/ 2147483647 h 3150"/>
                  <a:gd name="T118" fmla="*/ 2147483647 w 2784"/>
                  <a:gd name="T119" fmla="*/ 2147483647 h 31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84"/>
                  <a:gd name="T181" fmla="*/ 0 h 3150"/>
                  <a:gd name="T182" fmla="*/ 2784 w 2784"/>
                  <a:gd name="T183" fmla="*/ 3150 h 315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84" h="3150">
                    <a:moveTo>
                      <a:pt x="1716" y="450"/>
                    </a:moveTo>
                    <a:lnTo>
                      <a:pt x="1710" y="450"/>
                    </a:lnTo>
                    <a:lnTo>
                      <a:pt x="1698" y="444"/>
                    </a:lnTo>
                    <a:lnTo>
                      <a:pt x="1680" y="444"/>
                    </a:lnTo>
                    <a:lnTo>
                      <a:pt x="1662" y="438"/>
                    </a:lnTo>
                    <a:lnTo>
                      <a:pt x="1650" y="438"/>
                    </a:lnTo>
                    <a:lnTo>
                      <a:pt x="1644" y="444"/>
                    </a:lnTo>
                    <a:lnTo>
                      <a:pt x="1644" y="450"/>
                    </a:lnTo>
                    <a:lnTo>
                      <a:pt x="1650" y="462"/>
                    </a:lnTo>
                    <a:lnTo>
                      <a:pt x="1650" y="468"/>
                    </a:lnTo>
                    <a:lnTo>
                      <a:pt x="1656" y="480"/>
                    </a:lnTo>
                    <a:lnTo>
                      <a:pt x="1638" y="480"/>
                    </a:lnTo>
                    <a:lnTo>
                      <a:pt x="1638" y="504"/>
                    </a:lnTo>
                    <a:lnTo>
                      <a:pt x="1656" y="516"/>
                    </a:lnTo>
                    <a:lnTo>
                      <a:pt x="1644" y="528"/>
                    </a:lnTo>
                    <a:lnTo>
                      <a:pt x="1644" y="540"/>
                    </a:lnTo>
                    <a:lnTo>
                      <a:pt x="1656" y="564"/>
                    </a:lnTo>
                    <a:lnTo>
                      <a:pt x="1668" y="570"/>
                    </a:lnTo>
                    <a:lnTo>
                      <a:pt x="1674" y="576"/>
                    </a:lnTo>
                    <a:lnTo>
                      <a:pt x="1686" y="576"/>
                    </a:lnTo>
                    <a:lnTo>
                      <a:pt x="1698" y="570"/>
                    </a:lnTo>
                    <a:lnTo>
                      <a:pt x="1710" y="570"/>
                    </a:lnTo>
                    <a:lnTo>
                      <a:pt x="1716" y="564"/>
                    </a:lnTo>
                    <a:lnTo>
                      <a:pt x="1716" y="558"/>
                    </a:lnTo>
                    <a:lnTo>
                      <a:pt x="1728" y="558"/>
                    </a:lnTo>
                    <a:lnTo>
                      <a:pt x="1740" y="552"/>
                    </a:lnTo>
                    <a:lnTo>
                      <a:pt x="1758" y="552"/>
                    </a:lnTo>
                    <a:lnTo>
                      <a:pt x="1770" y="546"/>
                    </a:lnTo>
                    <a:lnTo>
                      <a:pt x="1776" y="534"/>
                    </a:lnTo>
                    <a:lnTo>
                      <a:pt x="1788" y="492"/>
                    </a:lnTo>
                    <a:lnTo>
                      <a:pt x="1794" y="480"/>
                    </a:lnTo>
                    <a:lnTo>
                      <a:pt x="1794" y="474"/>
                    </a:lnTo>
                    <a:lnTo>
                      <a:pt x="1800" y="462"/>
                    </a:lnTo>
                    <a:lnTo>
                      <a:pt x="1800" y="444"/>
                    </a:lnTo>
                    <a:lnTo>
                      <a:pt x="1794" y="438"/>
                    </a:lnTo>
                    <a:lnTo>
                      <a:pt x="1752" y="438"/>
                    </a:lnTo>
                    <a:lnTo>
                      <a:pt x="1740" y="444"/>
                    </a:lnTo>
                    <a:lnTo>
                      <a:pt x="1734" y="444"/>
                    </a:lnTo>
                    <a:lnTo>
                      <a:pt x="1722" y="450"/>
                    </a:lnTo>
                    <a:lnTo>
                      <a:pt x="1716" y="450"/>
                    </a:lnTo>
                    <a:close/>
                    <a:moveTo>
                      <a:pt x="1716" y="438"/>
                    </a:moveTo>
                    <a:lnTo>
                      <a:pt x="1740" y="432"/>
                    </a:lnTo>
                    <a:lnTo>
                      <a:pt x="1722" y="414"/>
                    </a:lnTo>
                    <a:lnTo>
                      <a:pt x="1698" y="438"/>
                    </a:lnTo>
                    <a:lnTo>
                      <a:pt x="1716" y="438"/>
                    </a:lnTo>
                    <a:close/>
                    <a:moveTo>
                      <a:pt x="1686" y="408"/>
                    </a:moveTo>
                    <a:lnTo>
                      <a:pt x="1662" y="408"/>
                    </a:lnTo>
                    <a:lnTo>
                      <a:pt x="1662" y="426"/>
                    </a:lnTo>
                    <a:lnTo>
                      <a:pt x="1698" y="426"/>
                    </a:lnTo>
                    <a:lnTo>
                      <a:pt x="1716" y="402"/>
                    </a:lnTo>
                    <a:lnTo>
                      <a:pt x="1698" y="384"/>
                    </a:lnTo>
                    <a:lnTo>
                      <a:pt x="1686" y="408"/>
                    </a:lnTo>
                    <a:close/>
                    <a:moveTo>
                      <a:pt x="1572" y="492"/>
                    </a:moveTo>
                    <a:lnTo>
                      <a:pt x="1572" y="510"/>
                    </a:lnTo>
                    <a:lnTo>
                      <a:pt x="1554" y="546"/>
                    </a:lnTo>
                    <a:lnTo>
                      <a:pt x="1584" y="528"/>
                    </a:lnTo>
                    <a:lnTo>
                      <a:pt x="1590" y="516"/>
                    </a:lnTo>
                    <a:lnTo>
                      <a:pt x="1596" y="510"/>
                    </a:lnTo>
                    <a:lnTo>
                      <a:pt x="1608" y="486"/>
                    </a:lnTo>
                    <a:lnTo>
                      <a:pt x="1608" y="480"/>
                    </a:lnTo>
                    <a:lnTo>
                      <a:pt x="1602" y="474"/>
                    </a:lnTo>
                    <a:lnTo>
                      <a:pt x="1596" y="474"/>
                    </a:lnTo>
                    <a:lnTo>
                      <a:pt x="1584" y="480"/>
                    </a:lnTo>
                    <a:lnTo>
                      <a:pt x="1572" y="492"/>
                    </a:lnTo>
                    <a:close/>
                    <a:moveTo>
                      <a:pt x="1632" y="426"/>
                    </a:moveTo>
                    <a:lnTo>
                      <a:pt x="1608" y="450"/>
                    </a:lnTo>
                    <a:lnTo>
                      <a:pt x="1626" y="456"/>
                    </a:lnTo>
                    <a:lnTo>
                      <a:pt x="1644" y="432"/>
                    </a:lnTo>
                    <a:lnTo>
                      <a:pt x="1632" y="426"/>
                    </a:lnTo>
                    <a:close/>
                    <a:moveTo>
                      <a:pt x="2778" y="1002"/>
                    </a:moveTo>
                    <a:lnTo>
                      <a:pt x="2778" y="984"/>
                    </a:lnTo>
                    <a:lnTo>
                      <a:pt x="2772" y="972"/>
                    </a:lnTo>
                    <a:lnTo>
                      <a:pt x="2760" y="954"/>
                    </a:lnTo>
                    <a:lnTo>
                      <a:pt x="2754" y="936"/>
                    </a:lnTo>
                    <a:lnTo>
                      <a:pt x="2754" y="870"/>
                    </a:lnTo>
                    <a:lnTo>
                      <a:pt x="2724" y="840"/>
                    </a:lnTo>
                    <a:lnTo>
                      <a:pt x="2694" y="834"/>
                    </a:lnTo>
                    <a:lnTo>
                      <a:pt x="2646" y="840"/>
                    </a:lnTo>
                    <a:lnTo>
                      <a:pt x="2628" y="822"/>
                    </a:lnTo>
                    <a:lnTo>
                      <a:pt x="2610" y="822"/>
                    </a:lnTo>
                    <a:lnTo>
                      <a:pt x="2592" y="798"/>
                    </a:lnTo>
                    <a:lnTo>
                      <a:pt x="2568" y="798"/>
                    </a:lnTo>
                    <a:lnTo>
                      <a:pt x="2538" y="768"/>
                    </a:lnTo>
                    <a:lnTo>
                      <a:pt x="2526" y="750"/>
                    </a:lnTo>
                    <a:lnTo>
                      <a:pt x="2490" y="714"/>
                    </a:lnTo>
                    <a:lnTo>
                      <a:pt x="2418" y="666"/>
                    </a:lnTo>
                    <a:lnTo>
                      <a:pt x="2394" y="660"/>
                    </a:lnTo>
                    <a:lnTo>
                      <a:pt x="2316" y="660"/>
                    </a:lnTo>
                    <a:lnTo>
                      <a:pt x="2316" y="672"/>
                    </a:lnTo>
                    <a:lnTo>
                      <a:pt x="2310" y="672"/>
                    </a:lnTo>
                    <a:lnTo>
                      <a:pt x="2298" y="660"/>
                    </a:lnTo>
                    <a:lnTo>
                      <a:pt x="2286" y="654"/>
                    </a:lnTo>
                    <a:lnTo>
                      <a:pt x="2274" y="654"/>
                    </a:lnTo>
                    <a:lnTo>
                      <a:pt x="2262" y="648"/>
                    </a:lnTo>
                    <a:lnTo>
                      <a:pt x="2232" y="648"/>
                    </a:lnTo>
                    <a:lnTo>
                      <a:pt x="2226" y="642"/>
                    </a:lnTo>
                    <a:lnTo>
                      <a:pt x="2214" y="636"/>
                    </a:lnTo>
                    <a:lnTo>
                      <a:pt x="2196" y="630"/>
                    </a:lnTo>
                    <a:lnTo>
                      <a:pt x="2184" y="624"/>
                    </a:lnTo>
                    <a:lnTo>
                      <a:pt x="2166" y="618"/>
                    </a:lnTo>
                    <a:lnTo>
                      <a:pt x="2154" y="618"/>
                    </a:lnTo>
                    <a:lnTo>
                      <a:pt x="2142" y="624"/>
                    </a:lnTo>
                    <a:lnTo>
                      <a:pt x="2112" y="654"/>
                    </a:lnTo>
                    <a:lnTo>
                      <a:pt x="2106" y="666"/>
                    </a:lnTo>
                    <a:lnTo>
                      <a:pt x="2088" y="642"/>
                    </a:lnTo>
                    <a:lnTo>
                      <a:pt x="2088" y="678"/>
                    </a:lnTo>
                    <a:lnTo>
                      <a:pt x="2058" y="702"/>
                    </a:lnTo>
                    <a:lnTo>
                      <a:pt x="2076" y="636"/>
                    </a:lnTo>
                    <a:lnTo>
                      <a:pt x="2082" y="636"/>
                    </a:lnTo>
                    <a:lnTo>
                      <a:pt x="2094" y="624"/>
                    </a:lnTo>
                    <a:lnTo>
                      <a:pt x="2094" y="606"/>
                    </a:lnTo>
                    <a:lnTo>
                      <a:pt x="2088" y="600"/>
                    </a:lnTo>
                    <a:lnTo>
                      <a:pt x="2082" y="600"/>
                    </a:lnTo>
                    <a:lnTo>
                      <a:pt x="2064" y="618"/>
                    </a:lnTo>
                    <a:lnTo>
                      <a:pt x="2076" y="582"/>
                    </a:lnTo>
                    <a:lnTo>
                      <a:pt x="2070" y="582"/>
                    </a:lnTo>
                    <a:lnTo>
                      <a:pt x="2064" y="576"/>
                    </a:lnTo>
                    <a:lnTo>
                      <a:pt x="2064" y="570"/>
                    </a:lnTo>
                    <a:lnTo>
                      <a:pt x="2040" y="546"/>
                    </a:lnTo>
                    <a:lnTo>
                      <a:pt x="2034" y="546"/>
                    </a:lnTo>
                    <a:lnTo>
                      <a:pt x="2022" y="564"/>
                    </a:lnTo>
                    <a:lnTo>
                      <a:pt x="2016" y="552"/>
                    </a:lnTo>
                    <a:lnTo>
                      <a:pt x="2004" y="546"/>
                    </a:lnTo>
                    <a:lnTo>
                      <a:pt x="1998" y="534"/>
                    </a:lnTo>
                    <a:lnTo>
                      <a:pt x="1986" y="528"/>
                    </a:lnTo>
                    <a:lnTo>
                      <a:pt x="1980" y="522"/>
                    </a:lnTo>
                    <a:lnTo>
                      <a:pt x="1968" y="516"/>
                    </a:lnTo>
                    <a:lnTo>
                      <a:pt x="1944" y="516"/>
                    </a:lnTo>
                    <a:lnTo>
                      <a:pt x="1932" y="510"/>
                    </a:lnTo>
                    <a:lnTo>
                      <a:pt x="1926" y="510"/>
                    </a:lnTo>
                    <a:lnTo>
                      <a:pt x="1914" y="498"/>
                    </a:lnTo>
                    <a:lnTo>
                      <a:pt x="1902" y="492"/>
                    </a:lnTo>
                    <a:lnTo>
                      <a:pt x="1896" y="480"/>
                    </a:lnTo>
                    <a:lnTo>
                      <a:pt x="1884" y="474"/>
                    </a:lnTo>
                    <a:lnTo>
                      <a:pt x="1878" y="486"/>
                    </a:lnTo>
                    <a:lnTo>
                      <a:pt x="1824" y="486"/>
                    </a:lnTo>
                    <a:lnTo>
                      <a:pt x="1812" y="498"/>
                    </a:lnTo>
                    <a:lnTo>
                      <a:pt x="1806" y="510"/>
                    </a:lnTo>
                    <a:lnTo>
                      <a:pt x="1806" y="522"/>
                    </a:lnTo>
                    <a:lnTo>
                      <a:pt x="1800" y="528"/>
                    </a:lnTo>
                    <a:lnTo>
                      <a:pt x="1800" y="534"/>
                    </a:lnTo>
                    <a:lnTo>
                      <a:pt x="1812" y="552"/>
                    </a:lnTo>
                    <a:lnTo>
                      <a:pt x="1776" y="552"/>
                    </a:lnTo>
                    <a:lnTo>
                      <a:pt x="1770" y="564"/>
                    </a:lnTo>
                    <a:lnTo>
                      <a:pt x="1758" y="576"/>
                    </a:lnTo>
                    <a:lnTo>
                      <a:pt x="1752" y="588"/>
                    </a:lnTo>
                    <a:lnTo>
                      <a:pt x="1752" y="594"/>
                    </a:lnTo>
                    <a:lnTo>
                      <a:pt x="1746" y="600"/>
                    </a:lnTo>
                    <a:lnTo>
                      <a:pt x="1746" y="612"/>
                    </a:lnTo>
                    <a:lnTo>
                      <a:pt x="1740" y="624"/>
                    </a:lnTo>
                    <a:lnTo>
                      <a:pt x="1728" y="636"/>
                    </a:lnTo>
                    <a:lnTo>
                      <a:pt x="1722" y="636"/>
                    </a:lnTo>
                    <a:lnTo>
                      <a:pt x="1728" y="630"/>
                    </a:lnTo>
                    <a:lnTo>
                      <a:pt x="1728" y="618"/>
                    </a:lnTo>
                    <a:lnTo>
                      <a:pt x="1734" y="606"/>
                    </a:lnTo>
                    <a:lnTo>
                      <a:pt x="1734" y="600"/>
                    </a:lnTo>
                    <a:lnTo>
                      <a:pt x="1740" y="588"/>
                    </a:lnTo>
                    <a:lnTo>
                      <a:pt x="1740" y="582"/>
                    </a:lnTo>
                    <a:lnTo>
                      <a:pt x="1734" y="576"/>
                    </a:lnTo>
                    <a:lnTo>
                      <a:pt x="1728" y="576"/>
                    </a:lnTo>
                    <a:lnTo>
                      <a:pt x="1722" y="582"/>
                    </a:lnTo>
                    <a:lnTo>
                      <a:pt x="1716" y="582"/>
                    </a:lnTo>
                    <a:lnTo>
                      <a:pt x="1704" y="594"/>
                    </a:lnTo>
                    <a:lnTo>
                      <a:pt x="1692" y="588"/>
                    </a:lnTo>
                    <a:lnTo>
                      <a:pt x="1656" y="588"/>
                    </a:lnTo>
                    <a:lnTo>
                      <a:pt x="1644" y="582"/>
                    </a:lnTo>
                    <a:lnTo>
                      <a:pt x="1632" y="570"/>
                    </a:lnTo>
                    <a:lnTo>
                      <a:pt x="1632" y="522"/>
                    </a:lnTo>
                    <a:lnTo>
                      <a:pt x="1626" y="516"/>
                    </a:lnTo>
                    <a:lnTo>
                      <a:pt x="1626" y="504"/>
                    </a:lnTo>
                    <a:lnTo>
                      <a:pt x="1620" y="504"/>
                    </a:lnTo>
                    <a:lnTo>
                      <a:pt x="1614" y="510"/>
                    </a:lnTo>
                    <a:lnTo>
                      <a:pt x="1602" y="516"/>
                    </a:lnTo>
                    <a:lnTo>
                      <a:pt x="1596" y="522"/>
                    </a:lnTo>
                    <a:lnTo>
                      <a:pt x="1590" y="534"/>
                    </a:lnTo>
                    <a:lnTo>
                      <a:pt x="1584" y="540"/>
                    </a:lnTo>
                    <a:lnTo>
                      <a:pt x="1560" y="552"/>
                    </a:lnTo>
                    <a:lnTo>
                      <a:pt x="1554" y="558"/>
                    </a:lnTo>
                    <a:lnTo>
                      <a:pt x="1512" y="558"/>
                    </a:lnTo>
                    <a:lnTo>
                      <a:pt x="1500" y="552"/>
                    </a:lnTo>
                    <a:lnTo>
                      <a:pt x="1542" y="540"/>
                    </a:lnTo>
                    <a:lnTo>
                      <a:pt x="1548" y="528"/>
                    </a:lnTo>
                    <a:lnTo>
                      <a:pt x="1566" y="510"/>
                    </a:lnTo>
                    <a:lnTo>
                      <a:pt x="1566" y="492"/>
                    </a:lnTo>
                    <a:lnTo>
                      <a:pt x="1572" y="486"/>
                    </a:lnTo>
                    <a:lnTo>
                      <a:pt x="1590" y="450"/>
                    </a:lnTo>
                    <a:lnTo>
                      <a:pt x="1626" y="414"/>
                    </a:lnTo>
                    <a:lnTo>
                      <a:pt x="1638" y="408"/>
                    </a:lnTo>
                    <a:lnTo>
                      <a:pt x="1656" y="390"/>
                    </a:lnTo>
                    <a:lnTo>
                      <a:pt x="1656" y="378"/>
                    </a:lnTo>
                    <a:lnTo>
                      <a:pt x="1662" y="366"/>
                    </a:lnTo>
                    <a:lnTo>
                      <a:pt x="1674" y="354"/>
                    </a:lnTo>
                    <a:lnTo>
                      <a:pt x="1686" y="348"/>
                    </a:lnTo>
                    <a:lnTo>
                      <a:pt x="1692" y="342"/>
                    </a:lnTo>
                    <a:lnTo>
                      <a:pt x="1704" y="336"/>
                    </a:lnTo>
                    <a:lnTo>
                      <a:pt x="1680" y="330"/>
                    </a:lnTo>
                    <a:lnTo>
                      <a:pt x="1698" y="312"/>
                    </a:lnTo>
                    <a:lnTo>
                      <a:pt x="1698" y="294"/>
                    </a:lnTo>
                    <a:lnTo>
                      <a:pt x="1692" y="288"/>
                    </a:lnTo>
                    <a:lnTo>
                      <a:pt x="1680" y="282"/>
                    </a:lnTo>
                    <a:lnTo>
                      <a:pt x="1662" y="282"/>
                    </a:lnTo>
                    <a:lnTo>
                      <a:pt x="1650" y="276"/>
                    </a:lnTo>
                    <a:lnTo>
                      <a:pt x="1644" y="270"/>
                    </a:lnTo>
                    <a:lnTo>
                      <a:pt x="1638" y="252"/>
                    </a:lnTo>
                    <a:lnTo>
                      <a:pt x="1632" y="216"/>
                    </a:lnTo>
                    <a:lnTo>
                      <a:pt x="1626" y="168"/>
                    </a:lnTo>
                    <a:lnTo>
                      <a:pt x="1620" y="138"/>
                    </a:lnTo>
                    <a:lnTo>
                      <a:pt x="1614" y="114"/>
                    </a:lnTo>
                    <a:lnTo>
                      <a:pt x="1608" y="96"/>
                    </a:lnTo>
                    <a:lnTo>
                      <a:pt x="1602" y="84"/>
                    </a:lnTo>
                    <a:lnTo>
                      <a:pt x="1590" y="78"/>
                    </a:lnTo>
                    <a:lnTo>
                      <a:pt x="1584" y="78"/>
                    </a:lnTo>
                    <a:lnTo>
                      <a:pt x="1584" y="90"/>
                    </a:lnTo>
                    <a:lnTo>
                      <a:pt x="1590" y="96"/>
                    </a:lnTo>
                    <a:lnTo>
                      <a:pt x="1590" y="108"/>
                    </a:lnTo>
                    <a:lnTo>
                      <a:pt x="1572" y="108"/>
                    </a:lnTo>
                    <a:lnTo>
                      <a:pt x="1572" y="102"/>
                    </a:lnTo>
                    <a:lnTo>
                      <a:pt x="1566" y="108"/>
                    </a:lnTo>
                    <a:lnTo>
                      <a:pt x="1560" y="120"/>
                    </a:lnTo>
                    <a:lnTo>
                      <a:pt x="1560" y="126"/>
                    </a:lnTo>
                    <a:lnTo>
                      <a:pt x="1554" y="132"/>
                    </a:lnTo>
                    <a:lnTo>
                      <a:pt x="1548" y="144"/>
                    </a:lnTo>
                    <a:lnTo>
                      <a:pt x="1536" y="156"/>
                    </a:lnTo>
                    <a:lnTo>
                      <a:pt x="1518" y="192"/>
                    </a:lnTo>
                    <a:lnTo>
                      <a:pt x="1518" y="210"/>
                    </a:lnTo>
                    <a:lnTo>
                      <a:pt x="1494" y="246"/>
                    </a:lnTo>
                    <a:lnTo>
                      <a:pt x="1488" y="246"/>
                    </a:lnTo>
                    <a:lnTo>
                      <a:pt x="1482" y="252"/>
                    </a:lnTo>
                    <a:lnTo>
                      <a:pt x="1464" y="252"/>
                    </a:lnTo>
                    <a:lnTo>
                      <a:pt x="1452" y="240"/>
                    </a:lnTo>
                    <a:lnTo>
                      <a:pt x="1446" y="246"/>
                    </a:lnTo>
                    <a:lnTo>
                      <a:pt x="1434" y="246"/>
                    </a:lnTo>
                    <a:lnTo>
                      <a:pt x="1428" y="240"/>
                    </a:lnTo>
                    <a:lnTo>
                      <a:pt x="1416" y="240"/>
                    </a:lnTo>
                    <a:lnTo>
                      <a:pt x="1410" y="246"/>
                    </a:lnTo>
                    <a:lnTo>
                      <a:pt x="1410" y="252"/>
                    </a:lnTo>
                    <a:lnTo>
                      <a:pt x="1404" y="258"/>
                    </a:lnTo>
                    <a:lnTo>
                      <a:pt x="1380" y="258"/>
                    </a:lnTo>
                    <a:lnTo>
                      <a:pt x="1368" y="246"/>
                    </a:lnTo>
                    <a:lnTo>
                      <a:pt x="1368" y="240"/>
                    </a:lnTo>
                    <a:lnTo>
                      <a:pt x="1350" y="234"/>
                    </a:lnTo>
                    <a:lnTo>
                      <a:pt x="1344" y="228"/>
                    </a:lnTo>
                    <a:lnTo>
                      <a:pt x="1338" y="216"/>
                    </a:lnTo>
                    <a:lnTo>
                      <a:pt x="1332" y="216"/>
                    </a:lnTo>
                    <a:lnTo>
                      <a:pt x="1320" y="222"/>
                    </a:lnTo>
                    <a:lnTo>
                      <a:pt x="1314" y="228"/>
                    </a:lnTo>
                    <a:lnTo>
                      <a:pt x="1302" y="234"/>
                    </a:lnTo>
                    <a:lnTo>
                      <a:pt x="1278" y="234"/>
                    </a:lnTo>
                    <a:lnTo>
                      <a:pt x="1278" y="222"/>
                    </a:lnTo>
                    <a:lnTo>
                      <a:pt x="1272" y="222"/>
                    </a:lnTo>
                    <a:lnTo>
                      <a:pt x="1260" y="228"/>
                    </a:lnTo>
                    <a:lnTo>
                      <a:pt x="1260" y="252"/>
                    </a:lnTo>
                    <a:lnTo>
                      <a:pt x="1272" y="264"/>
                    </a:lnTo>
                    <a:lnTo>
                      <a:pt x="1272" y="270"/>
                    </a:lnTo>
                    <a:lnTo>
                      <a:pt x="1278" y="276"/>
                    </a:lnTo>
                    <a:lnTo>
                      <a:pt x="1272" y="282"/>
                    </a:lnTo>
                    <a:lnTo>
                      <a:pt x="1254" y="282"/>
                    </a:lnTo>
                    <a:lnTo>
                      <a:pt x="1230" y="270"/>
                    </a:lnTo>
                    <a:lnTo>
                      <a:pt x="1224" y="270"/>
                    </a:lnTo>
                    <a:lnTo>
                      <a:pt x="1212" y="264"/>
                    </a:lnTo>
                    <a:lnTo>
                      <a:pt x="1212" y="270"/>
                    </a:lnTo>
                    <a:lnTo>
                      <a:pt x="1206" y="276"/>
                    </a:lnTo>
                    <a:lnTo>
                      <a:pt x="1200" y="276"/>
                    </a:lnTo>
                    <a:lnTo>
                      <a:pt x="1188" y="264"/>
                    </a:lnTo>
                    <a:lnTo>
                      <a:pt x="1176" y="264"/>
                    </a:lnTo>
                    <a:lnTo>
                      <a:pt x="1158" y="282"/>
                    </a:lnTo>
                    <a:lnTo>
                      <a:pt x="1158" y="288"/>
                    </a:lnTo>
                    <a:lnTo>
                      <a:pt x="1128" y="288"/>
                    </a:lnTo>
                    <a:lnTo>
                      <a:pt x="1122" y="300"/>
                    </a:lnTo>
                    <a:lnTo>
                      <a:pt x="1104" y="300"/>
                    </a:lnTo>
                    <a:lnTo>
                      <a:pt x="1092" y="312"/>
                    </a:lnTo>
                    <a:lnTo>
                      <a:pt x="1092" y="324"/>
                    </a:lnTo>
                    <a:lnTo>
                      <a:pt x="1086" y="330"/>
                    </a:lnTo>
                    <a:lnTo>
                      <a:pt x="1050" y="330"/>
                    </a:lnTo>
                    <a:lnTo>
                      <a:pt x="1044" y="318"/>
                    </a:lnTo>
                    <a:lnTo>
                      <a:pt x="1032" y="318"/>
                    </a:lnTo>
                    <a:lnTo>
                      <a:pt x="1002" y="282"/>
                    </a:lnTo>
                    <a:lnTo>
                      <a:pt x="1002" y="252"/>
                    </a:lnTo>
                    <a:lnTo>
                      <a:pt x="978" y="228"/>
                    </a:lnTo>
                    <a:lnTo>
                      <a:pt x="972" y="216"/>
                    </a:lnTo>
                    <a:lnTo>
                      <a:pt x="972" y="210"/>
                    </a:lnTo>
                    <a:lnTo>
                      <a:pt x="978" y="198"/>
                    </a:lnTo>
                    <a:lnTo>
                      <a:pt x="978" y="192"/>
                    </a:lnTo>
                    <a:lnTo>
                      <a:pt x="984" y="180"/>
                    </a:lnTo>
                    <a:lnTo>
                      <a:pt x="996" y="138"/>
                    </a:lnTo>
                    <a:lnTo>
                      <a:pt x="1008" y="126"/>
                    </a:lnTo>
                    <a:lnTo>
                      <a:pt x="1014" y="114"/>
                    </a:lnTo>
                    <a:lnTo>
                      <a:pt x="1014" y="102"/>
                    </a:lnTo>
                    <a:lnTo>
                      <a:pt x="1008" y="102"/>
                    </a:lnTo>
                    <a:lnTo>
                      <a:pt x="1002" y="96"/>
                    </a:lnTo>
                    <a:lnTo>
                      <a:pt x="1002" y="66"/>
                    </a:lnTo>
                    <a:lnTo>
                      <a:pt x="996" y="66"/>
                    </a:lnTo>
                    <a:lnTo>
                      <a:pt x="984" y="72"/>
                    </a:lnTo>
                    <a:lnTo>
                      <a:pt x="978" y="72"/>
                    </a:lnTo>
                    <a:lnTo>
                      <a:pt x="972" y="66"/>
                    </a:lnTo>
                    <a:lnTo>
                      <a:pt x="972" y="60"/>
                    </a:lnTo>
                    <a:lnTo>
                      <a:pt x="978" y="54"/>
                    </a:lnTo>
                    <a:lnTo>
                      <a:pt x="984" y="42"/>
                    </a:lnTo>
                    <a:lnTo>
                      <a:pt x="984" y="24"/>
                    </a:lnTo>
                    <a:lnTo>
                      <a:pt x="978" y="12"/>
                    </a:lnTo>
                    <a:lnTo>
                      <a:pt x="966" y="0"/>
                    </a:lnTo>
                    <a:lnTo>
                      <a:pt x="960" y="12"/>
                    </a:lnTo>
                    <a:lnTo>
                      <a:pt x="936" y="6"/>
                    </a:lnTo>
                    <a:lnTo>
                      <a:pt x="936" y="42"/>
                    </a:lnTo>
                    <a:lnTo>
                      <a:pt x="930" y="48"/>
                    </a:lnTo>
                    <a:lnTo>
                      <a:pt x="918" y="48"/>
                    </a:lnTo>
                    <a:lnTo>
                      <a:pt x="918" y="60"/>
                    </a:lnTo>
                    <a:lnTo>
                      <a:pt x="894" y="60"/>
                    </a:lnTo>
                    <a:lnTo>
                      <a:pt x="882" y="66"/>
                    </a:lnTo>
                    <a:lnTo>
                      <a:pt x="858" y="90"/>
                    </a:lnTo>
                    <a:lnTo>
                      <a:pt x="846" y="96"/>
                    </a:lnTo>
                    <a:lnTo>
                      <a:pt x="828" y="96"/>
                    </a:lnTo>
                    <a:lnTo>
                      <a:pt x="822" y="90"/>
                    </a:lnTo>
                    <a:lnTo>
                      <a:pt x="804" y="90"/>
                    </a:lnTo>
                    <a:lnTo>
                      <a:pt x="798" y="96"/>
                    </a:lnTo>
                    <a:lnTo>
                      <a:pt x="798" y="108"/>
                    </a:lnTo>
                    <a:lnTo>
                      <a:pt x="792" y="120"/>
                    </a:lnTo>
                    <a:lnTo>
                      <a:pt x="792" y="138"/>
                    </a:lnTo>
                    <a:lnTo>
                      <a:pt x="786" y="144"/>
                    </a:lnTo>
                    <a:lnTo>
                      <a:pt x="774" y="138"/>
                    </a:lnTo>
                    <a:lnTo>
                      <a:pt x="762" y="126"/>
                    </a:lnTo>
                    <a:lnTo>
                      <a:pt x="756" y="114"/>
                    </a:lnTo>
                    <a:lnTo>
                      <a:pt x="750" y="108"/>
                    </a:lnTo>
                    <a:lnTo>
                      <a:pt x="738" y="108"/>
                    </a:lnTo>
                    <a:lnTo>
                      <a:pt x="732" y="114"/>
                    </a:lnTo>
                    <a:lnTo>
                      <a:pt x="720" y="108"/>
                    </a:lnTo>
                    <a:lnTo>
                      <a:pt x="708" y="114"/>
                    </a:lnTo>
                    <a:lnTo>
                      <a:pt x="696" y="114"/>
                    </a:lnTo>
                    <a:lnTo>
                      <a:pt x="696" y="96"/>
                    </a:lnTo>
                    <a:lnTo>
                      <a:pt x="690" y="90"/>
                    </a:lnTo>
                    <a:lnTo>
                      <a:pt x="648" y="90"/>
                    </a:lnTo>
                    <a:lnTo>
                      <a:pt x="648" y="84"/>
                    </a:lnTo>
                    <a:lnTo>
                      <a:pt x="642" y="78"/>
                    </a:lnTo>
                    <a:lnTo>
                      <a:pt x="642" y="108"/>
                    </a:lnTo>
                    <a:lnTo>
                      <a:pt x="660" y="126"/>
                    </a:lnTo>
                    <a:lnTo>
                      <a:pt x="672" y="132"/>
                    </a:lnTo>
                    <a:lnTo>
                      <a:pt x="678" y="138"/>
                    </a:lnTo>
                    <a:lnTo>
                      <a:pt x="678" y="168"/>
                    </a:lnTo>
                    <a:lnTo>
                      <a:pt x="672" y="174"/>
                    </a:lnTo>
                    <a:lnTo>
                      <a:pt x="684" y="186"/>
                    </a:lnTo>
                    <a:lnTo>
                      <a:pt x="690" y="198"/>
                    </a:lnTo>
                    <a:lnTo>
                      <a:pt x="690" y="228"/>
                    </a:lnTo>
                    <a:lnTo>
                      <a:pt x="738" y="234"/>
                    </a:lnTo>
                    <a:lnTo>
                      <a:pt x="744" y="240"/>
                    </a:lnTo>
                    <a:lnTo>
                      <a:pt x="744" y="246"/>
                    </a:lnTo>
                    <a:lnTo>
                      <a:pt x="738" y="258"/>
                    </a:lnTo>
                    <a:lnTo>
                      <a:pt x="732" y="264"/>
                    </a:lnTo>
                    <a:lnTo>
                      <a:pt x="690" y="264"/>
                    </a:lnTo>
                    <a:lnTo>
                      <a:pt x="690" y="294"/>
                    </a:lnTo>
                    <a:lnTo>
                      <a:pt x="684" y="306"/>
                    </a:lnTo>
                    <a:lnTo>
                      <a:pt x="648" y="324"/>
                    </a:lnTo>
                    <a:lnTo>
                      <a:pt x="642" y="330"/>
                    </a:lnTo>
                    <a:lnTo>
                      <a:pt x="624" y="330"/>
                    </a:lnTo>
                    <a:lnTo>
                      <a:pt x="612" y="342"/>
                    </a:lnTo>
                    <a:lnTo>
                      <a:pt x="600" y="366"/>
                    </a:lnTo>
                    <a:lnTo>
                      <a:pt x="588" y="378"/>
                    </a:lnTo>
                    <a:lnTo>
                      <a:pt x="582" y="378"/>
                    </a:lnTo>
                    <a:lnTo>
                      <a:pt x="582" y="354"/>
                    </a:lnTo>
                    <a:lnTo>
                      <a:pt x="576" y="348"/>
                    </a:lnTo>
                    <a:lnTo>
                      <a:pt x="570" y="354"/>
                    </a:lnTo>
                    <a:lnTo>
                      <a:pt x="558" y="360"/>
                    </a:lnTo>
                    <a:lnTo>
                      <a:pt x="552" y="366"/>
                    </a:lnTo>
                    <a:lnTo>
                      <a:pt x="540" y="372"/>
                    </a:lnTo>
                    <a:lnTo>
                      <a:pt x="534" y="372"/>
                    </a:lnTo>
                    <a:lnTo>
                      <a:pt x="522" y="366"/>
                    </a:lnTo>
                    <a:lnTo>
                      <a:pt x="516" y="366"/>
                    </a:lnTo>
                    <a:lnTo>
                      <a:pt x="504" y="354"/>
                    </a:lnTo>
                    <a:lnTo>
                      <a:pt x="504" y="348"/>
                    </a:lnTo>
                    <a:lnTo>
                      <a:pt x="498" y="336"/>
                    </a:lnTo>
                    <a:lnTo>
                      <a:pt x="492" y="330"/>
                    </a:lnTo>
                    <a:lnTo>
                      <a:pt x="468" y="330"/>
                    </a:lnTo>
                    <a:lnTo>
                      <a:pt x="468" y="300"/>
                    </a:lnTo>
                    <a:lnTo>
                      <a:pt x="462" y="288"/>
                    </a:lnTo>
                    <a:lnTo>
                      <a:pt x="462" y="276"/>
                    </a:lnTo>
                    <a:lnTo>
                      <a:pt x="456" y="270"/>
                    </a:lnTo>
                    <a:lnTo>
                      <a:pt x="456" y="258"/>
                    </a:lnTo>
                    <a:lnTo>
                      <a:pt x="450" y="258"/>
                    </a:lnTo>
                    <a:lnTo>
                      <a:pt x="420" y="288"/>
                    </a:lnTo>
                    <a:lnTo>
                      <a:pt x="396" y="264"/>
                    </a:lnTo>
                    <a:lnTo>
                      <a:pt x="390" y="264"/>
                    </a:lnTo>
                    <a:lnTo>
                      <a:pt x="384" y="270"/>
                    </a:lnTo>
                    <a:lnTo>
                      <a:pt x="384" y="288"/>
                    </a:lnTo>
                    <a:lnTo>
                      <a:pt x="318" y="294"/>
                    </a:lnTo>
                    <a:lnTo>
                      <a:pt x="306" y="282"/>
                    </a:lnTo>
                    <a:lnTo>
                      <a:pt x="288" y="282"/>
                    </a:lnTo>
                    <a:lnTo>
                      <a:pt x="282" y="288"/>
                    </a:lnTo>
                    <a:lnTo>
                      <a:pt x="276" y="300"/>
                    </a:lnTo>
                    <a:lnTo>
                      <a:pt x="276" y="312"/>
                    </a:lnTo>
                    <a:lnTo>
                      <a:pt x="282" y="324"/>
                    </a:lnTo>
                    <a:lnTo>
                      <a:pt x="282" y="336"/>
                    </a:lnTo>
                    <a:lnTo>
                      <a:pt x="306" y="348"/>
                    </a:lnTo>
                    <a:lnTo>
                      <a:pt x="318" y="342"/>
                    </a:lnTo>
                    <a:lnTo>
                      <a:pt x="330" y="354"/>
                    </a:lnTo>
                    <a:lnTo>
                      <a:pt x="330" y="360"/>
                    </a:lnTo>
                    <a:lnTo>
                      <a:pt x="336" y="366"/>
                    </a:lnTo>
                    <a:lnTo>
                      <a:pt x="336" y="372"/>
                    </a:lnTo>
                    <a:lnTo>
                      <a:pt x="330" y="378"/>
                    </a:lnTo>
                    <a:lnTo>
                      <a:pt x="300" y="378"/>
                    </a:lnTo>
                    <a:lnTo>
                      <a:pt x="294" y="372"/>
                    </a:lnTo>
                    <a:lnTo>
                      <a:pt x="264" y="378"/>
                    </a:lnTo>
                    <a:lnTo>
                      <a:pt x="258" y="444"/>
                    </a:lnTo>
                    <a:lnTo>
                      <a:pt x="264" y="444"/>
                    </a:lnTo>
                    <a:lnTo>
                      <a:pt x="276" y="456"/>
                    </a:lnTo>
                    <a:lnTo>
                      <a:pt x="288" y="462"/>
                    </a:lnTo>
                    <a:lnTo>
                      <a:pt x="294" y="468"/>
                    </a:lnTo>
                    <a:lnTo>
                      <a:pt x="294" y="492"/>
                    </a:lnTo>
                    <a:lnTo>
                      <a:pt x="300" y="498"/>
                    </a:lnTo>
                    <a:lnTo>
                      <a:pt x="300" y="504"/>
                    </a:lnTo>
                    <a:lnTo>
                      <a:pt x="312" y="516"/>
                    </a:lnTo>
                    <a:lnTo>
                      <a:pt x="318" y="528"/>
                    </a:lnTo>
                    <a:lnTo>
                      <a:pt x="318" y="540"/>
                    </a:lnTo>
                    <a:lnTo>
                      <a:pt x="312" y="552"/>
                    </a:lnTo>
                    <a:lnTo>
                      <a:pt x="300" y="564"/>
                    </a:lnTo>
                    <a:lnTo>
                      <a:pt x="306" y="612"/>
                    </a:lnTo>
                    <a:lnTo>
                      <a:pt x="288" y="660"/>
                    </a:lnTo>
                    <a:lnTo>
                      <a:pt x="282" y="732"/>
                    </a:lnTo>
                    <a:lnTo>
                      <a:pt x="282" y="762"/>
                    </a:lnTo>
                    <a:lnTo>
                      <a:pt x="276" y="774"/>
                    </a:lnTo>
                    <a:lnTo>
                      <a:pt x="270" y="780"/>
                    </a:lnTo>
                    <a:lnTo>
                      <a:pt x="252" y="780"/>
                    </a:lnTo>
                    <a:lnTo>
                      <a:pt x="252" y="774"/>
                    </a:lnTo>
                    <a:lnTo>
                      <a:pt x="240" y="762"/>
                    </a:lnTo>
                    <a:lnTo>
                      <a:pt x="222" y="762"/>
                    </a:lnTo>
                    <a:lnTo>
                      <a:pt x="216" y="768"/>
                    </a:lnTo>
                    <a:lnTo>
                      <a:pt x="210" y="780"/>
                    </a:lnTo>
                    <a:lnTo>
                      <a:pt x="204" y="786"/>
                    </a:lnTo>
                    <a:lnTo>
                      <a:pt x="174" y="780"/>
                    </a:lnTo>
                    <a:lnTo>
                      <a:pt x="168" y="792"/>
                    </a:lnTo>
                    <a:lnTo>
                      <a:pt x="138" y="792"/>
                    </a:lnTo>
                    <a:lnTo>
                      <a:pt x="126" y="798"/>
                    </a:lnTo>
                    <a:lnTo>
                      <a:pt x="120" y="804"/>
                    </a:lnTo>
                    <a:lnTo>
                      <a:pt x="108" y="810"/>
                    </a:lnTo>
                    <a:lnTo>
                      <a:pt x="96" y="822"/>
                    </a:lnTo>
                    <a:lnTo>
                      <a:pt x="96" y="828"/>
                    </a:lnTo>
                    <a:lnTo>
                      <a:pt x="90" y="834"/>
                    </a:lnTo>
                    <a:lnTo>
                      <a:pt x="90" y="840"/>
                    </a:lnTo>
                    <a:lnTo>
                      <a:pt x="66" y="840"/>
                    </a:lnTo>
                    <a:lnTo>
                      <a:pt x="66" y="894"/>
                    </a:lnTo>
                    <a:lnTo>
                      <a:pt x="48" y="912"/>
                    </a:lnTo>
                    <a:lnTo>
                      <a:pt x="48" y="924"/>
                    </a:lnTo>
                    <a:lnTo>
                      <a:pt x="54" y="930"/>
                    </a:lnTo>
                    <a:lnTo>
                      <a:pt x="54" y="948"/>
                    </a:lnTo>
                    <a:lnTo>
                      <a:pt x="60" y="954"/>
                    </a:lnTo>
                    <a:lnTo>
                      <a:pt x="54" y="954"/>
                    </a:lnTo>
                    <a:lnTo>
                      <a:pt x="48" y="948"/>
                    </a:lnTo>
                    <a:lnTo>
                      <a:pt x="18" y="978"/>
                    </a:lnTo>
                    <a:lnTo>
                      <a:pt x="12" y="990"/>
                    </a:lnTo>
                    <a:lnTo>
                      <a:pt x="12" y="1014"/>
                    </a:lnTo>
                    <a:lnTo>
                      <a:pt x="18" y="1020"/>
                    </a:lnTo>
                    <a:lnTo>
                      <a:pt x="6" y="1026"/>
                    </a:lnTo>
                    <a:lnTo>
                      <a:pt x="0" y="1032"/>
                    </a:lnTo>
                    <a:lnTo>
                      <a:pt x="0" y="1044"/>
                    </a:lnTo>
                    <a:lnTo>
                      <a:pt x="6" y="1050"/>
                    </a:lnTo>
                    <a:lnTo>
                      <a:pt x="18" y="1056"/>
                    </a:lnTo>
                    <a:lnTo>
                      <a:pt x="24" y="1080"/>
                    </a:lnTo>
                    <a:lnTo>
                      <a:pt x="24" y="1086"/>
                    </a:lnTo>
                    <a:lnTo>
                      <a:pt x="30" y="1092"/>
                    </a:lnTo>
                    <a:lnTo>
                      <a:pt x="42" y="1116"/>
                    </a:lnTo>
                    <a:lnTo>
                      <a:pt x="54" y="1128"/>
                    </a:lnTo>
                    <a:lnTo>
                      <a:pt x="66" y="1134"/>
                    </a:lnTo>
                    <a:lnTo>
                      <a:pt x="90" y="1158"/>
                    </a:lnTo>
                    <a:lnTo>
                      <a:pt x="84" y="1164"/>
                    </a:lnTo>
                    <a:lnTo>
                      <a:pt x="78" y="1176"/>
                    </a:lnTo>
                    <a:lnTo>
                      <a:pt x="66" y="1182"/>
                    </a:lnTo>
                    <a:lnTo>
                      <a:pt x="60" y="1188"/>
                    </a:lnTo>
                    <a:lnTo>
                      <a:pt x="102" y="1188"/>
                    </a:lnTo>
                    <a:lnTo>
                      <a:pt x="114" y="1194"/>
                    </a:lnTo>
                    <a:lnTo>
                      <a:pt x="120" y="1194"/>
                    </a:lnTo>
                    <a:lnTo>
                      <a:pt x="126" y="1200"/>
                    </a:lnTo>
                    <a:lnTo>
                      <a:pt x="126" y="1212"/>
                    </a:lnTo>
                    <a:lnTo>
                      <a:pt x="132" y="1224"/>
                    </a:lnTo>
                    <a:lnTo>
                      <a:pt x="138" y="1230"/>
                    </a:lnTo>
                    <a:lnTo>
                      <a:pt x="138" y="1236"/>
                    </a:lnTo>
                    <a:lnTo>
                      <a:pt x="198" y="1230"/>
                    </a:lnTo>
                    <a:lnTo>
                      <a:pt x="252" y="1182"/>
                    </a:lnTo>
                    <a:lnTo>
                      <a:pt x="252" y="1194"/>
                    </a:lnTo>
                    <a:lnTo>
                      <a:pt x="258" y="1206"/>
                    </a:lnTo>
                    <a:lnTo>
                      <a:pt x="258" y="1224"/>
                    </a:lnTo>
                    <a:lnTo>
                      <a:pt x="252" y="1230"/>
                    </a:lnTo>
                    <a:lnTo>
                      <a:pt x="252" y="1242"/>
                    </a:lnTo>
                    <a:lnTo>
                      <a:pt x="246" y="1254"/>
                    </a:lnTo>
                    <a:lnTo>
                      <a:pt x="246" y="1266"/>
                    </a:lnTo>
                    <a:lnTo>
                      <a:pt x="252" y="1284"/>
                    </a:lnTo>
                    <a:lnTo>
                      <a:pt x="252" y="1314"/>
                    </a:lnTo>
                    <a:lnTo>
                      <a:pt x="264" y="1308"/>
                    </a:lnTo>
                    <a:lnTo>
                      <a:pt x="264" y="1314"/>
                    </a:lnTo>
                    <a:lnTo>
                      <a:pt x="270" y="1320"/>
                    </a:lnTo>
                    <a:lnTo>
                      <a:pt x="282" y="1320"/>
                    </a:lnTo>
                    <a:lnTo>
                      <a:pt x="282" y="1314"/>
                    </a:lnTo>
                    <a:lnTo>
                      <a:pt x="288" y="1314"/>
                    </a:lnTo>
                    <a:lnTo>
                      <a:pt x="294" y="1308"/>
                    </a:lnTo>
                    <a:lnTo>
                      <a:pt x="324" y="1308"/>
                    </a:lnTo>
                    <a:lnTo>
                      <a:pt x="336" y="1314"/>
                    </a:lnTo>
                    <a:lnTo>
                      <a:pt x="366" y="1314"/>
                    </a:lnTo>
                    <a:lnTo>
                      <a:pt x="372" y="1320"/>
                    </a:lnTo>
                    <a:lnTo>
                      <a:pt x="372" y="1326"/>
                    </a:lnTo>
                    <a:lnTo>
                      <a:pt x="390" y="1326"/>
                    </a:lnTo>
                    <a:lnTo>
                      <a:pt x="414" y="1314"/>
                    </a:lnTo>
                    <a:lnTo>
                      <a:pt x="420" y="1308"/>
                    </a:lnTo>
                    <a:lnTo>
                      <a:pt x="432" y="1290"/>
                    </a:lnTo>
                    <a:lnTo>
                      <a:pt x="468" y="1290"/>
                    </a:lnTo>
                    <a:lnTo>
                      <a:pt x="474" y="1260"/>
                    </a:lnTo>
                    <a:lnTo>
                      <a:pt x="510" y="1260"/>
                    </a:lnTo>
                    <a:lnTo>
                      <a:pt x="510" y="1254"/>
                    </a:lnTo>
                    <a:lnTo>
                      <a:pt x="516" y="1248"/>
                    </a:lnTo>
                    <a:lnTo>
                      <a:pt x="522" y="1236"/>
                    </a:lnTo>
                    <a:lnTo>
                      <a:pt x="528" y="1230"/>
                    </a:lnTo>
                    <a:lnTo>
                      <a:pt x="540" y="1224"/>
                    </a:lnTo>
                    <a:lnTo>
                      <a:pt x="576" y="1224"/>
                    </a:lnTo>
                    <a:lnTo>
                      <a:pt x="588" y="1212"/>
                    </a:lnTo>
                    <a:lnTo>
                      <a:pt x="600" y="1224"/>
                    </a:lnTo>
                    <a:lnTo>
                      <a:pt x="606" y="1224"/>
                    </a:lnTo>
                    <a:lnTo>
                      <a:pt x="606" y="1218"/>
                    </a:lnTo>
                    <a:lnTo>
                      <a:pt x="618" y="1212"/>
                    </a:lnTo>
                    <a:lnTo>
                      <a:pt x="630" y="1212"/>
                    </a:lnTo>
                    <a:lnTo>
                      <a:pt x="630" y="1242"/>
                    </a:lnTo>
                    <a:lnTo>
                      <a:pt x="624" y="1248"/>
                    </a:lnTo>
                    <a:lnTo>
                      <a:pt x="624" y="1254"/>
                    </a:lnTo>
                    <a:lnTo>
                      <a:pt x="618" y="1260"/>
                    </a:lnTo>
                    <a:lnTo>
                      <a:pt x="618" y="1290"/>
                    </a:lnTo>
                    <a:lnTo>
                      <a:pt x="624" y="1296"/>
                    </a:lnTo>
                    <a:lnTo>
                      <a:pt x="630" y="1308"/>
                    </a:lnTo>
                    <a:lnTo>
                      <a:pt x="630" y="1326"/>
                    </a:lnTo>
                    <a:lnTo>
                      <a:pt x="624" y="1332"/>
                    </a:lnTo>
                    <a:lnTo>
                      <a:pt x="624" y="1344"/>
                    </a:lnTo>
                    <a:lnTo>
                      <a:pt x="636" y="1356"/>
                    </a:lnTo>
                    <a:lnTo>
                      <a:pt x="648" y="1362"/>
                    </a:lnTo>
                    <a:lnTo>
                      <a:pt x="654" y="1368"/>
                    </a:lnTo>
                    <a:lnTo>
                      <a:pt x="660" y="1398"/>
                    </a:lnTo>
                    <a:lnTo>
                      <a:pt x="684" y="1398"/>
                    </a:lnTo>
                    <a:lnTo>
                      <a:pt x="690" y="1404"/>
                    </a:lnTo>
                    <a:lnTo>
                      <a:pt x="690" y="1410"/>
                    </a:lnTo>
                    <a:lnTo>
                      <a:pt x="696" y="1422"/>
                    </a:lnTo>
                    <a:lnTo>
                      <a:pt x="696" y="1428"/>
                    </a:lnTo>
                    <a:lnTo>
                      <a:pt x="702" y="1434"/>
                    </a:lnTo>
                    <a:lnTo>
                      <a:pt x="714" y="1440"/>
                    </a:lnTo>
                    <a:lnTo>
                      <a:pt x="744" y="1440"/>
                    </a:lnTo>
                    <a:lnTo>
                      <a:pt x="750" y="1434"/>
                    </a:lnTo>
                    <a:lnTo>
                      <a:pt x="756" y="1446"/>
                    </a:lnTo>
                    <a:lnTo>
                      <a:pt x="768" y="1452"/>
                    </a:lnTo>
                    <a:lnTo>
                      <a:pt x="780" y="1452"/>
                    </a:lnTo>
                    <a:lnTo>
                      <a:pt x="786" y="1446"/>
                    </a:lnTo>
                    <a:lnTo>
                      <a:pt x="798" y="1446"/>
                    </a:lnTo>
                    <a:lnTo>
                      <a:pt x="798" y="1452"/>
                    </a:lnTo>
                    <a:lnTo>
                      <a:pt x="804" y="1464"/>
                    </a:lnTo>
                    <a:lnTo>
                      <a:pt x="816" y="1470"/>
                    </a:lnTo>
                    <a:lnTo>
                      <a:pt x="828" y="1482"/>
                    </a:lnTo>
                    <a:lnTo>
                      <a:pt x="840" y="1488"/>
                    </a:lnTo>
                    <a:lnTo>
                      <a:pt x="864" y="1488"/>
                    </a:lnTo>
                    <a:lnTo>
                      <a:pt x="864" y="1494"/>
                    </a:lnTo>
                    <a:lnTo>
                      <a:pt x="876" y="1506"/>
                    </a:lnTo>
                    <a:lnTo>
                      <a:pt x="888" y="1512"/>
                    </a:lnTo>
                    <a:lnTo>
                      <a:pt x="894" y="1518"/>
                    </a:lnTo>
                    <a:lnTo>
                      <a:pt x="954" y="1518"/>
                    </a:lnTo>
                    <a:lnTo>
                      <a:pt x="978" y="1530"/>
                    </a:lnTo>
                    <a:lnTo>
                      <a:pt x="984" y="1542"/>
                    </a:lnTo>
                    <a:lnTo>
                      <a:pt x="990" y="1548"/>
                    </a:lnTo>
                    <a:lnTo>
                      <a:pt x="990" y="1578"/>
                    </a:lnTo>
                    <a:lnTo>
                      <a:pt x="996" y="1590"/>
                    </a:lnTo>
                    <a:lnTo>
                      <a:pt x="1002" y="1596"/>
                    </a:lnTo>
                    <a:lnTo>
                      <a:pt x="1008" y="1608"/>
                    </a:lnTo>
                    <a:lnTo>
                      <a:pt x="1008" y="1638"/>
                    </a:lnTo>
                    <a:lnTo>
                      <a:pt x="990" y="1638"/>
                    </a:lnTo>
                    <a:lnTo>
                      <a:pt x="990" y="1644"/>
                    </a:lnTo>
                    <a:lnTo>
                      <a:pt x="996" y="1650"/>
                    </a:lnTo>
                    <a:lnTo>
                      <a:pt x="1002" y="1662"/>
                    </a:lnTo>
                    <a:lnTo>
                      <a:pt x="1014" y="1668"/>
                    </a:lnTo>
                    <a:lnTo>
                      <a:pt x="1020" y="1674"/>
                    </a:lnTo>
                    <a:lnTo>
                      <a:pt x="1014" y="1686"/>
                    </a:lnTo>
                    <a:lnTo>
                      <a:pt x="1014" y="1728"/>
                    </a:lnTo>
                    <a:lnTo>
                      <a:pt x="1020" y="1734"/>
                    </a:lnTo>
                    <a:lnTo>
                      <a:pt x="1050" y="1740"/>
                    </a:lnTo>
                    <a:lnTo>
                      <a:pt x="1098" y="1746"/>
                    </a:lnTo>
                    <a:lnTo>
                      <a:pt x="1158" y="1746"/>
                    </a:lnTo>
                    <a:lnTo>
                      <a:pt x="1158" y="1752"/>
                    </a:lnTo>
                    <a:lnTo>
                      <a:pt x="1152" y="1758"/>
                    </a:lnTo>
                    <a:lnTo>
                      <a:pt x="1152" y="1770"/>
                    </a:lnTo>
                    <a:lnTo>
                      <a:pt x="1146" y="1788"/>
                    </a:lnTo>
                    <a:lnTo>
                      <a:pt x="1146" y="1800"/>
                    </a:lnTo>
                    <a:lnTo>
                      <a:pt x="1152" y="1812"/>
                    </a:lnTo>
                    <a:lnTo>
                      <a:pt x="1164" y="1818"/>
                    </a:lnTo>
                    <a:lnTo>
                      <a:pt x="1170" y="1824"/>
                    </a:lnTo>
                    <a:lnTo>
                      <a:pt x="1194" y="1836"/>
                    </a:lnTo>
                    <a:lnTo>
                      <a:pt x="1206" y="1848"/>
                    </a:lnTo>
                    <a:lnTo>
                      <a:pt x="1212" y="1860"/>
                    </a:lnTo>
                    <a:lnTo>
                      <a:pt x="1224" y="1896"/>
                    </a:lnTo>
                    <a:lnTo>
                      <a:pt x="1224" y="1908"/>
                    </a:lnTo>
                    <a:lnTo>
                      <a:pt x="1218" y="1920"/>
                    </a:lnTo>
                    <a:lnTo>
                      <a:pt x="1218" y="1944"/>
                    </a:lnTo>
                    <a:lnTo>
                      <a:pt x="1212" y="1950"/>
                    </a:lnTo>
                    <a:lnTo>
                      <a:pt x="1212" y="1956"/>
                    </a:lnTo>
                    <a:lnTo>
                      <a:pt x="1218" y="1968"/>
                    </a:lnTo>
                    <a:lnTo>
                      <a:pt x="1212" y="1980"/>
                    </a:lnTo>
                    <a:lnTo>
                      <a:pt x="1206" y="1986"/>
                    </a:lnTo>
                    <a:lnTo>
                      <a:pt x="1200" y="1998"/>
                    </a:lnTo>
                    <a:lnTo>
                      <a:pt x="1200" y="2022"/>
                    </a:lnTo>
                    <a:lnTo>
                      <a:pt x="1206" y="2028"/>
                    </a:lnTo>
                    <a:lnTo>
                      <a:pt x="1218" y="2034"/>
                    </a:lnTo>
                    <a:lnTo>
                      <a:pt x="1212" y="2040"/>
                    </a:lnTo>
                    <a:lnTo>
                      <a:pt x="1200" y="2046"/>
                    </a:lnTo>
                    <a:lnTo>
                      <a:pt x="1194" y="2052"/>
                    </a:lnTo>
                    <a:lnTo>
                      <a:pt x="1194" y="2064"/>
                    </a:lnTo>
                    <a:lnTo>
                      <a:pt x="1200" y="2070"/>
                    </a:lnTo>
                    <a:lnTo>
                      <a:pt x="1212" y="2076"/>
                    </a:lnTo>
                    <a:lnTo>
                      <a:pt x="1212" y="2112"/>
                    </a:lnTo>
                    <a:lnTo>
                      <a:pt x="1224" y="2112"/>
                    </a:lnTo>
                    <a:lnTo>
                      <a:pt x="1224" y="2130"/>
                    </a:lnTo>
                    <a:lnTo>
                      <a:pt x="1218" y="2142"/>
                    </a:lnTo>
                    <a:lnTo>
                      <a:pt x="1218" y="2184"/>
                    </a:lnTo>
                    <a:lnTo>
                      <a:pt x="1224" y="2196"/>
                    </a:lnTo>
                    <a:lnTo>
                      <a:pt x="1230" y="2202"/>
                    </a:lnTo>
                    <a:lnTo>
                      <a:pt x="1266" y="2214"/>
                    </a:lnTo>
                    <a:lnTo>
                      <a:pt x="1308" y="2220"/>
                    </a:lnTo>
                    <a:lnTo>
                      <a:pt x="1380" y="2220"/>
                    </a:lnTo>
                    <a:lnTo>
                      <a:pt x="1392" y="2226"/>
                    </a:lnTo>
                    <a:lnTo>
                      <a:pt x="1398" y="2232"/>
                    </a:lnTo>
                    <a:lnTo>
                      <a:pt x="1398" y="2256"/>
                    </a:lnTo>
                    <a:lnTo>
                      <a:pt x="1404" y="2274"/>
                    </a:lnTo>
                    <a:lnTo>
                      <a:pt x="1404" y="2298"/>
                    </a:lnTo>
                    <a:lnTo>
                      <a:pt x="1410" y="2316"/>
                    </a:lnTo>
                    <a:lnTo>
                      <a:pt x="1410" y="2334"/>
                    </a:lnTo>
                    <a:lnTo>
                      <a:pt x="1422" y="2358"/>
                    </a:lnTo>
                    <a:lnTo>
                      <a:pt x="1434" y="2364"/>
                    </a:lnTo>
                    <a:lnTo>
                      <a:pt x="1446" y="2364"/>
                    </a:lnTo>
                    <a:lnTo>
                      <a:pt x="1464" y="2346"/>
                    </a:lnTo>
                    <a:lnTo>
                      <a:pt x="1476" y="2346"/>
                    </a:lnTo>
                    <a:lnTo>
                      <a:pt x="1488" y="2352"/>
                    </a:lnTo>
                    <a:lnTo>
                      <a:pt x="1500" y="2364"/>
                    </a:lnTo>
                    <a:lnTo>
                      <a:pt x="1506" y="2376"/>
                    </a:lnTo>
                    <a:lnTo>
                      <a:pt x="1506" y="2394"/>
                    </a:lnTo>
                    <a:lnTo>
                      <a:pt x="1500" y="2412"/>
                    </a:lnTo>
                    <a:lnTo>
                      <a:pt x="1500" y="2442"/>
                    </a:lnTo>
                    <a:lnTo>
                      <a:pt x="1494" y="2448"/>
                    </a:lnTo>
                    <a:lnTo>
                      <a:pt x="1494" y="2454"/>
                    </a:lnTo>
                    <a:lnTo>
                      <a:pt x="1488" y="2466"/>
                    </a:lnTo>
                    <a:lnTo>
                      <a:pt x="1488" y="2478"/>
                    </a:lnTo>
                    <a:lnTo>
                      <a:pt x="1494" y="2496"/>
                    </a:lnTo>
                    <a:lnTo>
                      <a:pt x="1506" y="2490"/>
                    </a:lnTo>
                    <a:lnTo>
                      <a:pt x="1512" y="2484"/>
                    </a:lnTo>
                    <a:lnTo>
                      <a:pt x="1530" y="2484"/>
                    </a:lnTo>
                    <a:lnTo>
                      <a:pt x="1536" y="2490"/>
                    </a:lnTo>
                    <a:lnTo>
                      <a:pt x="1548" y="2514"/>
                    </a:lnTo>
                    <a:lnTo>
                      <a:pt x="1548" y="2526"/>
                    </a:lnTo>
                    <a:lnTo>
                      <a:pt x="1554" y="2526"/>
                    </a:lnTo>
                    <a:lnTo>
                      <a:pt x="1560" y="2532"/>
                    </a:lnTo>
                    <a:lnTo>
                      <a:pt x="1560" y="2562"/>
                    </a:lnTo>
                    <a:lnTo>
                      <a:pt x="1566" y="2580"/>
                    </a:lnTo>
                    <a:lnTo>
                      <a:pt x="1566" y="2616"/>
                    </a:lnTo>
                    <a:lnTo>
                      <a:pt x="1512" y="2634"/>
                    </a:lnTo>
                    <a:lnTo>
                      <a:pt x="1506" y="2640"/>
                    </a:lnTo>
                    <a:lnTo>
                      <a:pt x="1500" y="2652"/>
                    </a:lnTo>
                    <a:lnTo>
                      <a:pt x="1500" y="2670"/>
                    </a:lnTo>
                    <a:lnTo>
                      <a:pt x="1464" y="2670"/>
                    </a:lnTo>
                    <a:lnTo>
                      <a:pt x="1464" y="2688"/>
                    </a:lnTo>
                    <a:lnTo>
                      <a:pt x="1458" y="2694"/>
                    </a:lnTo>
                    <a:lnTo>
                      <a:pt x="1452" y="2718"/>
                    </a:lnTo>
                    <a:lnTo>
                      <a:pt x="1428" y="2724"/>
                    </a:lnTo>
                    <a:lnTo>
                      <a:pt x="1428" y="2736"/>
                    </a:lnTo>
                    <a:lnTo>
                      <a:pt x="1422" y="2748"/>
                    </a:lnTo>
                    <a:lnTo>
                      <a:pt x="1422" y="2760"/>
                    </a:lnTo>
                    <a:lnTo>
                      <a:pt x="1404" y="2778"/>
                    </a:lnTo>
                    <a:lnTo>
                      <a:pt x="1392" y="2778"/>
                    </a:lnTo>
                    <a:lnTo>
                      <a:pt x="1392" y="2802"/>
                    </a:lnTo>
                    <a:lnTo>
                      <a:pt x="1386" y="2808"/>
                    </a:lnTo>
                    <a:lnTo>
                      <a:pt x="1380" y="2820"/>
                    </a:lnTo>
                    <a:lnTo>
                      <a:pt x="1374" y="2826"/>
                    </a:lnTo>
                    <a:lnTo>
                      <a:pt x="1356" y="2826"/>
                    </a:lnTo>
                    <a:lnTo>
                      <a:pt x="1350" y="2832"/>
                    </a:lnTo>
                    <a:lnTo>
                      <a:pt x="1350" y="2844"/>
                    </a:lnTo>
                    <a:lnTo>
                      <a:pt x="1344" y="2856"/>
                    </a:lnTo>
                    <a:lnTo>
                      <a:pt x="1344" y="2868"/>
                    </a:lnTo>
                    <a:lnTo>
                      <a:pt x="1368" y="2868"/>
                    </a:lnTo>
                    <a:lnTo>
                      <a:pt x="1374" y="2862"/>
                    </a:lnTo>
                    <a:lnTo>
                      <a:pt x="1386" y="2856"/>
                    </a:lnTo>
                    <a:lnTo>
                      <a:pt x="1398" y="2856"/>
                    </a:lnTo>
                    <a:lnTo>
                      <a:pt x="1404" y="2862"/>
                    </a:lnTo>
                    <a:lnTo>
                      <a:pt x="1428" y="2874"/>
                    </a:lnTo>
                    <a:lnTo>
                      <a:pt x="1434" y="2886"/>
                    </a:lnTo>
                    <a:lnTo>
                      <a:pt x="1446" y="2892"/>
                    </a:lnTo>
                    <a:lnTo>
                      <a:pt x="1452" y="2898"/>
                    </a:lnTo>
                    <a:lnTo>
                      <a:pt x="1458" y="2910"/>
                    </a:lnTo>
                    <a:lnTo>
                      <a:pt x="1470" y="2922"/>
                    </a:lnTo>
                    <a:lnTo>
                      <a:pt x="1470" y="2934"/>
                    </a:lnTo>
                    <a:lnTo>
                      <a:pt x="1482" y="2934"/>
                    </a:lnTo>
                    <a:lnTo>
                      <a:pt x="1482" y="2928"/>
                    </a:lnTo>
                    <a:lnTo>
                      <a:pt x="1494" y="2916"/>
                    </a:lnTo>
                    <a:lnTo>
                      <a:pt x="1500" y="2916"/>
                    </a:lnTo>
                    <a:lnTo>
                      <a:pt x="1512" y="2922"/>
                    </a:lnTo>
                    <a:lnTo>
                      <a:pt x="1518" y="2934"/>
                    </a:lnTo>
                    <a:lnTo>
                      <a:pt x="1536" y="2952"/>
                    </a:lnTo>
                    <a:lnTo>
                      <a:pt x="1554" y="2952"/>
                    </a:lnTo>
                    <a:lnTo>
                      <a:pt x="1572" y="2970"/>
                    </a:lnTo>
                    <a:lnTo>
                      <a:pt x="1578" y="2970"/>
                    </a:lnTo>
                    <a:lnTo>
                      <a:pt x="1578" y="2982"/>
                    </a:lnTo>
                    <a:lnTo>
                      <a:pt x="1584" y="2988"/>
                    </a:lnTo>
                    <a:lnTo>
                      <a:pt x="1596" y="2994"/>
                    </a:lnTo>
                    <a:lnTo>
                      <a:pt x="1614" y="3000"/>
                    </a:lnTo>
                    <a:lnTo>
                      <a:pt x="1626" y="3000"/>
                    </a:lnTo>
                    <a:lnTo>
                      <a:pt x="1632" y="3012"/>
                    </a:lnTo>
                    <a:lnTo>
                      <a:pt x="1638" y="3018"/>
                    </a:lnTo>
                    <a:lnTo>
                      <a:pt x="1644" y="3030"/>
                    </a:lnTo>
                    <a:lnTo>
                      <a:pt x="1662" y="3048"/>
                    </a:lnTo>
                    <a:lnTo>
                      <a:pt x="1668" y="3048"/>
                    </a:lnTo>
                    <a:lnTo>
                      <a:pt x="1680" y="3054"/>
                    </a:lnTo>
                    <a:lnTo>
                      <a:pt x="1686" y="3054"/>
                    </a:lnTo>
                    <a:lnTo>
                      <a:pt x="1686" y="3066"/>
                    </a:lnTo>
                    <a:lnTo>
                      <a:pt x="1674" y="3090"/>
                    </a:lnTo>
                    <a:lnTo>
                      <a:pt x="1668" y="3096"/>
                    </a:lnTo>
                    <a:lnTo>
                      <a:pt x="1668" y="3120"/>
                    </a:lnTo>
                    <a:lnTo>
                      <a:pt x="1674" y="3120"/>
                    </a:lnTo>
                    <a:lnTo>
                      <a:pt x="1674" y="3150"/>
                    </a:lnTo>
                    <a:lnTo>
                      <a:pt x="1692" y="3150"/>
                    </a:lnTo>
                    <a:lnTo>
                      <a:pt x="1692" y="3144"/>
                    </a:lnTo>
                    <a:lnTo>
                      <a:pt x="1698" y="3132"/>
                    </a:lnTo>
                    <a:lnTo>
                      <a:pt x="1710" y="3126"/>
                    </a:lnTo>
                    <a:lnTo>
                      <a:pt x="1716" y="3114"/>
                    </a:lnTo>
                    <a:lnTo>
                      <a:pt x="1728" y="3102"/>
                    </a:lnTo>
                    <a:lnTo>
                      <a:pt x="1734" y="3090"/>
                    </a:lnTo>
                    <a:lnTo>
                      <a:pt x="1734" y="3060"/>
                    </a:lnTo>
                    <a:lnTo>
                      <a:pt x="1728" y="3054"/>
                    </a:lnTo>
                    <a:lnTo>
                      <a:pt x="1728" y="3048"/>
                    </a:lnTo>
                    <a:lnTo>
                      <a:pt x="1746" y="3018"/>
                    </a:lnTo>
                    <a:lnTo>
                      <a:pt x="1734" y="3012"/>
                    </a:lnTo>
                    <a:lnTo>
                      <a:pt x="1728" y="3000"/>
                    </a:lnTo>
                    <a:lnTo>
                      <a:pt x="1728" y="2988"/>
                    </a:lnTo>
                    <a:lnTo>
                      <a:pt x="1740" y="2976"/>
                    </a:lnTo>
                    <a:lnTo>
                      <a:pt x="1746" y="2976"/>
                    </a:lnTo>
                    <a:lnTo>
                      <a:pt x="1746" y="2952"/>
                    </a:lnTo>
                    <a:lnTo>
                      <a:pt x="1764" y="2952"/>
                    </a:lnTo>
                    <a:lnTo>
                      <a:pt x="1776" y="2940"/>
                    </a:lnTo>
                    <a:lnTo>
                      <a:pt x="1776" y="2904"/>
                    </a:lnTo>
                    <a:lnTo>
                      <a:pt x="1782" y="2898"/>
                    </a:lnTo>
                    <a:lnTo>
                      <a:pt x="1788" y="2886"/>
                    </a:lnTo>
                    <a:lnTo>
                      <a:pt x="1800" y="2874"/>
                    </a:lnTo>
                    <a:lnTo>
                      <a:pt x="1812" y="2868"/>
                    </a:lnTo>
                    <a:lnTo>
                      <a:pt x="1818" y="2862"/>
                    </a:lnTo>
                    <a:lnTo>
                      <a:pt x="1824" y="2862"/>
                    </a:lnTo>
                    <a:lnTo>
                      <a:pt x="1824" y="2898"/>
                    </a:lnTo>
                    <a:lnTo>
                      <a:pt x="1818" y="2904"/>
                    </a:lnTo>
                    <a:lnTo>
                      <a:pt x="1818" y="2910"/>
                    </a:lnTo>
                    <a:lnTo>
                      <a:pt x="1812" y="2916"/>
                    </a:lnTo>
                    <a:lnTo>
                      <a:pt x="1812" y="2934"/>
                    </a:lnTo>
                    <a:lnTo>
                      <a:pt x="1800" y="2940"/>
                    </a:lnTo>
                    <a:lnTo>
                      <a:pt x="1800" y="2952"/>
                    </a:lnTo>
                    <a:lnTo>
                      <a:pt x="1776" y="2982"/>
                    </a:lnTo>
                    <a:lnTo>
                      <a:pt x="1746" y="3006"/>
                    </a:lnTo>
                    <a:lnTo>
                      <a:pt x="1752" y="3012"/>
                    </a:lnTo>
                    <a:lnTo>
                      <a:pt x="1770" y="3012"/>
                    </a:lnTo>
                    <a:lnTo>
                      <a:pt x="1770" y="2994"/>
                    </a:lnTo>
                    <a:lnTo>
                      <a:pt x="1776" y="2988"/>
                    </a:lnTo>
                    <a:lnTo>
                      <a:pt x="1788" y="2988"/>
                    </a:lnTo>
                    <a:lnTo>
                      <a:pt x="1794" y="2982"/>
                    </a:lnTo>
                    <a:lnTo>
                      <a:pt x="1800" y="2982"/>
                    </a:lnTo>
                    <a:lnTo>
                      <a:pt x="1812" y="2964"/>
                    </a:lnTo>
                    <a:lnTo>
                      <a:pt x="1824" y="2940"/>
                    </a:lnTo>
                    <a:lnTo>
                      <a:pt x="1848" y="2880"/>
                    </a:lnTo>
                    <a:lnTo>
                      <a:pt x="1860" y="2832"/>
                    </a:lnTo>
                    <a:lnTo>
                      <a:pt x="1872" y="2808"/>
                    </a:lnTo>
                    <a:lnTo>
                      <a:pt x="1878" y="2790"/>
                    </a:lnTo>
                    <a:lnTo>
                      <a:pt x="1884" y="2778"/>
                    </a:lnTo>
                    <a:lnTo>
                      <a:pt x="1896" y="2772"/>
                    </a:lnTo>
                    <a:lnTo>
                      <a:pt x="1902" y="2760"/>
                    </a:lnTo>
                    <a:lnTo>
                      <a:pt x="1926" y="2736"/>
                    </a:lnTo>
                    <a:lnTo>
                      <a:pt x="1926" y="2724"/>
                    </a:lnTo>
                    <a:lnTo>
                      <a:pt x="1920" y="2718"/>
                    </a:lnTo>
                    <a:lnTo>
                      <a:pt x="1938" y="2706"/>
                    </a:lnTo>
                    <a:lnTo>
                      <a:pt x="1932" y="2670"/>
                    </a:lnTo>
                    <a:lnTo>
                      <a:pt x="1938" y="2646"/>
                    </a:lnTo>
                    <a:lnTo>
                      <a:pt x="1926" y="2640"/>
                    </a:lnTo>
                    <a:lnTo>
                      <a:pt x="1932" y="2634"/>
                    </a:lnTo>
                    <a:lnTo>
                      <a:pt x="1938" y="2622"/>
                    </a:lnTo>
                    <a:lnTo>
                      <a:pt x="1938" y="2610"/>
                    </a:lnTo>
                    <a:lnTo>
                      <a:pt x="1932" y="2604"/>
                    </a:lnTo>
                    <a:lnTo>
                      <a:pt x="1920" y="2598"/>
                    </a:lnTo>
                    <a:lnTo>
                      <a:pt x="1914" y="2592"/>
                    </a:lnTo>
                    <a:lnTo>
                      <a:pt x="1914" y="2556"/>
                    </a:lnTo>
                    <a:lnTo>
                      <a:pt x="1896" y="2544"/>
                    </a:lnTo>
                    <a:lnTo>
                      <a:pt x="1920" y="2544"/>
                    </a:lnTo>
                    <a:lnTo>
                      <a:pt x="1914" y="2520"/>
                    </a:lnTo>
                    <a:lnTo>
                      <a:pt x="1902" y="2508"/>
                    </a:lnTo>
                    <a:lnTo>
                      <a:pt x="1908" y="2508"/>
                    </a:lnTo>
                    <a:lnTo>
                      <a:pt x="1920" y="2502"/>
                    </a:lnTo>
                    <a:lnTo>
                      <a:pt x="1920" y="2490"/>
                    </a:lnTo>
                    <a:lnTo>
                      <a:pt x="1914" y="2490"/>
                    </a:lnTo>
                    <a:lnTo>
                      <a:pt x="1902" y="2484"/>
                    </a:lnTo>
                    <a:lnTo>
                      <a:pt x="1896" y="2478"/>
                    </a:lnTo>
                    <a:lnTo>
                      <a:pt x="1920" y="2460"/>
                    </a:lnTo>
                    <a:lnTo>
                      <a:pt x="1932" y="2472"/>
                    </a:lnTo>
                    <a:lnTo>
                      <a:pt x="1944" y="2478"/>
                    </a:lnTo>
                    <a:lnTo>
                      <a:pt x="1950" y="2478"/>
                    </a:lnTo>
                    <a:lnTo>
                      <a:pt x="1950" y="2448"/>
                    </a:lnTo>
                    <a:lnTo>
                      <a:pt x="1962" y="2424"/>
                    </a:lnTo>
                    <a:lnTo>
                      <a:pt x="1974" y="2418"/>
                    </a:lnTo>
                    <a:lnTo>
                      <a:pt x="1980" y="2418"/>
                    </a:lnTo>
                    <a:lnTo>
                      <a:pt x="2004" y="2406"/>
                    </a:lnTo>
                    <a:lnTo>
                      <a:pt x="2010" y="2394"/>
                    </a:lnTo>
                    <a:lnTo>
                      <a:pt x="2010" y="2382"/>
                    </a:lnTo>
                    <a:lnTo>
                      <a:pt x="2016" y="2376"/>
                    </a:lnTo>
                    <a:lnTo>
                      <a:pt x="2028" y="2376"/>
                    </a:lnTo>
                    <a:lnTo>
                      <a:pt x="2034" y="2370"/>
                    </a:lnTo>
                    <a:lnTo>
                      <a:pt x="2046" y="2370"/>
                    </a:lnTo>
                    <a:lnTo>
                      <a:pt x="2046" y="2358"/>
                    </a:lnTo>
                    <a:lnTo>
                      <a:pt x="2070" y="2358"/>
                    </a:lnTo>
                    <a:lnTo>
                      <a:pt x="2070" y="2340"/>
                    </a:lnTo>
                    <a:lnTo>
                      <a:pt x="2118" y="2340"/>
                    </a:lnTo>
                    <a:lnTo>
                      <a:pt x="2124" y="2358"/>
                    </a:lnTo>
                    <a:lnTo>
                      <a:pt x="2136" y="2352"/>
                    </a:lnTo>
                    <a:lnTo>
                      <a:pt x="2118" y="2334"/>
                    </a:lnTo>
                    <a:lnTo>
                      <a:pt x="2136" y="2316"/>
                    </a:lnTo>
                    <a:lnTo>
                      <a:pt x="2142" y="2316"/>
                    </a:lnTo>
                    <a:lnTo>
                      <a:pt x="2154" y="2310"/>
                    </a:lnTo>
                    <a:lnTo>
                      <a:pt x="2178" y="2310"/>
                    </a:lnTo>
                    <a:lnTo>
                      <a:pt x="2160" y="2292"/>
                    </a:lnTo>
                    <a:lnTo>
                      <a:pt x="2172" y="2286"/>
                    </a:lnTo>
                    <a:lnTo>
                      <a:pt x="2178" y="2280"/>
                    </a:lnTo>
                    <a:lnTo>
                      <a:pt x="2190" y="2280"/>
                    </a:lnTo>
                    <a:lnTo>
                      <a:pt x="2190" y="2304"/>
                    </a:lnTo>
                    <a:lnTo>
                      <a:pt x="2196" y="2304"/>
                    </a:lnTo>
                    <a:lnTo>
                      <a:pt x="2196" y="2298"/>
                    </a:lnTo>
                    <a:lnTo>
                      <a:pt x="2202" y="2286"/>
                    </a:lnTo>
                    <a:lnTo>
                      <a:pt x="2208" y="2280"/>
                    </a:lnTo>
                    <a:lnTo>
                      <a:pt x="2244" y="2286"/>
                    </a:lnTo>
                    <a:lnTo>
                      <a:pt x="2244" y="2280"/>
                    </a:lnTo>
                    <a:lnTo>
                      <a:pt x="2250" y="2274"/>
                    </a:lnTo>
                    <a:lnTo>
                      <a:pt x="2250" y="2268"/>
                    </a:lnTo>
                    <a:lnTo>
                      <a:pt x="2256" y="2262"/>
                    </a:lnTo>
                    <a:lnTo>
                      <a:pt x="2268" y="2256"/>
                    </a:lnTo>
                    <a:lnTo>
                      <a:pt x="2274" y="2256"/>
                    </a:lnTo>
                    <a:lnTo>
                      <a:pt x="2280" y="2262"/>
                    </a:lnTo>
                    <a:lnTo>
                      <a:pt x="2280" y="2286"/>
                    </a:lnTo>
                    <a:lnTo>
                      <a:pt x="2346" y="2280"/>
                    </a:lnTo>
                    <a:lnTo>
                      <a:pt x="2352" y="2262"/>
                    </a:lnTo>
                    <a:lnTo>
                      <a:pt x="2346" y="2250"/>
                    </a:lnTo>
                    <a:lnTo>
                      <a:pt x="2352" y="2244"/>
                    </a:lnTo>
                    <a:lnTo>
                      <a:pt x="2358" y="2232"/>
                    </a:lnTo>
                    <a:lnTo>
                      <a:pt x="2370" y="2220"/>
                    </a:lnTo>
                    <a:lnTo>
                      <a:pt x="2406" y="2202"/>
                    </a:lnTo>
                    <a:lnTo>
                      <a:pt x="2418" y="2202"/>
                    </a:lnTo>
                    <a:lnTo>
                      <a:pt x="2412" y="2190"/>
                    </a:lnTo>
                    <a:lnTo>
                      <a:pt x="2412" y="2112"/>
                    </a:lnTo>
                    <a:lnTo>
                      <a:pt x="2442" y="2082"/>
                    </a:lnTo>
                    <a:lnTo>
                      <a:pt x="2442" y="2058"/>
                    </a:lnTo>
                    <a:lnTo>
                      <a:pt x="2460" y="2052"/>
                    </a:lnTo>
                    <a:lnTo>
                      <a:pt x="2460" y="2022"/>
                    </a:lnTo>
                    <a:lnTo>
                      <a:pt x="2466" y="2022"/>
                    </a:lnTo>
                    <a:lnTo>
                      <a:pt x="2472" y="2016"/>
                    </a:lnTo>
                    <a:lnTo>
                      <a:pt x="2478" y="2016"/>
                    </a:lnTo>
                    <a:lnTo>
                      <a:pt x="2478" y="2010"/>
                    </a:lnTo>
                    <a:lnTo>
                      <a:pt x="2484" y="2004"/>
                    </a:lnTo>
                    <a:lnTo>
                      <a:pt x="2484" y="1956"/>
                    </a:lnTo>
                    <a:lnTo>
                      <a:pt x="2478" y="1944"/>
                    </a:lnTo>
                    <a:lnTo>
                      <a:pt x="2478" y="1926"/>
                    </a:lnTo>
                    <a:lnTo>
                      <a:pt x="2472" y="1908"/>
                    </a:lnTo>
                    <a:lnTo>
                      <a:pt x="2484" y="1884"/>
                    </a:lnTo>
                    <a:lnTo>
                      <a:pt x="2514" y="1854"/>
                    </a:lnTo>
                    <a:lnTo>
                      <a:pt x="2514" y="1848"/>
                    </a:lnTo>
                    <a:lnTo>
                      <a:pt x="2508" y="1836"/>
                    </a:lnTo>
                    <a:lnTo>
                      <a:pt x="2508" y="1830"/>
                    </a:lnTo>
                    <a:lnTo>
                      <a:pt x="2502" y="1818"/>
                    </a:lnTo>
                    <a:lnTo>
                      <a:pt x="2508" y="1764"/>
                    </a:lnTo>
                    <a:lnTo>
                      <a:pt x="2508" y="1758"/>
                    </a:lnTo>
                    <a:lnTo>
                      <a:pt x="2514" y="1752"/>
                    </a:lnTo>
                    <a:lnTo>
                      <a:pt x="2514" y="1722"/>
                    </a:lnTo>
                    <a:lnTo>
                      <a:pt x="2520" y="1710"/>
                    </a:lnTo>
                    <a:lnTo>
                      <a:pt x="2520" y="1680"/>
                    </a:lnTo>
                    <a:lnTo>
                      <a:pt x="2508" y="1644"/>
                    </a:lnTo>
                    <a:lnTo>
                      <a:pt x="2502" y="1608"/>
                    </a:lnTo>
                    <a:lnTo>
                      <a:pt x="2502" y="1596"/>
                    </a:lnTo>
                    <a:lnTo>
                      <a:pt x="2508" y="1560"/>
                    </a:lnTo>
                    <a:lnTo>
                      <a:pt x="2508" y="1548"/>
                    </a:lnTo>
                    <a:lnTo>
                      <a:pt x="2502" y="1536"/>
                    </a:lnTo>
                    <a:lnTo>
                      <a:pt x="2502" y="1500"/>
                    </a:lnTo>
                    <a:lnTo>
                      <a:pt x="2508" y="1488"/>
                    </a:lnTo>
                    <a:lnTo>
                      <a:pt x="2520" y="1476"/>
                    </a:lnTo>
                    <a:lnTo>
                      <a:pt x="2508" y="1458"/>
                    </a:lnTo>
                    <a:lnTo>
                      <a:pt x="2520" y="1446"/>
                    </a:lnTo>
                    <a:lnTo>
                      <a:pt x="2532" y="1446"/>
                    </a:lnTo>
                    <a:lnTo>
                      <a:pt x="2532" y="1452"/>
                    </a:lnTo>
                    <a:lnTo>
                      <a:pt x="2538" y="1464"/>
                    </a:lnTo>
                    <a:lnTo>
                      <a:pt x="2544" y="1470"/>
                    </a:lnTo>
                    <a:lnTo>
                      <a:pt x="2556" y="1464"/>
                    </a:lnTo>
                    <a:lnTo>
                      <a:pt x="2562" y="1452"/>
                    </a:lnTo>
                    <a:lnTo>
                      <a:pt x="2574" y="1446"/>
                    </a:lnTo>
                    <a:lnTo>
                      <a:pt x="2580" y="1434"/>
                    </a:lnTo>
                    <a:lnTo>
                      <a:pt x="2586" y="1428"/>
                    </a:lnTo>
                    <a:lnTo>
                      <a:pt x="2592" y="1416"/>
                    </a:lnTo>
                    <a:lnTo>
                      <a:pt x="2592" y="1404"/>
                    </a:lnTo>
                    <a:lnTo>
                      <a:pt x="2598" y="1386"/>
                    </a:lnTo>
                    <a:lnTo>
                      <a:pt x="2598" y="1374"/>
                    </a:lnTo>
                    <a:lnTo>
                      <a:pt x="2604" y="1356"/>
                    </a:lnTo>
                    <a:lnTo>
                      <a:pt x="2604" y="1344"/>
                    </a:lnTo>
                    <a:lnTo>
                      <a:pt x="2610" y="1338"/>
                    </a:lnTo>
                    <a:lnTo>
                      <a:pt x="2616" y="1338"/>
                    </a:lnTo>
                    <a:lnTo>
                      <a:pt x="2628" y="1326"/>
                    </a:lnTo>
                    <a:lnTo>
                      <a:pt x="2634" y="1314"/>
                    </a:lnTo>
                    <a:lnTo>
                      <a:pt x="2640" y="1308"/>
                    </a:lnTo>
                    <a:lnTo>
                      <a:pt x="2640" y="1296"/>
                    </a:lnTo>
                    <a:lnTo>
                      <a:pt x="2652" y="1290"/>
                    </a:lnTo>
                    <a:lnTo>
                      <a:pt x="2658" y="1284"/>
                    </a:lnTo>
                    <a:lnTo>
                      <a:pt x="2670" y="1284"/>
                    </a:lnTo>
                    <a:lnTo>
                      <a:pt x="2682" y="1272"/>
                    </a:lnTo>
                    <a:lnTo>
                      <a:pt x="2682" y="1254"/>
                    </a:lnTo>
                    <a:lnTo>
                      <a:pt x="2688" y="1254"/>
                    </a:lnTo>
                    <a:lnTo>
                      <a:pt x="2724" y="1218"/>
                    </a:lnTo>
                    <a:lnTo>
                      <a:pt x="2736" y="1188"/>
                    </a:lnTo>
                    <a:lnTo>
                      <a:pt x="2754" y="1158"/>
                    </a:lnTo>
                    <a:lnTo>
                      <a:pt x="2760" y="1134"/>
                    </a:lnTo>
                    <a:lnTo>
                      <a:pt x="2766" y="1122"/>
                    </a:lnTo>
                    <a:lnTo>
                      <a:pt x="2772" y="1116"/>
                    </a:lnTo>
                    <a:lnTo>
                      <a:pt x="2778" y="1104"/>
                    </a:lnTo>
                    <a:lnTo>
                      <a:pt x="2784" y="1098"/>
                    </a:lnTo>
                    <a:lnTo>
                      <a:pt x="2784" y="1080"/>
                    </a:lnTo>
                    <a:lnTo>
                      <a:pt x="2778" y="1068"/>
                    </a:lnTo>
                    <a:lnTo>
                      <a:pt x="2778" y="100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63" name="Bolivia"/>
              <p:cNvSpPr>
                <a:spLocks/>
              </p:cNvSpPr>
              <p:nvPr/>
            </p:nvSpPr>
            <p:spPr bwMode="auto">
              <a:xfrm>
                <a:off x="1394" y="2510"/>
                <a:ext cx="228" cy="271"/>
              </a:xfrm>
              <a:custGeom>
                <a:avLst/>
                <a:gdLst>
                  <a:gd name="T0" fmla="*/ 2147483647 w 894"/>
                  <a:gd name="T1" fmla="*/ 2147483647 h 1056"/>
                  <a:gd name="T2" fmla="*/ 2147483647 w 894"/>
                  <a:gd name="T3" fmla="*/ 2147483647 h 1056"/>
                  <a:gd name="T4" fmla="*/ 2147483647 w 894"/>
                  <a:gd name="T5" fmla="*/ 2147483647 h 1056"/>
                  <a:gd name="T6" fmla="*/ 2147483647 w 894"/>
                  <a:gd name="T7" fmla="*/ 2147483647 h 1056"/>
                  <a:gd name="T8" fmla="*/ 2147483647 w 894"/>
                  <a:gd name="T9" fmla="*/ 2147483647 h 1056"/>
                  <a:gd name="T10" fmla="*/ 2147483647 w 894"/>
                  <a:gd name="T11" fmla="*/ 2147483647 h 1056"/>
                  <a:gd name="T12" fmla="*/ 2147483647 w 894"/>
                  <a:gd name="T13" fmla="*/ 2147483647 h 1056"/>
                  <a:gd name="T14" fmla="*/ 2147483647 w 894"/>
                  <a:gd name="T15" fmla="*/ 2147483647 h 1056"/>
                  <a:gd name="T16" fmla="*/ 2147483647 w 894"/>
                  <a:gd name="T17" fmla="*/ 2147483647 h 1056"/>
                  <a:gd name="T18" fmla="*/ 2147483647 w 894"/>
                  <a:gd name="T19" fmla="*/ 2147483647 h 1056"/>
                  <a:gd name="T20" fmla="*/ 2147483647 w 894"/>
                  <a:gd name="T21" fmla="*/ 2147483647 h 1056"/>
                  <a:gd name="T22" fmla="*/ 2147483647 w 894"/>
                  <a:gd name="T23" fmla="*/ 2147483647 h 1056"/>
                  <a:gd name="T24" fmla="*/ 2147483647 w 894"/>
                  <a:gd name="T25" fmla="*/ 2147483647 h 1056"/>
                  <a:gd name="T26" fmla="*/ 2147483647 w 894"/>
                  <a:gd name="T27" fmla="*/ 2147483647 h 1056"/>
                  <a:gd name="T28" fmla="*/ 2147483647 w 894"/>
                  <a:gd name="T29" fmla="*/ 2147483647 h 1056"/>
                  <a:gd name="T30" fmla="*/ 2147483647 w 894"/>
                  <a:gd name="T31" fmla="*/ 2147483647 h 1056"/>
                  <a:gd name="T32" fmla="*/ 2147483647 w 894"/>
                  <a:gd name="T33" fmla="*/ 2147483647 h 1056"/>
                  <a:gd name="T34" fmla="*/ 2147483647 w 894"/>
                  <a:gd name="T35" fmla="*/ 2147483647 h 1056"/>
                  <a:gd name="T36" fmla="*/ 2147483647 w 894"/>
                  <a:gd name="T37" fmla="*/ 2147483647 h 1056"/>
                  <a:gd name="T38" fmla="*/ 2147483647 w 894"/>
                  <a:gd name="T39" fmla="*/ 2147483647 h 1056"/>
                  <a:gd name="T40" fmla="*/ 2147483647 w 894"/>
                  <a:gd name="T41" fmla="*/ 2147483647 h 1056"/>
                  <a:gd name="T42" fmla="*/ 2147483647 w 894"/>
                  <a:gd name="T43" fmla="*/ 2147483647 h 1056"/>
                  <a:gd name="T44" fmla="*/ 2147483647 w 894"/>
                  <a:gd name="T45" fmla="*/ 2147483647 h 1056"/>
                  <a:gd name="T46" fmla="*/ 2147483647 w 894"/>
                  <a:gd name="T47" fmla="*/ 2147483647 h 1056"/>
                  <a:gd name="T48" fmla="*/ 0 w 894"/>
                  <a:gd name="T49" fmla="*/ 2147483647 h 1056"/>
                  <a:gd name="T50" fmla="*/ 2147483647 w 894"/>
                  <a:gd name="T51" fmla="*/ 2147483647 h 1056"/>
                  <a:gd name="T52" fmla="*/ 2147483647 w 894"/>
                  <a:gd name="T53" fmla="*/ 2147483647 h 1056"/>
                  <a:gd name="T54" fmla="*/ 2147483647 w 894"/>
                  <a:gd name="T55" fmla="*/ 2147483647 h 1056"/>
                  <a:gd name="T56" fmla="*/ 2147483647 w 894"/>
                  <a:gd name="T57" fmla="*/ 2147483647 h 1056"/>
                  <a:gd name="T58" fmla="*/ 2147483647 w 894"/>
                  <a:gd name="T59" fmla="*/ 2147483647 h 1056"/>
                  <a:gd name="T60" fmla="*/ 2147483647 w 894"/>
                  <a:gd name="T61" fmla="*/ 2147483647 h 1056"/>
                  <a:gd name="T62" fmla="*/ 2147483647 w 894"/>
                  <a:gd name="T63" fmla="*/ 2147483647 h 1056"/>
                  <a:gd name="T64" fmla="*/ 2147483647 w 894"/>
                  <a:gd name="T65" fmla="*/ 2147483647 h 1056"/>
                  <a:gd name="T66" fmla="*/ 2147483647 w 894"/>
                  <a:gd name="T67" fmla="*/ 2147483647 h 1056"/>
                  <a:gd name="T68" fmla="*/ 2147483647 w 894"/>
                  <a:gd name="T69" fmla="*/ 2147483647 h 1056"/>
                  <a:gd name="T70" fmla="*/ 2147483647 w 894"/>
                  <a:gd name="T71" fmla="*/ 2147483647 h 1056"/>
                  <a:gd name="T72" fmla="*/ 2147483647 w 894"/>
                  <a:gd name="T73" fmla="*/ 2147483647 h 1056"/>
                  <a:gd name="T74" fmla="*/ 2147483647 w 894"/>
                  <a:gd name="T75" fmla="*/ 2147483647 h 1056"/>
                  <a:gd name="T76" fmla="*/ 2147483647 w 894"/>
                  <a:gd name="T77" fmla="*/ 2147483647 h 1056"/>
                  <a:gd name="T78" fmla="*/ 2147483647 w 894"/>
                  <a:gd name="T79" fmla="*/ 2147483647 h 1056"/>
                  <a:gd name="T80" fmla="*/ 2147483647 w 894"/>
                  <a:gd name="T81" fmla="*/ 2147483647 h 1056"/>
                  <a:gd name="T82" fmla="*/ 2147483647 w 894"/>
                  <a:gd name="T83" fmla="*/ 2147483647 h 1056"/>
                  <a:gd name="T84" fmla="*/ 2147483647 w 894"/>
                  <a:gd name="T85" fmla="*/ 2147483647 h 1056"/>
                  <a:gd name="T86" fmla="*/ 2147483647 w 894"/>
                  <a:gd name="T87" fmla="*/ 2147483647 h 1056"/>
                  <a:gd name="T88" fmla="*/ 2147483647 w 894"/>
                  <a:gd name="T89" fmla="*/ 2147483647 h 1056"/>
                  <a:gd name="T90" fmla="*/ 2147483647 w 894"/>
                  <a:gd name="T91" fmla="*/ 2147483647 h 1056"/>
                  <a:gd name="T92" fmla="*/ 2147483647 w 894"/>
                  <a:gd name="T93" fmla="*/ 2147483647 h 1056"/>
                  <a:gd name="T94" fmla="*/ 2147483647 w 894"/>
                  <a:gd name="T95" fmla="*/ 2147483647 h 1056"/>
                  <a:gd name="T96" fmla="*/ 2147483647 w 894"/>
                  <a:gd name="T97" fmla="*/ 2147483647 h 1056"/>
                  <a:gd name="T98" fmla="*/ 2147483647 w 894"/>
                  <a:gd name="T99" fmla="*/ 2147483647 h 1056"/>
                  <a:gd name="T100" fmla="*/ 2147483647 w 894"/>
                  <a:gd name="T101" fmla="*/ 2147483647 h 10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94"/>
                  <a:gd name="T154" fmla="*/ 0 h 1056"/>
                  <a:gd name="T155" fmla="*/ 894 w 894"/>
                  <a:gd name="T156" fmla="*/ 1056 h 105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94" h="1056">
                    <a:moveTo>
                      <a:pt x="882" y="744"/>
                    </a:moveTo>
                    <a:lnTo>
                      <a:pt x="882" y="738"/>
                    </a:lnTo>
                    <a:lnTo>
                      <a:pt x="888" y="732"/>
                    </a:lnTo>
                    <a:lnTo>
                      <a:pt x="888" y="708"/>
                    </a:lnTo>
                    <a:lnTo>
                      <a:pt x="894" y="696"/>
                    </a:lnTo>
                    <a:lnTo>
                      <a:pt x="894" y="684"/>
                    </a:lnTo>
                    <a:lnTo>
                      <a:pt x="882" y="648"/>
                    </a:lnTo>
                    <a:lnTo>
                      <a:pt x="876" y="636"/>
                    </a:lnTo>
                    <a:lnTo>
                      <a:pt x="864" y="624"/>
                    </a:lnTo>
                    <a:lnTo>
                      <a:pt x="840" y="612"/>
                    </a:lnTo>
                    <a:lnTo>
                      <a:pt x="834" y="606"/>
                    </a:lnTo>
                    <a:lnTo>
                      <a:pt x="822" y="600"/>
                    </a:lnTo>
                    <a:lnTo>
                      <a:pt x="816" y="588"/>
                    </a:lnTo>
                    <a:lnTo>
                      <a:pt x="816" y="576"/>
                    </a:lnTo>
                    <a:lnTo>
                      <a:pt x="822" y="558"/>
                    </a:lnTo>
                    <a:lnTo>
                      <a:pt x="822" y="546"/>
                    </a:lnTo>
                    <a:lnTo>
                      <a:pt x="828" y="540"/>
                    </a:lnTo>
                    <a:lnTo>
                      <a:pt x="828" y="534"/>
                    </a:lnTo>
                    <a:lnTo>
                      <a:pt x="768" y="534"/>
                    </a:lnTo>
                    <a:lnTo>
                      <a:pt x="720" y="528"/>
                    </a:lnTo>
                    <a:lnTo>
                      <a:pt x="690" y="522"/>
                    </a:lnTo>
                    <a:lnTo>
                      <a:pt x="684" y="516"/>
                    </a:lnTo>
                    <a:lnTo>
                      <a:pt x="684" y="474"/>
                    </a:lnTo>
                    <a:lnTo>
                      <a:pt x="690" y="462"/>
                    </a:lnTo>
                    <a:lnTo>
                      <a:pt x="684" y="456"/>
                    </a:lnTo>
                    <a:lnTo>
                      <a:pt x="672" y="450"/>
                    </a:lnTo>
                    <a:lnTo>
                      <a:pt x="666" y="438"/>
                    </a:lnTo>
                    <a:lnTo>
                      <a:pt x="660" y="432"/>
                    </a:lnTo>
                    <a:lnTo>
                      <a:pt x="660" y="426"/>
                    </a:lnTo>
                    <a:lnTo>
                      <a:pt x="678" y="426"/>
                    </a:lnTo>
                    <a:lnTo>
                      <a:pt x="678" y="396"/>
                    </a:lnTo>
                    <a:lnTo>
                      <a:pt x="672" y="384"/>
                    </a:lnTo>
                    <a:lnTo>
                      <a:pt x="666" y="378"/>
                    </a:lnTo>
                    <a:lnTo>
                      <a:pt x="660" y="366"/>
                    </a:lnTo>
                    <a:lnTo>
                      <a:pt x="660" y="336"/>
                    </a:lnTo>
                    <a:lnTo>
                      <a:pt x="654" y="330"/>
                    </a:lnTo>
                    <a:lnTo>
                      <a:pt x="648" y="318"/>
                    </a:lnTo>
                    <a:lnTo>
                      <a:pt x="624" y="306"/>
                    </a:lnTo>
                    <a:lnTo>
                      <a:pt x="564" y="306"/>
                    </a:lnTo>
                    <a:lnTo>
                      <a:pt x="558" y="300"/>
                    </a:lnTo>
                    <a:lnTo>
                      <a:pt x="546" y="294"/>
                    </a:lnTo>
                    <a:lnTo>
                      <a:pt x="534" y="282"/>
                    </a:lnTo>
                    <a:lnTo>
                      <a:pt x="534" y="276"/>
                    </a:lnTo>
                    <a:lnTo>
                      <a:pt x="510" y="276"/>
                    </a:lnTo>
                    <a:lnTo>
                      <a:pt x="498" y="270"/>
                    </a:lnTo>
                    <a:lnTo>
                      <a:pt x="486" y="258"/>
                    </a:lnTo>
                    <a:lnTo>
                      <a:pt x="474" y="252"/>
                    </a:lnTo>
                    <a:lnTo>
                      <a:pt x="468" y="240"/>
                    </a:lnTo>
                    <a:lnTo>
                      <a:pt x="468" y="234"/>
                    </a:lnTo>
                    <a:lnTo>
                      <a:pt x="456" y="234"/>
                    </a:lnTo>
                    <a:lnTo>
                      <a:pt x="450" y="240"/>
                    </a:lnTo>
                    <a:lnTo>
                      <a:pt x="438" y="240"/>
                    </a:lnTo>
                    <a:lnTo>
                      <a:pt x="426" y="234"/>
                    </a:lnTo>
                    <a:lnTo>
                      <a:pt x="420" y="222"/>
                    </a:lnTo>
                    <a:lnTo>
                      <a:pt x="414" y="228"/>
                    </a:lnTo>
                    <a:lnTo>
                      <a:pt x="384" y="228"/>
                    </a:lnTo>
                    <a:lnTo>
                      <a:pt x="372" y="222"/>
                    </a:lnTo>
                    <a:lnTo>
                      <a:pt x="366" y="216"/>
                    </a:lnTo>
                    <a:lnTo>
                      <a:pt x="366" y="210"/>
                    </a:lnTo>
                    <a:lnTo>
                      <a:pt x="360" y="198"/>
                    </a:lnTo>
                    <a:lnTo>
                      <a:pt x="360" y="192"/>
                    </a:lnTo>
                    <a:lnTo>
                      <a:pt x="354" y="186"/>
                    </a:lnTo>
                    <a:lnTo>
                      <a:pt x="330" y="186"/>
                    </a:lnTo>
                    <a:lnTo>
                      <a:pt x="324" y="156"/>
                    </a:lnTo>
                    <a:lnTo>
                      <a:pt x="318" y="150"/>
                    </a:lnTo>
                    <a:lnTo>
                      <a:pt x="306" y="144"/>
                    </a:lnTo>
                    <a:lnTo>
                      <a:pt x="294" y="132"/>
                    </a:lnTo>
                    <a:lnTo>
                      <a:pt x="294" y="120"/>
                    </a:lnTo>
                    <a:lnTo>
                      <a:pt x="300" y="114"/>
                    </a:lnTo>
                    <a:lnTo>
                      <a:pt x="300" y="96"/>
                    </a:lnTo>
                    <a:lnTo>
                      <a:pt x="294" y="84"/>
                    </a:lnTo>
                    <a:lnTo>
                      <a:pt x="288" y="78"/>
                    </a:lnTo>
                    <a:lnTo>
                      <a:pt x="288" y="48"/>
                    </a:lnTo>
                    <a:lnTo>
                      <a:pt x="294" y="42"/>
                    </a:lnTo>
                    <a:lnTo>
                      <a:pt x="294" y="36"/>
                    </a:lnTo>
                    <a:lnTo>
                      <a:pt x="300" y="30"/>
                    </a:lnTo>
                    <a:lnTo>
                      <a:pt x="300" y="0"/>
                    </a:lnTo>
                    <a:lnTo>
                      <a:pt x="288" y="0"/>
                    </a:lnTo>
                    <a:lnTo>
                      <a:pt x="276" y="6"/>
                    </a:lnTo>
                    <a:lnTo>
                      <a:pt x="276" y="12"/>
                    </a:lnTo>
                    <a:lnTo>
                      <a:pt x="270" y="12"/>
                    </a:lnTo>
                    <a:lnTo>
                      <a:pt x="258" y="0"/>
                    </a:lnTo>
                    <a:lnTo>
                      <a:pt x="246" y="12"/>
                    </a:lnTo>
                    <a:lnTo>
                      <a:pt x="210" y="12"/>
                    </a:lnTo>
                    <a:lnTo>
                      <a:pt x="198" y="18"/>
                    </a:lnTo>
                    <a:lnTo>
                      <a:pt x="192" y="24"/>
                    </a:lnTo>
                    <a:lnTo>
                      <a:pt x="186" y="36"/>
                    </a:lnTo>
                    <a:lnTo>
                      <a:pt x="180" y="42"/>
                    </a:lnTo>
                    <a:lnTo>
                      <a:pt x="180" y="48"/>
                    </a:lnTo>
                    <a:lnTo>
                      <a:pt x="144" y="48"/>
                    </a:lnTo>
                    <a:lnTo>
                      <a:pt x="138" y="78"/>
                    </a:lnTo>
                    <a:lnTo>
                      <a:pt x="102" y="78"/>
                    </a:lnTo>
                    <a:lnTo>
                      <a:pt x="90" y="96"/>
                    </a:lnTo>
                    <a:lnTo>
                      <a:pt x="84" y="102"/>
                    </a:lnTo>
                    <a:lnTo>
                      <a:pt x="60" y="114"/>
                    </a:lnTo>
                    <a:lnTo>
                      <a:pt x="42" y="114"/>
                    </a:lnTo>
                    <a:lnTo>
                      <a:pt x="42" y="108"/>
                    </a:lnTo>
                    <a:lnTo>
                      <a:pt x="36" y="102"/>
                    </a:lnTo>
                    <a:lnTo>
                      <a:pt x="12" y="102"/>
                    </a:lnTo>
                    <a:lnTo>
                      <a:pt x="0" y="96"/>
                    </a:lnTo>
                    <a:lnTo>
                      <a:pt x="0" y="114"/>
                    </a:lnTo>
                    <a:lnTo>
                      <a:pt x="6" y="132"/>
                    </a:lnTo>
                    <a:lnTo>
                      <a:pt x="18" y="144"/>
                    </a:lnTo>
                    <a:lnTo>
                      <a:pt x="30" y="162"/>
                    </a:lnTo>
                    <a:lnTo>
                      <a:pt x="42" y="174"/>
                    </a:lnTo>
                    <a:lnTo>
                      <a:pt x="54" y="192"/>
                    </a:lnTo>
                    <a:lnTo>
                      <a:pt x="66" y="216"/>
                    </a:lnTo>
                    <a:lnTo>
                      <a:pt x="66" y="228"/>
                    </a:lnTo>
                    <a:lnTo>
                      <a:pt x="60" y="234"/>
                    </a:lnTo>
                    <a:lnTo>
                      <a:pt x="54" y="246"/>
                    </a:lnTo>
                    <a:lnTo>
                      <a:pt x="48" y="252"/>
                    </a:lnTo>
                    <a:lnTo>
                      <a:pt x="60" y="300"/>
                    </a:lnTo>
                    <a:lnTo>
                      <a:pt x="42" y="330"/>
                    </a:lnTo>
                    <a:lnTo>
                      <a:pt x="48" y="330"/>
                    </a:lnTo>
                    <a:lnTo>
                      <a:pt x="60" y="342"/>
                    </a:lnTo>
                    <a:lnTo>
                      <a:pt x="66" y="354"/>
                    </a:lnTo>
                    <a:lnTo>
                      <a:pt x="66" y="360"/>
                    </a:lnTo>
                    <a:lnTo>
                      <a:pt x="60" y="372"/>
                    </a:lnTo>
                    <a:lnTo>
                      <a:pt x="48" y="384"/>
                    </a:lnTo>
                    <a:lnTo>
                      <a:pt x="36" y="408"/>
                    </a:lnTo>
                    <a:lnTo>
                      <a:pt x="42" y="426"/>
                    </a:lnTo>
                    <a:lnTo>
                      <a:pt x="48" y="438"/>
                    </a:lnTo>
                    <a:lnTo>
                      <a:pt x="54" y="444"/>
                    </a:lnTo>
                    <a:lnTo>
                      <a:pt x="54" y="450"/>
                    </a:lnTo>
                    <a:lnTo>
                      <a:pt x="42" y="468"/>
                    </a:lnTo>
                    <a:lnTo>
                      <a:pt x="54" y="480"/>
                    </a:lnTo>
                    <a:lnTo>
                      <a:pt x="78" y="498"/>
                    </a:lnTo>
                    <a:lnTo>
                      <a:pt x="78" y="516"/>
                    </a:lnTo>
                    <a:lnTo>
                      <a:pt x="102" y="528"/>
                    </a:lnTo>
                    <a:lnTo>
                      <a:pt x="90" y="558"/>
                    </a:lnTo>
                    <a:lnTo>
                      <a:pt x="78" y="546"/>
                    </a:lnTo>
                    <a:lnTo>
                      <a:pt x="78" y="558"/>
                    </a:lnTo>
                    <a:lnTo>
                      <a:pt x="66" y="582"/>
                    </a:lnTo>
                    <a:lnTo>
                      <a:pt x="54" y="588"/>
                    </a:lnTo>
                    <a:lnTo>
                      <a:pt x="36" y="606"/>
                    </a:lnTo>
                    <a:lnTo>
                      <a:pt x="48" y="630"/>
                    </a:lnTo>
                    <a:lnTo>
                      <a:pt x="42" y="636"/>
                    </a:lnTo>
                    <a:lnTo>
                      <a:pt x="60" y="666"/>
                    </a:lnTo>
                    <a:lnTo>
                      <a:pt x="84" y="666"/>
                    </a:lnTo>
                    <a:lnTo>
                      <a:pt x="96" y="744"/>
                    </a:lnTo>
                    <a:lnTo>
                      <a:pt x="108" y="750"/>
                    </a:lnTo>
                    <a:lnTo>
                      <a:pt x="114" y="750"/>
                    </a:lnTo>
                    <a:lnTo>
                      <a:pt x="138" y="762"/>
                    </a:lnTo>
                    <a:lnTo>
                      <a:pt x="144" y="774"/>
                    </a:lnTo>
                    <a:lnTo>
                      <a:pt x="144" y="780"/>
                    </a:lnTo>
                    <a:lnTo>
                      <a:pt x="138" y="792"/>
                    </a:lnTo>
                    <a:lnTo>
                      <a:pt x="126" y="804"/>
                    </a:lnTo>
                    <a:lnTo>
                      <a:pt x="144" y="822"/>
                    </a:lnTo>
                    <a:lnTo>
                      <a:pt x="138" y="828"/>
                    </a:lnTo>
                    <a:lnTo>
                      <a:pt x="132" y="840"/>
                    </a:lnTo>
                    <a:lnTo>
                      <a:pt x="126" y="846"/>
                    </a:lnTo>
                    <a:lnTo>
                      <a:pt x="126" y="858"/>
                    </a:lnTo>
                    <a:lnTo>
                      <a:pt x="132" y="870"/>
                    </a:lnTo>
                    <a:lnTo>
                      <a:pt x="138" y="876"/>
                    </a:lnTo>
                    <a:lnTo>
                      <a:pt x="138" y="900"/>
                    </a:lnTo>
                    <a:lnTo>
                      <a:pt x="144" y="900"/>
                    </a:lnTo>
                    <a:lnTo>
                      <a:pt x="150" y="906"/>
                    </a:lnTo>
                    <a:lnTo>
                      <a:pt x="162" y="912"/>
                    </a:lnTo>
                    <a:lnTo>
                      <a:pt x="168" y="918"/>
                    </a:lnTo>
                    <a:lnTo>
                      <a:pt x="180" y="924"/>
                    </a:lnTo>
                    <a:lnTo>
                      <a:pt x="186" y="930"/>
                    </a:lnTo>
                    <a:lnTo>
                      <a:pt x="186" y="996"/>
                    </a:lnTo>
                    <a:lnTo>
                      <a:pt x="210" y="1020"/>
                    </a:lnTo>
                    <a:lnTo>
                      <a:pt x="210" y="1044"/>
                    </a:lnTo>
                    <a:lnTo>
                      <a:pt x="216" y="1056"/>
                    </a:lnTo>
                    <a:lnTo>
                      <a:pt x="270" y="1056"/>
                    </a:lnTo>
                    <a:lnTo>
                      <a:pt x="270" y="1026"/>
                    </a:lnTo>
                    <a:lnTo>
                      <a:pt x="282" y="1026"/>
                    </a:lnTo>
                    <a:lnTo>
                      <a:pt x="282" y="1008"/>
                    </a:lnTo>
                    <a:lnTo>
                      <a:pt x="306" y="1002"/>
                    </a:lnTo>
                    <a:lnTo>
                      <a:pt x="318" y="978"/>
                    </a:lnTo>
                    <a:lnTo>
                      <a:pt x="324" y="984"/>
                    </a:lnTo>
                    <a:lnTo>
                      <a:pt x="348" y="996"/>
                    </a:lnTo>
                    <a:lnTo>
                      <a:pt x="360" y="996"/>
                    </a:lnTo>
                    <a:lnTo>
                      <a:pt x="378" y="1002"/>
                    </a:lnTo>
                    <a:lnTo>
                      <a:pt x="432" y="1002"/>
                    </a:lnTo>
                    <a:lnTo>
                      <a:pt x="462" y="1050"/>
                    </a:lnTo>
                    <a:lnTo>
                      <a:pt x="474" y="996"/>
                    </a:lnTo>
                    <a:lnTo>
                      <a:pt x="546" y="990"/>
                    </a:lnTo>
                    <a:lnTo>
                      <a:pt x="582" y="1014"/>
                    </a:lnTo>
                    <a:lnTo>
                      <a:pt x="582" y="996"/>
                    </a:lnTo>
                    <a:lnTo>
                      <a:pt x="594" y="924"/>
                    </a:lnTo>
                    <a:lnTo>
                      <a:pt x="594" y="900"/>
                    </a:lnTo>
                    <a:lnTo>
                      <a:pt x="588" y="894"/>
                    </a:lnTo>
                    <a:lnTo>
                      <a:pt x="588" y="888"/>
                    </a:lnTo>
                    <a:lnTo>
                      <a:pt x="576" y="864"/>
                    </a:lnTo>
                    <a:lnTo>
                      <a:pt x="576" y="852"/>
                    </a:lnTo>
                    <a:lnTo>
                      <a:pt x="582" y="846"/>
                    </a:lnTo>
                    <a:lnTo>
                      <a:pt x="594" y="840"/>
                    </a:lnTo>
                    <a:lnTo>
                      <a:pt x="606" y="828"/>
                    </a:lnTo>
                    <a:lnTo>
                      <a:pt x="612" y="798"/>
                    </a:lnTo>
                    <a:lnTo>
                      <a:pt x="714" y="780"/>
                    </a:lnTo>
                    <a:lnTo>
                      <a:pt x="792" y="768"/>
                    </a:lnTo>
                    <a:lnTo>
                      <a:pt x="846" y="810"/>
                    </a:lnTo>
                    <a:lnTo>
                      <a:pt x="864" y="846"/>
                    </a:lnTo>
                    <a:lnTo>
                      <a:pt x="864" y="840"/>
                    </a:lnTo>
                    <a:lnTo>
                      <a:pt x="870" y="834"/>
                    </a:lnTo>
                    <a:lnTo>
                      <a:pt x="882" y="828"/>
                    </a:lnTo>
                    <a:lnTo>
                      <a:pt x="888" y="822"/>
                    </a:lnTo>
                    <a:lnTo>
                      <a:pt x="876" y="816"/>
                    </a:lnTo>
                    <a:lnTo>
                      <a:pt x="870" y="810"/>
                    </a:lnTo>
                    <a:lnTo>
                      <a:pt x="870" y="786"/>
                    </a:lnTo>
                    <a:lnTo>
                      <a:pt x="876" y="774"/>
                    </a:lnTo>
                    <a:lnTo>
                      <a:pt x="882" y="768"/>
                    </a:lnTo>
                    <a:lnTo>
                      <a:pt x="888" y="756"/>
                    </a:lnTo>
                    <a:lnTo>
                      <a:pt x="882" y="74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64" name="Argentina"/>
              <p:cNvSpPr>
                <a:spLocks noEditPoints="1"/>
              </p:cNvSpPr>
              <p:nvPr/>
            </p:nvSpPr>
            <p:spPr bwMode="auto">
              <a:xfrm>
                <a:off x="1431" y="2761"/>
                <a:ext cx="279" cy="624"/>
              </a:xfrm>
              <a:custGeom>
                <a:avLst/>
                <a:gdLst>
                  <a:gd name="T0" fmla="*/ 2147483647 w 1092"/>
                  <a:gd name="T1" fmla="*/ 2147483647 h 2442"/>
                  <a:gd name="T2" fmla="*/ 2147483647 w 1092"/>
                  <a:gd name="T3" fmla="*/ 2147483647 h 2442"/>
                  <a:gd name="T4" fmla="*/ 2147483647 w 1092"/>
                  <a:gd name="T5" fmla="*/ 2147483647 h 2442"/>
                  <a:gd name="T6" fmla="*/ 2147483647 w 1092"/>
                  <a:gd name="T7" fmla="*/ 2147483647 h 2442"/>
                  <a:gd name="T8" fmla="*/ 2147483647 w 1092"/>
                  <a:gd name="T9" fmla="*/ 2147483647 h 2442"/>
                  <a:gd name="T10" fmla="*/ 2147483647 w 1092"/>
                  <a:gd name="T11" fmla="*/ 2147483647 h 2442"/>
                  <a:gd name="T12" fmla="*/ 2147483647 w 1092"/>
                  <a:gd name="T13" fmla="*/ 2147483647 h 2442"/>
                  <a:gd name="T14" fmla="*/ 2147483647 w 1092"/>
                  <a:gd name="T15" fmla="*/ 2147483647 h 2442"/>
                  <a:gd name="T16" fmla="*/ 2147483647 w 1092"/>
                  <a:gd name="T17" fmla="*/ 2147483647 h 2442"/>
                  <a:gd name="T18" fmla="*/ 2147483647 w 1092"/>
                  <a:gd name="T19" fmla="*/ 2147483647 h 2442"/>
                  <a:gd name="T20" fmla="*/ 2147483647 w 1092"/>
                  <a:gd name="T21" fmla="*/ 0 h 2442"/>
                  <a:gd name="T22" fmla="*/ 2147483647 w 1092"/>
                  <a:gd name="T23" fmla="*/ 2147483647 h 2442"/>
                  <a:gd name="T24" fmla="*/ 2147483647 w 1092"/>
                  <a:gd name="T25" fmla="*/ 2147483647 h 2442"/>
                  <a:gd name="T26" fmla="*/ 2147483647 w 1092"/>
                  <a:gd name="T27" fmla="*/ 2147483647 h 2442"/>
                  <a:gd name="T28" fmla="*/ 2147483647 w 1092"/>
                  <a:gd name="T29" fmla="*/ 2147483647 h 2442"/>
                  <a:gd name="T30" fmla="*/ 2147483647 w 1092"/>
                  <a:gd name="T31" fmla="*/ 2147483647 h 2442"/>
                  <a:gd name="T32" fmla="*/ 2147483647 w 1092"/>
                  <a:gd name="T33" fmla="*/ 2147483647 h 2442"/>
                  <a:gd name="T34" fmla="*/ 2147483647 w 1092"/>
                  <a:gd name="T35" fmla="*/ 2147483647 h 2442"/>
                  <a:gd name="T36" fmla="*/ 2147483647 w 1092"/>
                  <a:gd name="T37" fmla="*/ 2147483647 h 2442"/>
                  <a:gd name="T38" fmla="*/ 2147483647 w 1092"/>
                  <a:gd name="T39" fmla="*/ 2147483647 h 2442"/>
                  <a:gd name="T40" fmla="*/ 2147483647 w 1092"/>
                  <a:gd name="T41" fmla="*/ 2147483647 h 2442"/>
                  <a:gd name="T42" fmla="*/ 2147483647 w 1092"/>
                  <a:gd name="T43" fmla="*/ 2147483647 h 2442"/>
                  <a:gd name="T44" fmla="*/ 2147483647 w 1092"/>
                  <a:gd name="T45" fmla="*/ 2147483647 h 2442"/>
                  <a:gd name="T46" fmla="*/ 2147483647 w 1092"/>
                  <a:gd name="T47" fmla="*/ 2147483647 h 2442"/>
                  <a:gd name="T48" fmla="*/ 2147483647 w 1092"/>
                  <a:gd name="T49" fmla="*/ 2147483647 h 2442"/>
                  <a:gd name="T50" fmla="*/ 2147483647 w 1092"/>
                  <a:gd name="T51" fmla="*/ 2147483647 h 2442"/>
                  <a:gd name="T52" fmla="*/ 2147483647 w 1092"/>
                  <a:gd name="T53" fmla="*/ 2147483647 h 2442"/>
                  <a:gd name="T54" fmla="*/ 2147483647 w 1092"/>
                  <a:gd name="T55" fmla="*/ 2147483647 h 2442"/>
                  <a:gd name="T56" fmla="*/ 2147483647 w 1092"/>
                  <a:gd name="T57" fmla="*/ 2147483647 h 2442"/>
                  <a:gd name="T58" fmla="*/ 2147483647 w 1092"/>
                  <a:gd name="T59" fmla="*/ 2147483647 h 2442"/>
                  <a:gd name="T60" fmla="*/ 2147483647 w 1092"/>
                  <a:gd name="T61" fmla="*/ 2147483647 h 2442"/>
                  <a:gd name="T62" fmla="*/ 2147483647 w 1092"/>
                  <a:gd name="T63" fmla="*/ 2147483647 h 2442"/>
                  <a:gd name="T64" fmla="*/ 2147483647 w 1092"/>
                  <a:gd name="T65" fmla="*/ 2147483647 h 2442"/>
                  <a:gd name="T66" fmla="*/ 2147483647 w 1092"/>
                  <a:gd name="T67" fmla="*/ 2147483647 h 2442"/>
                  <a:gd name="T68" fmla="*/ 2147483647 w 1092"/>
                  <a:gd name="T69" fmla="*/ 2147483647 h 2442"/>
                  <a:gd name="T70" fmla="*/ 2147483647 w 1092"/>
                  <a:gd name="T71" fmla="*/ 2147483647 h 2442"/>
                  <a:gd name="T72" fmla="*/ 2147483647 w 1092"/>
                  <a:gd name="T73" fmla="*/ 2147483647 h 2442"/>
                  <a:gd name="T74" fmla="*/ 2147483647 w 1092"/>
                  <a:gd name="T75" fmla="*/ 2147483647 h 2442"/>
                  <a:gd name="T76" fmla="*/ 2147483647 w 1092"/>
                  <a:gd name="T77" fmla="*/ 2147483647 h 2442"/>
                  <a:gd name="T78" fmla="*/ 2147483647 w 1092"/>
                  <a:gd name="T79" fmla="*/ 2147483647 h 2442"/>
                  <a:gd name="T80" fmla="*/ 2147483647 w 1092"/>
                  <a:gd name="T81" fmla="*/ 2147483647 h 2442"/>
                  <a:gd name="T82" fmla="*/ 2147483647 w 1092"/>
                  <a:gd name="T83" fmla="*/ 2147483647 h 2442"/>
                  <a:gd name="T84" fmla="*/ 2147483647 w 1092"/>
                  <a:gd name="T85" fmla="*/ 2147483647 h 2442"/>
                  <a:gd name="T86" fmla="*/ 2147483647 w 1092"/>
                  <a:gd name="T87" fmla="*/ 2147483647 h 2442"/>
                  <a:gd name="T88" fmla="*/ 2147483647 w 1092"/>
                  <a:gd name="T89" fmla="*/ 2147483647 h 2442"/>
                  <a:gd name="T90" fmla="*/ 2147483647 w 1092"/>
                  <a:gd name="T91" fmla="*/ 2147483647 h 2442"/>
                  <a:gd name="T92" fmla="*/ 2147483647 w 1092"/>
                  <a:gd name="T93" fmla="*/ 2147483647 h 2442"/>
                  <a:gd name="T94" fmla="*/ 2147483647 w 1092"/>
                  <a:gd name="T95" fmla="*/ 2147483647 h 2442"/>
                  <a:gd name="T96" fmla="*/ 2147483647 w 1092"/>
                  <a:gd name="T97" fmla="*/ 2147483647 h 2442"/>
                  <a:gd name="T98" fmla="*/ 2147483647 w 1092"/>
                  <a:gd name="T99" fmla="*/ 2147483647 h 2442"/>
                  <a:gd name="T100" fmla="*/ 2147483647 w 1092"/>
                  <a:gd name="T101" fmla="*/ 2147483647 h 2442"/>
                  <a:gd name="T102" fmla="*/ 2147483647 w 1092"/>
                  <a:gd name="T103" fmla="*/ 2147483647 h 2442"/>
                  <a:gd name="T104" fmla="*/ 2147483647 w 1092"/>
                  <a:gd name="T105" fmla="*/ 2147483647 h 2442"/>
                  <a:gd name="T106" fmla="*/ 2147483647 w 1092"/>
                  <a:gd name="T107" fmla="*/ 2147483647 h 2442"/>
                  <a:gd name="T108" fmla="*/ 2147483647 w 1092"/>
                  <a:gd name="T109" fmla="*/ 2147483647 h 2442"/>
                  <a:gd name="T110" fmla="*/ 2147483647 w 1092"/>
                  <a:gd name="T111" fmla="*/ 2147483647 h 2442"/>
                  <a:gd name="T112" fmla="*/ 2147483647 w 1092"/>
                  <a:gd name="T113" fmla="*/ 2147483647 h 244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92"/>
                  <a:gd name="T172" fmla="*/ 0 h 2442"/>
                  <a:gd name="T173" fmla="*/ 1092 w 1092"/>
                  <a:gd name="T174" fmla="*/ 2442 h 244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92" h="2442">
                    <a:moveTo>
                      <a:pt x="954" y="534"/>
                    </a:moveTo>
                    <a:lnTo>
                      <a:pt x="978" y="528"/>
                    </a:lnTo>
                    <a:lnTo>
                      <a:pt x="984" y="504"/>
                    </a:lnTo>
                    <a:lnTo>
                      <a:pt x="990" y="498"/>
                    </a:lnTo>
                    <a:lnTo>
                      <a:pt x="990" y="480"/>
                    </a:lnTo>
                    <a:lnTo>
                      <a:pt x="1026" y="480"/>
                    </a:lnTo>
                    <a:lnTo>
                      <a:pt x="1026" y="462"/>
                    </a:lnTo>
                    <a:lnTo>
                      <a:pt x="1032" y="450"/>
                    </a:lnTo>
                    <a:lnTo>
                      <a:pt x="1038" y="444"/>
                    </a:lnTo>
                    <a:lnTo>
                      <a:pt x="1092" y="426"/>
                    </a:lnTo>
                    <a:lnTo>
                      <a:pt x="1092" y="390"/>
                    </a:lnTo>
                    <a:lnTo>
                      <a:pt x="1086" y="372"/>
                    </a:lnTo>
                    <a:lnTo>
                      <a:pt x="1086" y="342"/>
                    </a:lnTo>
                    <a:lnTo>
                      <a:pt x="1080" y="336"/>
                    </a:lnTo>
                    <a:lnTo>
                      <a:pt x="1074" y="336"/>
                    </a:lnTo>
                    <a:lnTo>
                      <a:pt x="1074" y="324"/>
                    </a:lnTo>
                    <a:lnTo>
                      <a:pt x="1062" y="300"/>
                    </a:lnTo>
                    <a:lnTo>
                      <a:pt x="1056" y="294"/>
                    </a:lnTo>
                    <a:lnTo>
                      <a:pt x="1038" y="294"/>
                    </a:lnTo>
                    <a:lnTo>
                      <a:pt x="1032" y="300"/>
                    </a:lnTo>
                    <a:lnTo>
                      <a:pt x="1020" y="306"/>
                    </a:lnTo>
                    <a:lnTo>
                      <a:pt x="1020" y="384"/>
                    </a:lnTo>
                    <a:lnTo>
                      <a:pt x="1008" y="390"/>
                    </a:lnTo>
                    <a:lnTo>
                      <a:pt x="1002" y="402"/>
                    </a:lnTo>
                    <a:lnTo>
                      <a:pt x="990" y="408"/>
                    </a:lnTo>
                    <a:lnTo>
                      <a:pt x="984" y="414"/>
                    </a:lnTo>
                    <a:lnTo>
                      <a:pt x="978" y="414"/>
                    </a:lnTo>
                    <a:lnTo>
                      <a:pt x="966" y="426"/>
                    </a:lnTo>
                    <a:lnTo>
                      <a:pt x="954" y="450"/>
                    </a:lnTo>
                    <a:lnTo>
                      <a:pt x="948" y="456"/>
                    </a:lnTo>
                    <a:lnTo>
                      <a:pt x="948" y="450"/>
                    </a:lnTo>
                    <a:lnTo>
                      <a:pt x="942" y="444"/>
                    </a:lnTo>
                    <a:lnTo>
                      <a:pt x="930" y="444"/>
                    </a:lnTo>
                    <a:lnTo>
                      <a:pt x="924" y="450"/>
                    </a:lnTo>
                    <a:lnTo>
                      <a:pt x="924" y="468"/>
                    </a:lnTo>
                    <a:lnTo>
                      <a:pt x="912" y="450"/>
                    </a:lnTo>
                    <a:lnTo>
                      <a:pt x="852" y="450"/>
                    </a:lnTo>
                    <a:lnTo>
                      <a:pt x="834" y="444"/>
                    </a:lnTo>
                    <a:lnTo>
                      <a:pt x="822" y="438"/>
                    </a:lnTo>
                    <a:lnTo>
                      <a:pt x="816" y="432"/>
                    </a:lnTo>
                    <a:lnTo>
                      <a:pt x="804" y="426"/>
                    </a:lnTo>
                    <a:lnTo>
                      <a:pt x="798" y="426"/>
                    </a:lnTo>
                    <a:lnTo>
                      <a:pt x="786" y="432"/>
                    </a:lnTo>
                    <a:lnTo>
                      <a:pt x="762" y="432"/>
                    </a:lnTo>
                    <a:lnTo>
                      <a:pt x="756" y="426"/>
                    </a:lnTo>
                    <a:lnTo>
                      <a:pt x="756" y="414"/>
                    </a:lnTo>
                    <a:lnTo>
                      <a:pt x="762" y="402"/>
                    </a:lnTo>
                    <a:lnTo>
                      <a:pt x="768" y="396"/>
                    </a:lnTo>
                    <a:lnTo>
                      <a:pt x="774" y="384"/>
                    </a:lnTo>
                    <a:lnTo>
                      <a:pt x="780" y="378"/>
                    </a:lnTo>
                    <a:lnTo>
                      <a:pt x="780" y="342"/>
                    </a:lnTo>
                    <a:lnTo>
                      <a:pt x="798" y="342"/>
                    </a:lnTo>
                    <a:lnTo>
                      <a:pt x="804" y="336"/>
                    </a:lnTo>
                    <a:lnTo>
                      <a:pt x="804" y="330"/>
                    </a:lnTo>
                    <a:lnTo>
                      <a:pt x="798" y="318"/>
                    </a:lnTo>
                    <a:lnTo>
                      <a:pt x="792" y="312"/>
                    </a:lnTo>
                    <a:lnTo>
                      <a:pt x="798" y="300"/>
                    </a:lnTo>
                    <a:lnTo>
                      <a:pt x="804" y="294"/>
                    </a:lnTo>
                    <a:lnTo>
                      <a:pt x="804" y="282"/>
                    </a:lnTo>
                    <a:lnTo>
                      <a:pt x="810" y="276"/>
                    </a:lnTo>
                    <a:lnTo>
                      <a:pt x="804" y="270"/>
                    </a:lnTo>
                    <a:lnTo>
                      <a:pt x="792" y="264"/>
                    </a:lnTo>
                    <a:lnTo>
                      <a:pt x="774" y="258"/>
                    </a:lnTo>
                    <a:lnTo>
                      <a:pt x="762" y="252"/>
                    </a:lnTo>
                    <a:lnTo>
                      <a:pt x="750" y="252"/>
                    </a:lnTo>
                    <a:lnTo>
                      <a:pt x="744" y="246"/>
                    </a:lnTo>
                    <a:lnTo>
                      <a:pt x="708" y="228"/>
                    </a:lnTo>
                    <a:lnTo>
                      <a:pt x="690" y="216"/>
                    </a:lnTo>
                    <a:lnTo>
                      <a:pt x="678" y="210"/>
                    </a:lnTo>
                    <a:lnTo>
                      <a:pt x="672" y="204"/>
                    </a:lnTo>
                    <a:lnTo>
                      <a:pt x="666" y="204"/>
                    </a:lnTo>
                    <a:lnTo>
                      <a:pt x="660" y="198"/>
                    </a:lnTo>
                    <a:lnTo>
                      <a:pt x="648" y="192"/>
                    </a:lnTo>
                    <a:lnTo>
                      <a:pt x="642" y="186"/>
                    </a:lnTo>
                    <a:lnTo>
                      <a:pt x="630" y="180"/>
                    </a:lnTo>
                    <a:lnTo>
                      <a:pt x="600" y="180"/>
                    </a:lnTo>
                    <a:lnTo>
                      <a:pt x="564" y="162"/>
                    </a:lnTo>
                    <a:lnTo>
                      <a:pt x="558" y="156"/>
                    </a:lnTo>
                    <a:lnTo>
                      <a:pt x="552" y="156"/>
                    </a:lnTo>
                    <a:lnTo>
                      <a:pt x="546" y="138"/>
                    </a:lnTo>
                    <a:lnTo>
                      <a:pt x="534" y="132"/>
                    </a:lnTo>
                    <a:lnTo>
                      <a:pt x="516" y="114"/>
                    </a:lnTo>
                    <a:lnTo>
                      <a:pt x="492" y="102"/>
                    </a:lnTo>
                    <a:lnTo>
                      <a:pt x="486" y="96"/>
                    </a:lnTo>
                    <a:lnTo>
                      <a:pt x="480" y="84"/>
                    </a:lnTo>
                    <a:lnTo>
                      <a:pt x="468" y="78"/>
                    </a:lnTo>
                    <a:lnTo>
                      <a:pt x="462" y="66"/>
                    </a:lnTo>
                    <a:lnTo>
                      <a:pt x="456" y="60"/>
                    </a:lnTo>
                    <a:lnTo>
                      <a:pt x="456" y="54"/>
                    </a:lnTo>
                    <a:lnTo>
                      <a:pt x="438" y="36"/>
                    </a:lnTo>
                    <a:lnTo>
                      <a:pt x="402" y="12"/>
                    </a:lnTo>
                    <a:lnTo>
                      <a:pt x="330" y="18"/>
                    </a:lnTo>
                    <a:lnTo>
                      <a:pt x="318" y="72"/>
                    </a:lnTo>
                    <a:lnTo>
                      <a:pt x="288" y="24"/>
                    </a:lnTo>
                    <a:lnTo>
                      <a:pt x="234" y="24"/>
                    </a:lnTo>
                    <a:lnTo>
                      <a:pt x="216" y="18"/>
                    </a:lnTo>
                    <a:lnTo>
                      <a:pt x="204" y="18"/>
                    </a:lnTo>
                    <a:lnTo>
                      <a:pt x="180" y="6"/>
                    </a:lnTo>
                    <a:lnTo>
                      <a:pt x="174" y="0"/>
                    </a:lnTo>
                    <a:lnTo>
                      <a:pt x="162" y="24"/>
                    </a:lnTo>
                    <a:lnTo>
                      <a:pt x="138" y="30"/>
                    </a:lnTo>
                    <a:lnTo>
                      <a:pt x="138" y="48"/>
                    </a:lnTo>
                    <a:lnTo>
                      <a:pt x="126" y="48"/>
                    </a:lnTo>
                    <a:lnTo>
                      <a:pt x="126" y="78"/>
                    </a:lnTo>
                    <a:lnTo>
                      <a:pt x="114" y="78"/>
                    </a:lnTo>
                    <a:lnTo>
                      <a:pt x="126" y="96"/>
                    </a:lnTo>
                    <a:lnTo>
                      <a:pt x="114" y="180"/>
                    </a:lnTo>
                    <a:lnTo>
                      <a:pt x="108" y="180"/>
                    </a:lnTo>
                    <a:lnTo>
                      <a:pt x="102" y="186"/>
                    </a:lnTo>
                    <a:lnTo>
                      <a:pt x="90" y="192"/>
                    </a:lnTo>
                    <a:lnTo>
                      <a:pt x="72" y="198"/>
                    </a:lnTo>
                    <a:lnTo>
                      <a:pt x="60" y="210"/>
                    </a:lnTo>
                    <a:lnTo>
                      <a:pt x="48" y="216"/>
                    </a:lnTo>
                    <a:lnTo>
                      <a:pt x="42" y="228"/>
                    </a:lnTo>
                    <a:lnTo>
                      <a:pt x="36" y="234"/>
                    </a:lnTo>
                    <a:lnTo>
                      <a:pt x="36" y="240"/>
                    </a:lnTo>
                    <a:lnTo>
                      <a:pt x="42" y="246"/>
                    </a:lnTo>
                    <a:lnTo>
                      <a:pt x="54" y="252"/>
                    </a:lnTo>
                    <a:lnTo>
                      <a:pt x="66" y="252"/>
                    </a:lnTo>
                    <a:lnTo>
                      <a:pt x="66" y="258"/>
                    </a:lnTo>
                    <a:lnTo>
                      <a:pt x="42" y="282"/>
                    </a:lnTo>
                    <a:lnTo>
                      <a:pt x="42" y="300"/>
                    </a:lnTo>
                    <a:lnTo>
                      <a:pt x="48" y="306"/>
                    </a:lnTo>
                    <a:lnTo>
                      <a:pt x="60" y="312"/>
                    </a:lnTo>
                    <a:lnTo>
                      <a:pt x="72" y="324"/>
                    </a:lnTo>
                    <a:lnTo>
                      <a:pt x="78" y="336"/>
                    </a:lnTo>
                    <a:lnTo>
                      <a:pt x="72" y="342"/>
                    </a:lnTo>
                    <a:lnTo>
                      <a:pt x="66" y="354"/>
                    </a:lnTo>
                    <a:lnTo>
                      <a:pt x="54" y="366"/>
                    </a:lnTo>
                    <a:lnTo>
                      <a:pt x="48" y="366"/>
                    </a:lnTo>
                    <a:lnTo>
                      <a:pt x="54" y="366"/>
                    </a:lnTo>
                    <a:lnTo>
                      <a:pt x="60" y="372"/>
                    </a:lnTo>
                    <a:lnTo>
                      <a:pt x="84" y="384"/>
                    </a:lnTo>
                    <a:lnTo>
                      <a:pt x="90" y="396"/>
                    </a:lnTo>
                    <a:lnTo>
                      <a:pt x="90" y="408"/>
                    </a:lnTo>
                    <a:lnTo>
                      <a:pt x="78" y="414"/>
                    </a:lnTo>
                    <a:lnTo>
                      <a:pt x="72" y="420"/>
                    </a:lnTo>
                    <a:lnTo>
                      <a:pt x="54" y="420"/>
                    </a:lnTo>
                    <a:lnTo>
                      <a:pt x="54" y="432"/>
                    </a:lnTo>
                    <a:lnTo>
                      <a:pt x="48" y="450"/>
                    </a:lnTo>
                    <a:lnTo>
                      <a:pt x="48" y="462"/>
                    </a:lnTo>
                    <a:lnTo>
                      <a:pt x="42" y="474"/>
                    </a:lnTo>
                    <a:lnTo>
                      <a:pt x="42" y="486"/>
                    </a:lnTo>
                    <a:lnTo>
                      <a:pt x="30" y="498"/>
                    </a:lnTo>
                    <a:lnTo>
                      <a:pt x="24" y="510"/>
                    </a:lnTo>
                    <a:lnTo>
                      <a:pt x="18" y="516"/>
                    </a:lnTo>
                    <a:lnTo>
                      <a:pt x="18" y="582"/>
                    </a:lnTo>
                    <a:lnTo>
                      <a:pt x="6" y="594"/>
                    </a:lnTo>
                    <a:lnTo>
                      <a:pt x="6" y="606"/>
                    </a:lnTo>
                    <a:lnTo>
                      <a:pt x="18" y="630"/>
                    </a:lnTo>
                    <a:lnTo>
                      <a:pt x="30" y="666"/>
                    </a:lnTo>
                    <a:lnTo>
                      <a:pt x="36" y="678"/>
                    </a:lnTo>
                    <a:lnTo>
                      <a:pt x="36" y="684"/>
                    </a:lnTo>
                    <a:lnTo>
                      <a:pt x="12" y="684"/>
                    </a:lnTo>
                    <a:lnTo>
                      <a:pt x="18" y="738"/>
                    </a:lnTo>
                    <a:lnTo>
                      <a:pt x="6" y="744"/>
                    </a:lnTo>
                    <a:lnTo>
                      <a:pt x="0" y="744"/>
                    </a:lnTo>
                    <a:lnTo>
                      <a:pt x="0" y="768"/>
                    </a:lnTo>
                    <a:lnTo>
                      <a:pt x="6" y="774"/>
                    </a:lnTo>
                    <a:lnTo>
                      <a:pt x="6" y="780"/>
                    </a:lnTo>
                    <a:lnTo>
                      <a:pt x="18" y="786"/>
                    </a:lnTo>
                    <a:lnTo>
                      <a:pt x="36" y="804"/>
                    </a:lnTo>
                    <a:lnTo>
                      <a:pt x="36" y="816"/>
                    </a:lnTo>
                    <a:lnTo>
                      <a:pt x="30" y="822"/>
                    </a:lnTo>
                    <a:lnTo>
                      <a:pt x="30" y="828"/>
                    </a:lnTo>
                    <a:lnTo>
                      <a:pt x="48" y="846"/>
                    </a:lnTo>
                    <a:lnTo>
                      <a:pt x="60" y="876"/>
                    </a:lnTo>
                    <a:lnTo>
                      <a:pt x="66" y="888"/>
                    </a:lnTo>
                    <a:lnTo>
                      <a:pt x="60" y="894"/>
                    </a:lnTo>
                    <a:lnTo>
                      <a:pt x="60" y="906"/>
                    </a:lnTo>
                    <a:lnTo>
                      <a:pt x="72" y="918"/>
                    </a:lnTo>
                    <a:lnTo>
                      <a:pt x="96" y="918"/>
                    </a:lnTo>
                    <a:lnTo>
                      <a:pt x="102" y="960"/>
                    </a:lnTo>
                    <a:lnTo>
                      <a:pt x="108" y="972"/>
                    </a:lnTo>
                    <a:lnTo>
                      <a:pt x="114" y="978"/>
                    </a:lnTo>
                    <a:lnTo>
                      <a:pt x="120" y="990"/>
                    </a:lnTo>
                    <a:lnTo>
                      <a:pt x="120" y="996"/>
                    </a:lnTo>
                    <a:lnTo>
                      <a:pt x="102" y="1014"/>
                    </a:lnTo>
                    <a:lnTo>
                      <a:pt x="102" y="1038"/>
                    </a:lnTo>
                    <a:lnTo>
                      <a:pt x="96" y="1056"/>
                    </a:lnTo>
                    <a:lnTo>
                      <a:pt x="96" y="1086"/>
                    </a:lnTo>
                    <a:lnTo>
                      <a:pt x="84" y="1086"/>
                    </a:lnTo>
                    <a:lnTo>
                      <a:pt x="90" y="1092"/>
                    </a:lnTo>
                    <a:lnTo>
                      <a:pt x="96" y="1104"/>
                    </a:lnTo>
                    <a:lnTo>
                      <a:pt x="102" y="1110"/>
                    </a:lnTo>
                    <a:lnTo>
                      <a:pt x="108" y="1122"/>
                    </a:lnTo>
                    <a:lnTo>
                      <a:pt x="114" y="1128"/>
                    </a:lnTo>
                    <a:lnTo>
                      <a:pt x="114" y="1140"/>
                    </a:lnTo>
                    <a:lnTo>
                      <a:pt x="108" y="1152"/>
                    </a:lnTo>
                    <a:lnTo>
                      <a:pt x="108" y="1158"/>
                    </a:lnTo>
                    <a:lnTo>
                      <a:pt x="102" y="1176"/>
                    </a:lnTo>
                    <a:lnTo>
                      <a:pt x="78" y="1182"/>
                    </a:lnTo>
                    <a:lnTo>
                      <a:pt x="78" y="1188"/>
                    </a:lnTo>
                    <a:lnTo>
                      <a:pt x="84" y="1194"/>
                    </a:lnTo>
                    <a:lnTo>
                      <a:pt x="84" y="1206"/>
                    </a:lnTo>
                    <a:lnTo>
                      <a:pt x="90" y="1224"/>
                    </a:lnTo>
                    <a:lnTo>
                      <a:pt x="96" y="1236"/>
                    </a:lnTo>
                    <a:lnTo>
                      <a:pt x="96" y="1284"/>
                    </a:lnTo>
                    <a:lnTo>
                      <a:pt x="126" y="1308"/>
                    </a:lnTo>
                    <a:lnTo>
                      <a:pt x="126" y="1326"/>
                    </a:lnTo>
                    <a:lnTo>
                      <a:pt x="132" y="1326"/>
                    </a:lnTo>
                    <a:lnTo>
                      <a:pt x="150" y="1344"/>
                    </a:lnTo>
                    <a:lnTo>
                      <a:pt x="150" y="1350"/>
                    </a:lnTo>
                    <a:lnTo>
                      <a:pt x="144" y="1362"/>
                    </a:lnTo>
                    <a:lnTo>
                      <a:pt x="132" y="1368"/>
                    </a:lnTo>
                    <a:lnTo>
                      <a:pt x="126" y="1374"/>
                    </a:lnTo>
                    <a:lnTo>
                      <a:pt x="120" y="1374"/>
                    </a:lnTo>
                    <a:lnTo>
                      <a:pt x="132" y="1416"/>
                    </a:lnTo>
                    <a:lnTo>
                      <a:pt x="114" y="1428"/>
                    </a:lnTo>
                    <a:lnTo>
                      <a:pt x="132" y="1446"/>
                    </a:lnTo>
                    <a:lnTo>
                      <a:pt x="132" y="1452"/>
                    </a:lnTo>
                    <a:lnTo>
                      <a:pt x="126" y="1464"/>
                    </a:lnTo>
                    <a:lnTo>
                      <a:pt x="126" y="1470"/>
                    </a:lnTo>
                    <a:lnTo>
                      <a:pt x="144" y="1482"/>
                    </a:lnTo>
                    <a:lnTo>
                      <a:pt x="144" y="1494"/>
                    </a:lnTo>
                    <a:lnTo>
                      <a:pt x="138" y="1500"/>
                    </a:lnTo>
                    <a:lnTo>
                      <a:pt x="138" y="1530"/>
                    </a:lnTo>
                    <a:lnTo>
                      <a:pt x="144" y="1536"/>
                    </a:lnTo>
                    <a:lnTo>
                      <a:pt x="150" y="1548"/>
                    </a:lnTo>
                    <a:lnTo>
                      <a:pt x="150" y="1572"/>
                    </a:lnTo>
                    <a:lnTo>
                      <a:pt x="156" y="1584"/>
                    </a:lnTo>
                    <a:lnTo>
                      <a:pt x="174" y="1602"/>
                    </a:lnTo>
                    <a:lnTo>
                      <a:pt x="186" y="1608"/>
                    </a:lnTo>
                    <a:lnTo>
                      <a:pt x="198" y="1620"/>
                    </a:lnTo>
                    <a:lnTo>
                      <a:pt x="192" y="1620"/>
                    </a:lnTo>
                    <a:lnTo>
                      <a:pt x="180" y="1626"/>
                    </a:lnTo>
                    <a:lnTo>
                      <a:pt x="174" y="1632"/>
                    </a:lnTo>
                    <a:lnTo>
                      <a:pt x="174" y="1644"/>
                    </a:lnTo>
                    <a:lnTo>
                      <a:pt x="180" y="1656"/>
                    </a:lnTo>
                    <a:lnTo>
                      <a:pt x="180" y="1674"/>
                    </a:lnTo>
                    <a:lnTo>
                      <a:pt x="186" y="1686"/>
                    </a:lnTo>
                    <a:lnTo>
                      <a:pt x="186" y="1698"/>
                    </a:lnTo>
                    <a:lnTo>
                      <a:pt x="192" y="1704"/>
                    </a:lnTo>
                    <a:lnTo>
                      <a:pt x="216" y="1716"/>
                    </a:lnTo>
                    <a:lnTo>
                      <a:pt x="210" y="1746"/>
                    </a:lnTo>
                    <a:lnTo>
                      <a:pt x="216" y="1746"/>
                    </a:lnTo>
                    <a:lnTo>
                      <a:pt x="228" y="1752"/>
                    </a:lnTo>
                    <a:lnTo>
                      <a:pt x="234" y="1758"/>
                    </a:lnTo>
                    <a:lnTo>
                      <a:pt x="234" y="1764"/>
                    </a:lnTo>
                    <a:lnTo>
                      <a:pt x="240" y="1776"/>
                    </a:lnTo>
                    <a:lnTo>
                      <a:pt x="240" y="1806"/>
                    </a:lnTo>
                    <a:lnTo>
                      <a:pt x="252" y="1818"/>
                    </a:lnTo>
                    <a:lnTo>
                      <a:pt x="282" y="1818"/>
                    </a:lnTo>
                    <a:lnTo>
                      <a:pt x="294" y="1824"/>
                    </a:lnTo>
                    <a:lnTo>
                      <a:pt x="294" y="1830"/>
                    </a:lnTo>
                    <a:lnTo>
                      <a:pt x="288" y="1836"/>
                    </a:lnTo>
                    <a:lnTo>
                      <a:pt x="276" y="1836"/>
                    </a:lnTo>
                    <a:lnTo>
                      <a:pt x="264" y="1842"/>
                    </a:lnTo>
                    <a:lnTo>
                      <a:pt x="246" y="1842"/>
                    </a:lnTo>
                    <a:lnTo>
                      <a:pt x="252" y="1848"/>
                    </a:lnTo>
                    <a:lnTo>
                      <a:pt x="258" y="1848"/>
                    </a:lnTo>
                    <a:lnTo>
                      <a:pt x="270" y="1854"/>
                    </a:lnTo>
                    <a:lnTo>
                      <a:pt x="276" y="1860"/>
                    </a:lnTo>
                    <a:lnTo>
                      <a:pt x="288" y="1860"/>
                    </a:lnTo>
                    <a:lnTo>
                      <a:pt x="312" y="1884"/>
                    </a:lnTo>
                    <a:lnTo>
                      <a:pt x="306" y="1890"/>
                    </a:lnTo>
                    <a:lnTo>
                      <a:pt x="300" y="1902"/>
                    </a:lnTo>
                    <a:lnTo>
                      <a:pt x="288" y="1914"/>
                    </a:lnTo>
                    <a:lnTo>
                      <a:pt x="312" y="1932"/>
                    </a:lnTo>
                    <a:lnTo>
                      <a:pt x="306" y="1956"/>
                    </a:lnTo>
                    <a:lnTo>
                      <a:pt x="330" y="1980"/>
                    </a:lnTo>
                    <a:lnTo>
                      <a:pt x="324" y="2016"/>
                    </a:lnTo>
                    <a:lnTo>
                      <a:pt x="336" y="2040"/>
                    </a:lnTo>
                    <a:lnTo>
                      <a:pt x="324" y="2046"/>
                    </a:lnTo>
                    <a:lnTo>
                      <a:pt x="318" y="2088"/>
                    </a:lnTo>
                    <a:lnTo>
                      <a:pt x="324" y="2088"/>
                    </a:lnTo>
                    <a:lnTo>
                      <a:pt x="348" y="2112"/>
                    </a:lnTo>
                    <a:lnTo>
                      <a:pt x="348" y="2118"/>
                    </a:lnTo>
                    <a:lnTo>
                      <a:pt x="342" y="2118"/>
                    </a:lnTo>
                    <a:lnTo>
                      <a:pt x="330" y="2124"/>
                    </a:lnTo>
                    <a:lnTo>
                      <a:pt x="324" y="2130"/>
                    </a:lnTo>
                    <a:lnTo>
                      <a:pt x="348" y="2154"/>
                    </a:lnTo>
                    <a:lnTo>
                      <a:pt x="348" y="2160"/>
                    </a:lnTo>
                    <a:lnTo>
                      <a:pt x="342" y="2166"/>
                    </a:lnTo>
                    <a:lnTo>
                      <a:pt x="336" y="2166"/>
                    </a:lnTo>
                    <a:lnTo>
                      <a:pt x="330" y="2172"/>
                    </a:lnTo>
                    <a:lnTo>
                      <a:pt x="324" y="2172"/>
                    </a:lnTo>
                    <a:lnTo>
                      <a:pt x="324" y="2196"/>
                    </a:lnTo>
                    <a:lnTo>
                      <a:pt x="312" y="2202"/>
                    </a:lnTo>
                    <a:lnTo>
                      <a:pt x="312" y="2214"/>
                    </a:lnTo>
                    <a:lnTo>
                      <a:pt x="318" y="2226"/>
                    </a:lnTo>
                    <a:lnTo>
                      <a:pt x="324" y="2232"/>
                    </a:lnTo>
                    <a:lnTo>
                      <a:pt x="324" y="2268"/>
                    </a:lnTo>
                    <a:lnTo>
                      <a:pt x="354" y="2274"/>
                    </a:lnTo>
                    <a:lnTo>
                      <a:pt x="354" y="2280"/>
                    </a:lnTo>
                    <a:lnTo>
                      <a:pt x="360" y="2286"/>
                    </a:lnTo>
                    <a:lnTo>
                      <a:pt x="360" y="2298"/>
                    </a:lnTo>
                    <a:lnTo>
                      <a:pt x="366" y="2304"/>
                    </a:lnTo>
                    <a:lnTo>
                      <a:pt x="378" y="2310"/>
                    </a:lnTo>
                    <a:lnTo>
                      <a:pt x="384" y="2310"/>
                    </a:lnTo>
                    <a:lnTo>
                      <a:pt x="396" y="2298"/>
                    </a:lnTo>
                    <a:lnTo>
                      <a:pt x="414" y="2298"/>
                    </a:lnTo>
                    <a:lnTo>
                      <a:pt x="426" y="2304"/>
                    </a:lnTo>
                    <a:lnTo>
                      <a:pt x="438" y="2316"/>
                    </a:lnTo>
                    <a:lnTo>
                      <a:pt x="438" y="2340"/>
                    </a:lnTo>
                    <a:lnTo>
                      <a:pt x="456" y="2364"/>
                    </a:lnTo>
                    <a:lnTo>
                      <a:pt x="468" y="2382"/>
                    </a:lnTo>
                    <a:lnTo>
                      <a:pt x="504" y="2400"/>
                    </a:lnTo>
                    <a:lnTo>
                      <a:pt x="522" y="2418"/>
                    </a:lnTo>
                    <a:lnTo>
                      <a:pt x="534" y="2418"/>
                    </a:lnTo>
                    <a:lnTo>
                      <a:pt x="546" y="2412"/>
                    </a:lnTo>
                    <a:lnTo>
                      <a:pt x="642" y="2412"/>
                    </a:lnTo>
                    <a:lnTo>
                      <a:pt x="666" y="2430"/>
                    </a:lnTo>
                    <a:lnTo>
                      <a:pt x="660" y="2442"/>
                    </a:lnTo>
                    <a:lnTo>
                      <a:pt x="666" y="2424"/>
                    </a:lnTo>
                    <a:lnTo>
                      <a:pt x="672" y="2418"/>
                    </a:lnTo>
                    <a:lnTo>
                      <a:pt x="684" y="2418"/>
                    </a:lnTo>
                    <a:lnTo>
                      <a:pt x="690" y="2424"/>
                    </a:lnTo>
                    <a:lnTo>
                      <a:pt x="702" y="2424"/>
                    </a:lnTo>
                    <a:lnTo>
                      <a:pt x="714" y="2430"/>
                    </a:lnTo>
                    <a:lnTo>
                      <a:pt x="720" y="2436"/>
                    </a:lnTo>
                    <a:lnTo>
                      <a:pt x="678" y="2382"/>
                    </a:lnTo>
                    <a:lnTo>
                      <a:pt x="660" y="2382"/>
                    </a:lnTo>
                    <a:lnTo>
                      <a:pt x="666" y="2370"/>
                    </a:lnTo>
                    <a:lnTo>
                      <a:pt x="630" y="2340"/>
                    </a:lnTo>
                    <a:lnTo>
                      <a:pt x="630" y="2310"/>
                    </a:lnTo>
                    <a:lnTo>
                      <a:pt x="618" y="2298"/>
                    </a:lnTo>
                    <a:lnTo>
                      <a:pt x="624" y="2286"/>
                    </a:lnTo>
                    <a:lnTo>
                      <a:pt x="630" y="2286"/>
                    </a:lnTo>
                    <a:lnTo>
                      <a:pt x="642" y="2274"/>
                    </a:lnTo>
                    <a:lnTo>
                      <a:pt x="642" y="2268"/>
                    </a:lnTo>
                    <a:lnTo>
                      <a:pt x="636" y="2268"/>
                    </a:lnTo>
                    <a:lnTo>
                      <a:pt x="624" y="2262"/>
                    </a:lnTo>
                    <a:lnTo>
                      <a:pt x="606" y="2262"/>
                    </a:lnTo>
                    <a:lnTo>
                      <a:pt x="618" y="2250"/>
                    </a:lnTo>
                    <a:lnTo>
                      <a:pt x="618" y="2232"/>
                    </a:lnTo>
                    <a:lnTo>
                      <a:pt x="636" y="2256"/>
                    </a:lnTo>
                    <a:lnTo>
                      <a:pt x="648" y="2262"/>
                    </a:lnTo>
                    <a:lnTo>
                      <a:pt x="666" y="2262"/>
                    </a:lnTo>
                    <a:lnTo>
                      <a:pt x="672" y="2256"/>
                    </a:lnTo>
                    <a:lnTo>
                      <a:pt x="678" y="2244"/>
                    </a:lnTo>
                    <a:lnTo>
                      <a:pt x="678" y="2226"/>
                    </a:lnTo>
                    <a:lnTo>
                      <a:pt x="672" y="2208"/>
                    </a:lnTo>
                    <a:lnTo>
                      <a:pt x="666" y="2196"/>
                    </a:lnTo>
                    <a:lnTo>
                      <a:pt x="666" y="2178"/>
                    </a:lnTo>
                    <a:lnTo>
                      <a:pt x="678" y="2154"/>
                    </a:lnTo>
                    <a:lnTo>
                      <a:pt x="690" y="2142"/>
                    </a:lnTo>
                    <a:lnTo>
                      <a:pt x="708" y="2130"/>
                    </a:lnTo>
                    <a:lnTo>
                      <a:pt x="738" y="2100"/>
                    </a:lnTo>
                    <a:lnTo>
                      <a:pt x="726" y="2088"/>
                    </a:lnTo>
                    <a:lnTo>
                      <a:pt x="702" y="2088"/>
                    </a:lnTo>
                    <a:lnTo>
                      <a:pt x="726" y="2082"/>
                    </a:lnTo>
                    <a:lnTo>
                      <a:pt x="726" y="2064"/>
                    </a:lnTo>
                    <a:lnTo>
                      <a:pt x="714" y="2040"/>
                    </a:lnTo>
                    <a:lnTo>
                      <a:pt x="708" y="2034"/>
                    </a:lnTo>
                    <a:lnTo>
                      <a:pt x="696" y="2028"/>
                    </a:lnTo>
                    <a:lnTo>
                      <a:pt x="690" y="2028"/>
                    </a:lnTo>
                    <a:lnTo>
                      <a:pt x="684" y="2034"/>
                    </a:lnTo>
                    <a:lnTo>
                      <a:pt x="672" y="2016"/>
                    </a:lnTo>
                    <a:lnTo>
                      <a:pt x="642" y="2016"/>
                    </a:lnTo>
                    <a:lnTo>
                      <a:pt x="636" y="2010"/>
                    </a:lnTo>
                    <a:lnTo>
                      <a:pt x="624" y="2004"/>
                    </a:lnTo>
                    <a:lnTo>
                      <a:pt x="606" y="1992"/>
                    </a:lnTo>
                    <a:lnTo>
                      <a:pt x="582" y="1968"/>
                    </a:lnTo>
                    <a:lnTo>
                      <a:pt x="570" y="1950"/>
                    </a:lnTo>
                    <a:lnTo>
                      <a:pt x="564" y="1938"/>
                    </a:lnTo>
                    <a:lnTo>
                      <a:pt x="564" y="1926"/>
                    </a:lnTo>
                    <a:lnTo>
                      <a:pt x="570" y="1914"/>
                    </a:lnTo>
                    <a:lnTo>
                      <a:pt x="570" y="1908"/>
                    </a:lnTo>
                    <a:lnTo>
                      <a:pt x="576" y="1908"/>
                    </a:lnTo>
                    <a:lnTo>
                      <a:pt x="582" y="1902"/>
                    </a:lnTo>
                    <a:lnTo>
                      <a:pt x="594" y="1878"/>
                    </a:lnTo>
                    <a:lnTo>
                      <a:pt x="606" y="1878"/>
                    </a:lnTo>
                    <a:lnTo>
                      <a:pt x="612" y="1860"/>
                    </a:lnTo>
                    <a:lnTo>
                      <a:pt x="666" y="1860"/>
                    </a:lnTo>
                    <a:lnTo>
                      <a:pt x="654" y="1848"/>
                    </a:lnTo>
                    <a:lnTo>
                      <a:pt x="654" y="1824"/>
                    </a:lnTo>
                    <a:lnTo>
                      <a:pt x="666" y="1824"/>
                    </a:lnTo>
                    <a:lnTo>
                      <a:pt x="666" y="1794"/>
                    </a:lnTo>
                    <a:lnTo>
                      <a:pt x="660" y="1788"/>
                    </a:lnTo>
                    <a:lnTo>
                      <a:pt x="654" y="1776"/>
                    </a:lnTo>
                    <a:lnTo>
                      <a:pt x="642" y="1764"/>
                    </a:lnTo>
                    <a:lnTo>
                      <a:pt x="642" y="1746"/>
                    </a:lnTo>
                    <a:lnTo>
                      <a:pt x="648" y="1728"/>
                    </a:lnTo>
                    <a:lnTo>
                      <a:pt x="654" y="1716"/>
                    </a:lnTo>
                    <a:lnTo>
                      <a:pt x="666" y="1710"/>
                    </a:lnTo>
                    <a:lnTo>
                      <a:pt x="672" y="1704"/>
                    </a:lnTo>
                    <a:lnTo>
                      <a:pt x="684" y="1704"/>
                    </a:lnTo>
                    <a:lnTo>
                      <a:pt x="684" y="1692"/>
                    </a:lnTo>
                    <a:lnTo>
                      <a:pt x="660" y="1692"/>
                    </a:lnTo>
                    <a:lnTo>
                      <a:pt x="648" y="1686"/>
                    </a:lnTo>
                    <a:lnTo>
                      <a:pt x="642" y="1680"/>
                    </a:lnTo>
                    <a:lnTo>
                      <a:pt x="642" y="1674"/>
                    </a:lnTo>
                    <a:lnTo>
                      <a:pt x="654" y="1668"/>
                    </a:lnTo>
                    <a:lnTo>
                      <a:pt x="666" y="1668"/>
                    </a:lnTo>
                    <a:lnTo>
                      <a:pt x="702" y="1686"/>
                    </a:lnTo>
                    <a:lnTo>
                      <a:pt x="708" y="1692"/>
                    </a:lnTo>
                    <a:lnTo>
                      <a:pt x="714" y="1692"/>
                    </a:lnTo>
                    <a:lnTo>
                      <a:pt x="720" y="1686"/>
                    </a:lnTo>
                    <a:lnTo>
                      <a:pt x="732" y="1680"/>
                    </a:lnTo>
                    <a:lnTo>
                      <a:pt x="732" y="1656"/>
                    </a:lnTo>
                    <a:lnTo>
                      <a:pt x="726" y="1644"/>
                    </a:lnTo>
                    <a:lnTo>
                      <a:pt x="708" y="1626"/>
                    </a:lnTo>
                    <a:lnTo>
                      <a:pt x="696" y="1626"/>
                    </a:lnTo>
                    <a:lnTo>
                      <a:pt x="690" y="1632"/>
                    </a:lnTo>
                    <a:lnTo>
                      <a:pt x="690" y="1650"/>
                    </a:lnTo>
                    <a:lnTo>
                      <a:pt x="684" y="1656"/>
                    </a:lnTo>
                    <a:lnTo>
                      <a:pt x="666" y="1656"/>
                    </a:lnTo>
                    <a:lnTo>
                      <a:pt x="654" y="1650"/>
                    </a:lnTo>
                    <a:lnTo>
                      <a:pt x="648" y="1644"/>
                    </a:lnTo>
                    <a:lnTo>
                      <a:pt x="648" y="1638"/>
                    </a:lnTo>
                    <a:lnTo>
                      <a:pt x="612" y="1638"/>
                    </a:lnTo>
                    <a:lnTo>
                      <a:pt x="606" y="1632"/>
                    </a:lnTo>
                    <a:lnTo>
                      <a:pt x="606" y="1572"/>
                    </a:lnTo>
                    <a:lnTo>
                      <a:pt x="600" y="1566"/>
                    </a:lnTo>
                    <a:lnTo>
                      <a:pt x="594" y="1554"/>
                    </a:lnTo>
                    <a:lnTo>
                      <a:pt x="588" y="1536"/>
                    </a:lnTo>
                    <a:lnTo>
                      <a:pt x="588" y="1524"/>
                    </a:lnTo>
                    <a:lnTo>
                      <a:pt x="594" y="1518"/>
                    </a:lnTo>
                    <a:lnTo>
                      <a:pt x="600" y="1518"/>
                    </a:lnTo>
                    <a:lnTo>
                      <a:pt x="606" y="1524"/>
                    </a:lnTo>
                    <a:lnTo>
                      <a:pt x="618" y="1524"/>
                    </a:lnTo>
                    <a:lnTo>
                      <a:pt x="624" y="1530"/>
                    </a:lnTo>
                    <a:lnTo>
                      <a:pt x="636" y="1536"/>
                    </a:lnTo>
                    <a:lnTo>
                      <a:pt x="672" y="1548"/>
                    </a:lnTo>
                    <a:lnTo>
                      <a:pt x="690" y="1560"/>
                    </a:lnTo>
                    <a:lnTo>
                      <a:pt x="708" y="1560"/>
                    </a:lnTo>
                    <a:lnTo>
                      <a:pt x="726" y="1554"/>
                    </a:lnTo>
                    <a:lnTo>
                      <a:pt x="738" y="1542"/>
                    </a:lnTo>
                    <a:lnTo>
                      <a:pt x="750" y="1536"/>
                    </a:lnTo>
                    <a:lnTo>
                      <a:pt x="768" y="1530"/>
                    </a:lnTo>
                    <a:lnTo>
                      <a:pt x="774" y="1524"/>
                    </a:lnTo>
                    <a:lnTo>
                      <a:pt x="774" y="1512"/>
                    </a:lnTo>
                    <a:lnTo>
                      <a:pt x="762" y="1506"/>
                    </a:lnTo>
                    <a:lnTo>
                      <a:pt x="750" y="1494"/>
                    </a:lnTo>
                    <a:lnTo>
                      <a:pt x="738" y="1488"/>
                    </a:lnTo>
                    <a:lnTo>
                      <a:pt x="738" y="1464"/>
                    </a:lnTo>
                    <a:lnTo>
                      <a:pt x="744" y="1452"/>
                    </a:lnTo>
                    <a:lnTo>
                      <a:pt x="750" y="1446"/>
                    </a:lnTo>
                    <a:lnTo>
                      <a:pt x="750" y="1434"/>
                    </a:lnTo>
                    <a:lnTo>
                      <a:pt x="756" y="1422"/>
                    </a:lnTo>
                    <a:lnTo>
                      <a:pt x="744" y="1410"/>
                    </a:lnTo>
                    <a:lnTo>
                      <a:pt x="726" y="1410"/>
                    </a:lnTo>
                    <a:lnTo>
                      <a:pt x="720" y="1386"/>
                    </a:lnTo>
                    <a:lnTo>
                      <a:pt x="714" y="1380"/>
                    </a:lnTo>
                    <a:lnTo>
                      <a:pt x="714" y="1368"/>
                    </a:lnTo>
                    <a:lnTo>
                      <a:pt x="720" y="1362"/>
                    </a:lnTo>
                    <a:lnTo>
                      <a:pt x="726" y="1362"/>
                    </a:lnTo>
                    <a:lnTo>
                      <a:pt x="732" y="1374"/>
                    </a:lnTo>
                    <a:lnTo>
                      <a:pt x="738" y="1380"/>
                    </a:lnTo>
                    <a:lnTo>
                      <a:pt x="738" y="1386"/>
                    </a:lnTo>
                    <a:lnTo>
                      <a:pt x="744" y="1398"/>
                    </a:lnTo>
                    <a:lnTo>
                      <a:pt x="756" y="1398"/>
                    </a:lnTo>
                    <a:lnTo>
                      <a:pt x="750" y="1380"/>
                    </a:lnTo>
                    <a:lnTo>
                      <a:pt x="828" y="1386"/>
                    </a:lnTo>
                    <a:lnTo>
                      <a:pt x="834" y="1380"/>
                    </a:lnTo>
                    <a:lnTo>
                      <a:pt x="840" y="1380"/>
                    </a:lnTo>
                    <a:lnTo>
                      <a:pt x="846" y="1374"/>
                    </a:lnTo>
                    <a:lnTo>
                      <a:pt x="864" y="1368"/>
                    </a:lnTo>
                    <a:lnTo>
                      <a:pt x="894" y="1362"/>
                    </a:lnTo>
                    <a:lnTo>
                      <a:pt x="930" y="1350"/>
                    </a:lnTo>
                    <a:lnTo>
                      <a:pt x="972" y="1338"/>
                    </a:lnTo>
                    <a:lnTo>
                      <a:pt x="1002" y="1326"/>
                    </a:lnTo>
                    <a:lnTo>
                      <a:pt x="1014" y="1320"/>
                    </a:lnTo>
                    <a:lnTo>
                      <a:pt x="1014" y="1284"/>
                    </a:lnTo>
                    <a:lnTo>
                      <a:pt x="1032" y="1272"/>
                    </a:lnTo>
                    <a:lnTo>
                      <a:pt x="1044" y="1218"/>
                    </a:lnTo>
                    <a:lnTo>
                      <a:pt x="1038" y="1194"/>
                    </a:lnTo>
                    <a:lnTo>
                      <a:pt x="1038" y="1170"/>
                    </a:lnTo>
                    <a:lnTo>
                      <a:pt x="1032" y="1170"/>
                    </a:lnTo>
                    <a:lnTo>
                      <a:pt x="1026" y="1164"/>
                    </a:lnTo>
                    <a:lnTo>
                      <a:pt x="1002" y="1152"/>
                    </a:lnTo>
                    <a:lnTo>
                      <a:pt x="990" y="1152"/>
                    </a:lnTo>
                    <a:lnTo>
                      <a:pt x="984" y="1146"/>
                    </a:lnTo>
                    <a:lnTo>
                      <a:pt x="978" y="1146"/>
                    </a:lnTo>
                    <a:lnTo>
                      <a:pt x="972" y="1140"/>
                    </a:lnTo>
                    <a:lnTo>
                      <a:pt x="990" y="1122"/>
                    </a:lnTo>
                    <a:lnTo>
                      <a:pt x="990" y="1092"/>
                    </a:lnTo>
                    <a:lnTo>
                      <a:pt x="984" y="1080"/>
                    </a:lnTo>
                    <a:lnTo>
                      <a:pt x="978" y="1074"/>
                    </a:lnTo>
                    <a:lnTo>
                      <a:pt x="954" y="1062"/>
                    </a:lnTo>
                    <a:lnTo>
                      <a:pt x="918" y="1050"/>
                    </a:lnTo>
                    <a:lnTo>
                      <a:pt x="906" y="1044"/>
                    </a:lnTo>
                    <a:lnTo>
                      <a:pt x="888" y="1032"/>
                    </a:lnTo>
                    <a:lnTo>
                      <a:pt x="876" y="1020"/>
                    </a:lnTo>
                    <a:lnTo>
                      <a:pt x="876" y="1002"/>
                    </a:lnTo>
                    <a:lnTo>
                      <a:pt x="882" y="990"/>
                    </a:lnTo>
                    <a:lnTo>
                      <a:pt x="888" y="990"/>
                    </a:lnTo>
                    <a:lnTo>
                      <a:pt x="888" y="984"/>
                    </a:lnTo>
                    <a:lnTo>
                      <a:pt x="858" y="948"/>
                    </a:lnTo>
                    <a:lnTo>
                      <a:pt x="858" y="900"/>
                    </a:lnTo>
                    <a:lnTo>
                      <a:pt x="882" y="900"/>
                    </a:lnTo>
                    <a:lnTo>
                      <a:pt x="888" y="894"/>
                    </a:lnTo>
                    <a:lnTo>
                      <a:pt x="894" y="894"/>
                    </a:lnTo>
                    <a:lnTo>
                      <a:pt x="894" y="888"/>
                    </a:lnTo>
                    <a:lnTo>
                      <a:pt x="888" y="876"/>
                    </a:lnTo>
                    <a:lnTo>
                      <a:pt x="876" y="870"/>
                    </a:lnTo>
                    <a:lnTo>
                      <a:pt x="870" y="858"/>
                    </a:lnTo>
                    <a:lnTo>
                      <a:pt x="864" y="852"/>
                    </a:lnTo>
                    <a:lnTo>
                      <a:pt x="876" y="834"/>
                    </a:lnTo>
                    <a:lnTo>
                      <a:pt x="864" y="822"/>
                    </a:lnTo>
                    <a:lnTo>
                      <a:pt x="858" y="810"/>
                    </a:lnTo>
                    <a:lnTo>
                      <a:pt x="852" y="804"/>
                    </a:lnTo>
                    <a:lnTo>
                      <a:pt x="864" y="792"/>
                    </a:lnTo>
                    <a:lnTo>
                      <a:pt x="882" y="792"/>
                    </a:lnTo>
                    <a:lnTo>
                      <a:pt x="858" y="774"/>
                    </a:lnTo>
                    <a:lnTo>
                      <a:pt x="858" y="738"/>
                    </a:lnTo>
                    <a:lnTo>
                      <a:pt x="882" y="726"/>
                    </a:lnTo>
                    <a:lnTo>
                      <a:pt x="876" y="726"/>
                    </a:lnTo>
                    <a:lnTo>
                      <a:pt x="852" y="702"/>
                    </a:lnTo>
                    <a:lnTo>
                      <a:pt x="852" y="696"/>
                    </a:lnTo>
                    <a:lnTo>
                      <a:pt x="870" y="678"/>
                    </a:lnTo>
                    <a:lnTo>
                      <a:pt x="870" y="666"/>
                    </a:lnTo>
                    <a:lnTo>
                      <a:pt x="876" y="654"/>
                    </a:lnTo>
                    <a:lnTo>
                      <a:pt x="876" y="642"/>
                    </a:lnTo>
                    <a:lnTo>
                      <a:pt x="882" y="636"/>
                    </a:lnTo>
                    <a:lnTo>
                      <a:pt x="900" y="636"/>
                    </a:lnTo>
                    <a:lnTo>
                      <a:pt x="906" y="630"/>
                    </a:lnTo>
                    <a:lnTo>
                      <a:pt x="912" y="618"/>
                    </a:lnTo>
                    <a:lnTo>
                      <a:pt x="918" y="612"/>
                    </a:lnTo>
                    <a:lnTo>
                      <a:pt x="918" y="588"/>
                    </a:lnTo>
                    <a:lnTo>
                      <a:pt x="930" y="588"/>
                    </a:lnTo>
                    <a:lnTo>
                      <a:pt x="948" y="570"/>
                    </a:lnTo>
                    <a:lnTo>
                      <a:pt x="948" y="558"/>
                    </a:lnTo>
                    <a:lnTo>
                      <a:pt x="954" y="546"/>
                    </a:lnTo>
                    <a:lnTo>
                      <a:pt x="954" y="534"/>
                    </a:lnTo>
                    <a:close/>
                    <a:moveTo>
                      <a:pt x="930" y="1020"/>
                    </a:moveTo>
                    <a:lnTo>
                      <a:pt x="942" y="1020"/>
                    </a:lnTo>
                    <a:lnTo>
                      <a:pt x="930" y="1014"/>
                    </a:lnTo>
                    <a:lnTo>
                      <a:pt x="930" y="102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</p:grpSp>
        <p:grpSp>
          <p:nvGrpSpPr>
            <p:cNvPr id="13" name="Group 1129"/>
            <p:cNvGrpSpPr>
              <a:grpSpLocks/>
            </p:cNvGrpSpPr>
            <p:nvPr/>
          </p:nvGrpSpPr>
          <p:grpSpPr bwMode="auto">
            <a:xfrm>
              <a:off x="2363" y="743"/>
              <a:ext cx="952" cy="848"/>
              <a:chOff x="2363" y="743"/>
              <a:chExt cx="952" cy="848"/>
            </a:xfrm>
            <a:grpFill/>
          </p:grpSpPr>
          <p:sp>
            <p:nvSpPr>
              <p:cNvPr id="112" name="United Kingdom"/>
              <p:cNvSpPr>
                <a:spLocks noEditPoints="1"/>
              </p:cNvSpPr>
              <p:nvPr/>
            </p:nvSpPr>
            <p:spPr bwMode="auto">
              <a:xfrm>
                <a:off x="2558" y="1074"/>
                <a:ext cx="148" cy="211"/>
              </a:xfrm>
              <a:custGeom>
                <a:avLst/>
                <a:gdLst>
                  <a:gd name="T0" fmla="*/ 2147483647 w 576"/>
                  <a:gd name="T1" fmla="*/ 2147483647 h 822"/>
                  <a:gd name="T2" fmla="*/ 2147483647 w 576"/>
                  <a:gd name="T3" fmla="*/ 2147483647 h 822"/>
                  <a:gd name="T4" fmla="*/ 2147483647 w 576"/>
                  <a:gd name="T5" fmla="*/ 2147483647 h 822"/>
                  <a:gd name="T6" fmla="*/ 2147483647 w 576"/>
                  <a:gd name="T7" fmla="*/ 2147483647 h 822"/>
                  <a:gd name="T8" fmla="*/ 2147483647 w 576"/>
                  <a:gd name="T9" fmla="*/ 2147483647 h 822"/>
                  <a:gd name="T10" fmla="*/ 2147483647 w 576"/>
                  <a:gd name="T11" fmla="*/ 2147483647 h 822"/>
                  <a:gd name="T12" fmla="*/ 2147483647 w 576"/>
                  <a:gd name="T13" fmla="*/ 2147483647 h 822"/>
                  <a:gd name="T14" fmla="*/ 2147483647 w 576"/>
                  <a:gd name="T15" fmla="*/ 0 h 822"/>
                  <a:gd name="T16" fmla="*/ 2147483647 w 576"/>
                  <a:gd name="T17" fmla="*/ 0 h 822"/>
                  <a:gd name="T18" fmla="*/ 2147483647 w 576"/>
                  <a:gd name="T19" fmla="*/ 2147483647 h 822"/>
                  <a:gd name="T20" fmla="*/ 2147483647 w 576"/>
                  <a:gd name="T21" fmla="*/ 2147483647 h 822"/>
                  <a:gd name="T22" fmla="*/ 2147483647 w 576"/>
                  <a:gd name="T23" fmla="*/ 2147483647 h 822"/>
                  <a:gd name="T24" fmla="*/ 2147483647 w 576"/>
                  <a:gd name="T25" fmla="*/ 2147483647 h 822"/>
                  <a:gd name="T26" fmla="*/ 2147483647 w 576"/>
                  <a:gd name="T27" fmla="*/ 2147483647 h 822"/>
                  <a:gd name="T28" fmla="*/ 2147483647 w 576"/>
                  <a:gd name="T29" fmla="*/ 2147483647 h 822"/>
                  <a:gd name="T30" fmla="*/ 2147483647 w 576"/>
                  <a:gd name="T31" fmla="*/ 2147483647 h 822"/>
                  <a:gd name="T32" fmla="*/ 2147483647 w 576"/>
                  <a:gd name="T33" fmla="*/ 2147483647 h 822"/>
                  <a:gd name="T34" fmla="*/ 2147483647 w 576"/>
                  <a:gd name="T35" fmla="*/ 2147483647 h 822"/>
                  <a:gd name="T36" fmla="*/ 2147483647 w 576"/>
                  <a:gd name="T37" fmla="*/ 2147483647 h 822"/>
                  <a:gd name="T38" fmla="*/ 2147483647 w 576"/>
                  <a:gd name="T39" fmla="*/ 2147483647 h 822"/>
                  <a:gd name="T40" fmla="*/ 2147483647 w 576"/>
                  <a:gd name="T41" fmla="*/ 2147483647 h 822"/>
                  <a:gd name="T42" fmla="*/ 2147483647 w 576"/>
                  <a:gd name="T43" fmla="*/ 2147483647 h 822"/>
                  <a:gd name="T44" fmla="*/ 2147483647 w 576"/>
                  <a:gd name="T45" fmla="*/ 2147483647 h 822"/>
                  <a:gd name="T46" fmla="*/ 2147483647 w 576"/>
                  <a:gd name="T47" fmla="*/ 2147483647 h 822"/>
                  <a:gd name="T48" fmla="*/ 2147483647 w 576"/>
                  <a:gd name="T49" fmla="*/ 2147483647 h 822"/>
                  <a:gd name="T50" fmla="*/ 2147483647 w 576"/>
                  <a:gd name="T51" fmla="*/ 2147483647 h 822"/>
                  <a:gd name="T52" fmla="*/ 2147483647 w 576"/>
                  <a:gd name="T53" fmla="*/ 2147483647 h 822"/>
                  <a:gd name="T54" fmla="*/ 2147483647 w 576"/>
                  <a:gd name="T55" fmla="*/ 2147483647 h 822"/>
                  <a:gd name="T56" fmla="*/ 2147483647 w 576"/>
                  <a:gd name="T57" fmla="*/ 2147483647 h 822"/>
                  <a:gd name="T58" fmla="*/ 2147483647 w 576"/>
                  <a:gd name="T59" fmla="*/ 2147483647 h 822"/>
                  <a:gd name="T60" fmla="*/ 2147483647 w 576"/>
                  <a:gd name="T61" fmla="*/ 2147483647 h 822"/>
                  <a:gd name="T62" fmla="*/ 2147483647 w 576"/>
                  <a:gd name="T63" fmla="*/ 2147483647 h 822"/>
                  <a:gd name="T64" fmla="*/ 2147483647 w 576"/>
                  <a:gd name="T65" fmla="*/ 2147483647 h 822"/>
                  <a:gd name="T66" fmla="*/ 2147483647 w 576"/>
                  <a:gd name="T67" fmla="*/ 2147483647 h 822"/>
                  <a:gd name="T68" fmla="*/ 2147483647 w 576"/>
                  <a:gd name="T69" fmla="*/ 2147483647 h 822"/>
                  <a:gd name="T70" fmla="*/ 2147483647 w 576"/>
                  <a:gd name="T71" fmla="*/ 2147483647 h 822"/>
                  <a:gd name="T72" fmla="*/ 2147483647 w 576"/>
                  <a:gd name="T73" fmla="*/ 2147483647 h 822"/>
                  <a:gd name="T74" fmla="*/ 2147483647 w 576"/>
                  <a:gd name="T75" fmla="*/ 2147483647 h 822"/>
                  <a:gd name="T76" fmla="*/ 2147483647 w 576"/>
                  <a:gd name="T77" fmla="*/ 2147483647 h 822"/>
                  <a:gd name="T78" fmla="*/ 2147483647 w 576"/>
                  <a:gd name="T79" fmla="*/ 2147483647 h 822"/>
                  <a:gd name="T80" fmla="*/ 2147483647 w 576"/>
                  <a:gd name="T81" fmla="*/ 2147483647 h 822"/>
                  <a:gd name="T82" fmla="*/ 2147483647 w 576"/>
                  <a:gd name="T83" fmla="*/ 2147483647 h 822"/>
                  <a:gd name="T84" fmla="*/ 2147483647 w 576"/>
                  <a:gd name="T85" fmla="*/ 2147483647 h 822"/>
                  <a:gd name="T86" fmla="*/ 2147483647 w 576"/>
                  <a:gd name="T87" fmla="*/ 2147483647 h 822"/>
                  <a:gd name="T88" fmla="*/ 2147483647 w 576"/>
                  <a:gd name="T89" fmla="*/ 2147483647 h 822"/>
                  <a:gd name="T90" fmla="*/ 2147483647 w 576"/>
                  <a:gd name="T91" fmla="*/ 2147483647 h 822"/>
                  <a:gd name="T92" fmla="*/ 2147483647 w 576"/>
                  <a:gd name="T93" fmla="*/ 2147483647 h 822"/>
                  <a:gd name="T94" fmla="*/ 2147483647 w 576"/>
                  <a:gd name="T95" fmla="*/ 2147483647 h 822"/>
                  <a:gd name="T96" fmla="*/ 2147483647 w 576"/>
                  <a:gd name="T97" fmla="*/ 2147483647 h 822"/>
                  <a:gd name="T98" fmla="*/ 2147483647 w 576"/>
                  <a:gd name="T99" fmla="*/ 2147483647 h 822"/>
                  <a:gd name="T100" fmla="*/ 2147483647 w 576"/>
                  <a:gd name="T101" fmla="*/ 2147483647 h 822"/>
                  <a:gd name="T102" fmla="*/ 2147483647 w 576"/>
                  <a:gd name="T103" fmla="*/ 2147483647 h 822"/>
                  <a:gd name="T104" fmla="*/ 2147483647 w 576"/>
                  <a:gd name="T105" fmla="*/ 2147483647 h 822"/>
                  <a:gd name="T106" fmla="*/ 2147483647 w 576"/>
                  <a:gd name="T107" fmla="*/ 2147483647 h 822"/>
                  <a:gd name="T108" fmla="*/ 2147483647 w 576"/>
                  <a:gd name="T109" fmla="*/ 2147483647 h 822"/>
                  <a:gd name="T110" fmla="*/ 2147483647 w 576"/>
                  <a:gd name="T111" fmla="*/ 2147483647 h 822"/>
                  <a:gd name="T112" fmla="*/ 2147483647 w 576"/>
                  <a:gd name="T113" fmla="*/ 2147483647 h 822"/>
                  <a:gd name="T114" fmla="*/ 2147483647 w 576"/>
                  <a:gd name="T115" fmla="*/ 2147483647 h 822"/>
                  <a:gd name="T116" fmla="*/ 2147483647 w 576"/>
                  <a:gd name="T117" fmla="*/ 2147483647 h 822"/>
                  <a:gd name="T118" fmla="*/ 2147483647 w 576"/>
                  <a:gd name="T119" fmla="*/ 2147483647 h 822"/>
                  <a:gd name="T120" fmla="*/ 2147483647 w 576"/>
                  <a:gd name="T121" fmla="*/ 2147483647 h 822"/>
                  <a:gd name="T122" fmla="*/ 2147483647 w 576"/>
                  <a:gd name="T123" fmla="*/ 2147483647 h 82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76"/>
                  <a:gd name="T187" fmla="*/ 0 h 822"/>
                  <a:gd name="T188" fmla="*/ 576 w 576"/>
                  <a:gd name="T189" fmla="*/ 822 h 82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76" h="822">
                    <a:moveTo>
                      <a:pt x="162" y="378"/>
                    </a:moveTo>
                    <a:lnTo>
                      <a:pt x="156" y="378"/>
                    </a:lnTo>
                    <a:lnTo>
                      <a:pt x="150" y="384"/>
                    </a:lnTo>
                    <a:lnTo>
                      <a:pt x="150" y="396"/>
                    </a:lnTo>
                    <a:lnTo>
                      <a:pt x="144" y="414"/>
                    </a:lnTo>
                    <a:lnTo>
                      <a:pt x="156" y="402"/>
                    </a:lnTo>
                    <a:lnTo>
                      <a:pt x="162" y="390"/>
                    </a:lnTo>
                    <a:lnTo>
                      <a:pt x="162" y="378"/>
                    </a:lnTo>
                    <a:close/>
                    <a:moveTo>
                      <a:pt x="132" y="312"/>
                    </a:moveTo>
                    <a:lnTo>
                      <a:pt x="126" y="312"/>
                    </a:lnTo>
                    <a:lnTo>
                      <a:pt x="126" y="336"/>
                    </a:lnTo>
                    <a:lnTo>
                      <a:pt x="132" y="336"/>
                    </a:lnTo>
                    <a:lnTo>
                      <a:pt x="138" y="330"/>
                    </a:lnTo>
                    <a:lnTo>
                      <a:pt x="150" y="330"/>
                    </a:lnTo>
                    <a:lnTo>
                      <a:pt x="144" y="318"/>
                    </a:lnTo>
                    <a:lnTo>
                      <a:pt x="138" y="312"/>
                    </a:lnTo>
                    <a:lnTo>
                      <a:pt x="132" y="312"/>
                    </a:lnTo>
                    <a:close/>
                    <a:moveTo>
                      <a:pt x="114" y="390"/>
                    </a:moveTo>
                    <a:lnTo>
                      <a:pt x="126" y="390"/>
                    </a:lnTo>
                    <a:lnTo>
                      <a:pt x="138" y="384"/>
                    </a:lnTo>
                    <a:lnTo>
                      <a:pt x="138" y="372"/>
                    </a:lnTo>
                    <a:lnTo>
                      <a:pt x="132" y="366"/>
                    </a:lnTo>
                    <a:lnTo>
                      <a:pt x="120" y="366"/>
                    </a:lnTo>
                    <a:lnTo>
                      <a:pt x="114" y="372"/>
                    </a:lnTo>
                    <a:lnTo>
                      <a:pt x="108" y="384"/>
                    </a:lnTo>
                    <a:lnTo>
                      <a:pt x="108" y="390"/>
                    </a:lnTo>
                    <a:lnTo>
                      <a:pt x="114" y="390"/>
                    </a:lnTo>
                    <a:close/>
                    <a:moveTo>
                      <a:pt x="330" y="120"/>
                    </a:moveTo>
                    <a:lnTo>
                      <a:pt x="324" y="120"/>
                    </a:lnTo>
                    <a:lnTo>
                      <a:pt x="318" y="126"/>
                    </a:lnTo>
                    <a:lnTo>
                      <a:pt x="318" y="138"/>
                    </a:lnTo>
                    <a:lnTo>
                      <a:pt x="330" y="138"/>
                    </a:lnTo>
                    <a:lnTo>
                      <a:pt x="336" y="126"/>
                    </a:lnTo>
                    <a:lnTo>
                      <a:pt x="330" y="120"/>
                    </a:lnTo>
                    <a:close/>
                    <a:moveTo>
                      <a:pt x="138" y="258"/>
                    </a:moveTo>
                    <a:lnTo>
                      <a:pt x="138" y="234"/>
                    </a:lnTo>
                    <a:lnTo>
                      <a:pt x="126" y="234"/>
                    </a:lnTo>
                    <a:lnTo>
                      <a:pt x="120" y="240"/>
                    </a:lnTo>
                    <a:lnTo>
                      <a:pt x="120" y="246"/>
                    </a:lnTo>
                    <a:lnTo>
                      <a:pt x="126" y="252"/>
                    </a:lnTo>
                    <a:lnTo>
                      <a:pt x="108" y="252"/>
                    </a:lnTo>
                    <a:lnTo>
                      <a:pt x="108" y="258"/>
                    </a:lnTo>
                    <a:lnTo>
                      <a:pt x="114" y="264"/>
                    </a:lnTo>
                    <a:lnTo>
                      <a:pt x="120" y="264"/>
                    </a:lnTo>
                    <a:lnTo>
                      <a:pt x="126" y="270"/>
                    </a:lnTo>
                    <a:lnTo>
                      <a:pt x="150" y="270"/>
                    </a:lnTo>
                    <a:lnTo>
                      <a:pt x="138" y="258"/>
                    </a:lnTo>
                    <a:close/>
                    <a:moveTo>
                      <a:pt x="474" y="0"/>
                    </a:moveTo>
                    <a:lnTo>
                      <a:pt x="468" y="0"/>
                    </a:lnTo>
                    <a:lnTo>
                      <a:pt x="456" y="12"/>
                    </a:lnTo>
                    <a:lnTo>
                      <a:pt x="474" y="12"/>
                    </a:lnTo>
                    <a:lnTo>
                      <a:pt x="474" y="6"/>
                    </a:lnTo>
                    <a:lnTo>
                      <a:pt x="480" y="0"/>
                    </a:lnTo>
                    <a:lnTo>
                      <a:pt x="474" y="0"/>
                    </a:lnTo>
                    <a:close/>
                    <a:moveTo>
                      <a:pt x="432" y="48"/>
                    </a:moveTo>
                    <a:lnTo>
                      <a:pt x="432" y="66"/>
                    </a:lnTo>
                    <a:lnTo>
                      <a:pt x="438" y="66"/>
                    </a:lnTo>
                    <a:lnTo>
                      <a:pt x="444" y="60"/>
                    </a:lnTo>
                    <a:lnTo>
                      <a:pt x="450" y="48"/>
                    </a:lnTo>
                    <a:lnTo>
                      <a:pt x="450" y="24"/>
                    </a:lnTo>
                    <a:lnTo>
                      <a:pt x="438" y="12"/>
                    </a:lnTo>
                    <a:lnTo>
                      <a:pt x="432" y="24"/>
                    </a:lnTo>
                    <a:lnTo>
                      <a:pt x="426" y="30"/>
                    </a:lnTo>
                    <a:lnTo>
                      <a:pt x="420" y="30"/>
                    </a:lnTo>
                    <a:lnTo>
                      <a:pt x="420" y="42"/>
                    </a:lnTo>
                    <a:lnTo>
                      <a:pt x="426" y="42"/>
                    </a:lnTo>
                    <a:lnTo>
                      <a:pt x="432" y="48"/>
                    </a:lnTo>
                    <a:close/>
                    <a:moveTo>
                      <a:pt x="342" y="138"/>
                    </a:moveTo>
                    <a:lnTo>
                      <a:pt x="342" y="150"/>
                    </a:lnTo>
                    <a:lnTo>
                      <a:pt x="354" y="138"/>
                    </a:lnTo>
                    <a:lnTo>
                      <a:pt x="342" y="138"/>
                    </a:lnTo>
                    <a:close/>
                    <a:moveTo>
                      <a:pt x="192" y="402"/>
                    </a:moveTo>
                    <a:lnTo>
                      <a:pt x="192" y="390"/>
                    </a:lnTo>
                    <a:lnTo>
                      <a:pt x="186" y="384"/>
                    </a:lnTo>
                    <a:lnTo>
                      <a:pt x="186" y="378"/>
                    </a:lnTo>
                    <a:lnTo>
                      <a:pt x="174" y="390"/>
                    </a:lnTo>
                    <a:lnTo>
                      <a:pt x="174" y="396"/>
                    </a:lnTo>
                    <a:lnTo>
                      <a:pt x="180" y="402"/>
                    </a:lnTo>
                    <a:lnTo>
                      <a:pt x="192" y="402"/>
                    </a:lnTo>
                    <a:close/>
                    <a:moveTo>
                      <a:pt x="504" y="588"/>
                    </a:moveTo>
                    <a:lnTo>
                      <a:pt x="498" y="594"/>
                    </a:lnTo>
                    <a:lnTo>
                      <a:pt x="498" y="600"/>
                    </a:lnTo>
                    <a:lnTo>
                      <a:pt x="480" y="600"/>
                    </a:lnTo>
                    <a:lnTo>
                      <a:pt x="480" y="588"/>
                    </a:lnTo>
                    <a:lnTo>
                      <a:pt x="486" y="576"/>
                    </a:lnTo>
                    <a:lnTo>
                      <a:pt x="498" y="564"/>
                    </a:lnTo>
                    <a:lnTo>
                      <a:pt x="492" y="558"/>
                    </a:lnTo>
                    <a:lnTo>
                      <a:pt x="456" y="540"/>
                    </a:lnTo>
                    <a:lnTo>
                      <a:pt x="450" y="540"/>
                    </a:lnTo>
                    <a:lnTo>
                      <a:pt x="444" y="534"/>
                    </a:lnTo>
                    <a:lnTo>
                      <a:pt x="450" y="534"/>
                    </a:lnTo>
                    <a:lnTo>
                      <a:pt x="456" y="528"/>
                    </a:lnTo>
                    <a:lnTo>
                      <a:pt x="480" y="528"/>
                    </a:lnTo>
                    <a:lnTo>
                      <a:pt x="468" y="516"/>
                    </a:lnTo>
                    <a:lnTo>
                      <a:pt x="468" y="510"/>
                    </a:lnTo>
                    <a:lnTo>
                      <a:pt x="456" y="498"/>
                    </a:lnTo>
                    <a:lnTo>
                      <a:pt x="450" y="486"/>
                    </a:lnTo>
                    <a:lnTo>
                      <a:pt x="432" y="468"/>
                    </a:lnTo>
                    <a:lnTo>
                      <a:pt x="420" y="468"/>
                    </a:lnTo>
                    <a:lnTo>
                      <a:pt x="414" y="456"/>
                    </a:lnTo>
                    <a:lnTo>
                      <a:pt x="402" y="450"/>
                    </a:lnTo>
                    <a:lnTo>
                      <a:pt x="390" y="438"/>
                    </a:lnTo>
                    <a:lnTo>
                      <a:pt x="390" y="414"/>
                    </a:lnTo>
                    <a:lnTo>
                      <a:pt x="396" y="402"/>
                    </a:lnTo>
                    <a:lnTo>
                      <a:pt x="396" y="390"/>
                    </a:lnTo>
                    <a:lnTo>
                      <a:pt x="384" y="390"/>
                    </a:lnTo>
                    <a:lnTo>
                      <a:pt x="378" y="384"/>
                    </a:lnTo>
                    <a:lnTo>
                      <a:pt x="372" y="372"/>
                    </a:lnTo>
                    <a:lnTo>
                      <a:pt x="360" y="360"/>
                    </a:lnTo>
                    <a:lnTo>
                      <a:pt x="342" y="354"/>
                    </a:lnTo>
                    <a:lnTo>
                      <a:pt x="324" y="354"/>
                    </a:lnTo>
                    <a:lnTo>
                      <a:pt x="306" y="360"/>
                    </a:lnTo>
                    <a:lnTo>
                      <a:pt x="294" y="366"/>
                    </a:lnTo>
                    <a:lnTo>
                      <a:pt x="288" y="366"/>
                    </a:lnTo>
                    <a:lnTo>
                      <a:pt x="270" y="348"/>
                    </a:lnTo>
                    <a:lnTo>
                      <a:pt x="282" y="348"/>
                    </a:lnTo>
                    <a:lnTo>
                      <a:pt x="294" y="354"/>
                    </a:lnTo>
                    <a:lnTo>
                      <a:pt x="306" y="354"/>
                    </a:lnTo>
                    <a:lnTo>
                      <a:pt x="330" y="342"/>
                    </a:lnTo>
                    <a:lnTo>
                      <a:pt x="336" y="336"/>
                    </a:lnTo>
                    <a:lnTo>
                      <a:pt x="330" y="336"/>
                    </a:lnTo>
                    <a:lnTo>
                      <a:pt x="324" y="330"/>
                    </a:lnTo>
                    <a:lnTo>
                      <a:pt x="306" y="330"/>
                    </a:lnTo>
                    <a:lnTo>
                      <a:pt x="330" y="324"/>
                    </a:lnTo>
                    <a:lnTo>
                      <a:pt x="336" y="318"/>
                    </a:lnTo>
                    <a:lnTo>
                      <a:pt x="348" y="312"/>
                    </a:lnTo>
                    <a:lnTo>
                      <a:pt x="360" y="300"/>
                    </a:lnTo>
                    <a:lnTo>
                      <a:pt x="360" y="288"/>
                    </a:lnTo>
                    <a:lnTo>
                      <a:pt x="366" y="276"/>
                    </a:lnTo>
                    <a:lnTo>
                      <a:pt x="372" y="270"/>
                    </a:lnTo>
                    <a:lnTo>
                      <a:pt x="378" y="258"/>
                    </a:lnTo>
                    <a:lnTo>
                      <a:pt x="384" y="252"/>
                    </a:lnTo>
                    <a:lnTo>
                      <a:pt x="396" y="246"/>
                    </a:lnTo>
                    <a:lnTo>
                      <a:pt x="402" y="246"/>
                    </a:lnTo>
                    <a:lnTo>
                      <a:pt x="402" y="240"/>
                    </a:lnTo>
                    <a:lnTo>
                      <a:pt x="396" y="234"/>
                    </a:lnTo>
                    <a:lnTo>
                      <a:pt x="318" y="234"/>
                    </a:lnTo>
                    <a:lnTo>
                      <a:pt x="318" y="228"/>
                    </a:lnTo>
                    <a:lnTo>
                      <a:pt x="288" y="228"/>
                    </a:lnTo>
                    <a:lnTo>
                      <a:pt x="276" y="234"/>
                    </a:lnTo>
                    <a:lnTo>
                      <a:pt x="264" y="234"/>
                    </a:lnTo>
                    <a:lnTo>
                      <a:pt x="258" y="240"/>
                    </a:lnTo>
                    <a:lnTo>
                      <a:pt x="252" y="240"/>
                    </a:lnTo>
                    <a:lnTo>
                      <a:pt x="264" y="228"/>
                    </a:lnTo>
                    <a:lnTo>
                      <a:pt x="252" y="216"/>
                    </a:lnTo>
                    <a:lnTo>
                      <a:pt x="270" y="210"/>
                    </a:lnTo>
                    <a:lnTo>
                      <a:pt x="300" y="192"/>
                    </a:lnTo>
                    <a:lnTo>
                      <a:pt x="312" y="186"/>
                    </a:lnTo>
                    <a:lnTo>
                      <a:pt x="324" y="162"/>
                    </a:lnTo>
                    <a:lnTo>
                      <a:pt x="318" y="156"/>
                    </a:lnTo>
                    <a:lnTo>
                      <a:pt x="288" y="156"/>
                    </a:lnTo>
                    <a:lnTo>
                      <a:pt x="276" y="162"/>
                    </a:lnTo>
                    <a:lnTo>
                      <a:pt x="258" y="168"/>
                    </a:lnTo>
                    <a:lnTo>
                      <a:pt x="240" y="168"/>
                    </a:lnTo>
                    <a:lnTo>
                      <a:pt x="228" y="162"/>
                    </a:lnTo>
                    <a:lnTo>
                      <a:pt x="216" y="162"/>
                    </a:lnTo>
                    <a:lnTo>
                      <a:pt x="210" y="168"/>
                    </a:lnTo>
                    <a:lnTo>
                      <a:pt x="210" y="174"/>
                    </a:lnTo>
                    <a:lnTo>
                      <a:pt x="216" y="180"/>
                    </a:lnTo>
                    <a:lnTo>
                      <a:pt x="204" y="180"/>
                    </a:lnTo>
                    <a:lnTo>
                      <a:pt x="192" y="192"/>
                    </a:lnTo>
                    <a:lnTo>
                      <a:pt x="192" y="210"/>
                    </a:lnTo>
                    <a:lnTo>
                      <a:pt x="198" y="216"/>
                    </a:lnTo>
                    <a:lnTo>
                      <a:pt x="156" y="222"/>
                    </a:lnTo>
                    <a:lnTo>
                      <a:pt x="156" y="234"/>
                    </a:lnTo>
                    <a:lnTo>
                      <a:pt x="168" y="240"/>
                    </a:lnTo>
                    <a:lnTo>
                      <a:pt x="180" y="264"/>
                    </a:lnTo>
                    <a:lnTo>
                      <a:pt x="162" y="282"/>
                    </a:lnTo>
                    <a:lnTo>
                      <a:pt x="162" y="294"/>
                    </a:lnTo>
                    <a:lnTo>
                      <a:pt x="144" y="300"/>
                    </a:lnTo>
                    <a:lnTo>
                      <a:pt x="156" y="312"/>
                    </a:lnTo>
                    <a:lnTo>
                      <a:pt x="168" y="312"/>
                    </a:lnTo>
                    <a:lnTo>
                      <a:pt x="180" y="306"/>
                    </a:lnTo>
                    <a:lnTo>
                      <a:pt x="186" y="300"/>
                    </a:lnTo>
                    <a:lnTo>
                      <a:pt x="186" y="318"/>
                    </a:lnTo>
                    <a:lnTo>
                      <a:pt x="180" y="318"/>
                    </a:lnTo>
                    <a:lnTo>
                      <a:pt x="168" y="330"/>
                    </a:lnTo>
                    <a:lnTo>
                      <a:pt x="156" y="336"/>
                    </a:lnTo>
                    <a:lnTo>
                      <a:pt x="156" y="360"/>
                    </a:lnTo>
                    <a:lnTo>
                      <a:pt x="162" y="372"/>
                    </a:lnTo>
                    <a:lnTo>
                      <a:pt x="168" y="366"/>
                    </a:lnTo>
                    <a:lnTo>
                      <a:pt x="198" y="366"/>
                    </a:lnTo>
                    <a:lnTo>
                      <a:pt x="210" y="360"/>
                    </a:lnTo>
                    <a:lnTo>
                      <a:pt x="216" y="354"/>
                    </a:lnTo>
                    <a:lnTo>
                      <a:pt x="198" y="372"/>
                    </a:lnTo>
                    <a:lnTo>
                      <a:pt x="210" y="402"/>
                    </a:lnTo>
                    <a:lnTo>
                      <a:pt x="204" y="408"/>
                    </a:lnTo>
                    <a:lnTo>
                      <a:pt x="198" y="420"/>
                    </a:lnTo>
                    <a:lnTo>
                      <a:pt x="186" y="426"/>
                    </a:lnTo>
                    <a:lnTo>
                      <a:pt x="180" y="438"/>
                    </a:lnTo>
                    <a:lnTo>
                      <a:pt x="180" y="450"/>
                    </a:lnTo>
                    <a:lnTo>
                      <a:pt x="186" y="456"/>
                    </a:lnTo>
                    <a:lnTo>
                      <a:pt x="204" y="456"/>
                    </a:lnTo>
                    <a:lnTo>
                      <a:pt x="216" y="450"/>
                    </a:lnTo>
                    <a:lnTo>
                      <a:pt x="240" y="450"/>
                    </a:lnTo>
                    <a:lnTo>
                      <a:pt x="252" y="444"/>
                    </a:lnTo>
                    <a:lnTo>
                      <a:pt x="258" y="438"/>
                    </a:lnTo>
                    <a:lnTo>
                      <a:pt x="270" y="432"/>
                    </a:lnTo>
                    <a:lnTo>
                      <a:pt x="300" y="438"/>
                    </a:lnTo>
                    <a:lnTo>
                      <a:pt x="288" y="444"/>
                    </a:lnTo>
                    <a:lnTo>
                      <a:pt x="264" y="468"/>
                    </a:lnTo>
                    <a:lnTo>
                      <a:pt x="264" y="474"/>
                    </a:lnTo>
                    <a:lnTo>
                      <a:pt x="282" y="492"/>
                    </a:lnTo>
                    <a:lnTo>
                      <a:pt x="294" y="492"/>
                    </a:lnTo>
                    <a:lnTo>
                      <a:pt x="300" y="498"/>
                    </a:lnTo>
                    <a:lnTo>
                      <a:pt x="306" y="498"/>
                    </a:lnTo>
                    <a:lnTo>
                      <a:pt x="312" y="516"/>
                    </a:lnTo>
                    <a:lnTo>
                      <a:pt x="294" y="534"/>
                    </a:lnTo>
                    <a:lnTo>
                      <a:pt x="294" y="564"/>
                    </a:lnTo>
                    <a:lnTo>
                      <a:pt x="222" y="564"/>
                    </a:lnTo>
                    <a:lnTo>
                      <a:pt x="216" y="558"/>
                    </a:lnTo>
                    <a:lnTo>
                      <a:pt x="198" y="558"/>
                    </a:lnTo>
                    <a:lnTo>
                      <a:pt x="192" y="564"/>
                    </a:lnTo>
                    <a:lnTo>
                      <a:pt x="210" y="582"/>
                    </a:lnTo>
                    <a:lnTo>
                      <a:pt x="186" y="600"/>
                    </a:lnTo>
                    <a:lnTo>
                      <a:pt x="228" y="594"/>
                    </a:lnTo>
                    <a:lnTo>
                      <a:pt x="228" y="618"/>
                    </a:lnTo>
                    <a:lnTo>
                      <a:pt x="216" y="642"/>
                    </a:lnTo>
                    <a:lnTo>
                      <a:pt x="210" y="648"/>
                    </a:lnTo>
                    <a:lnTo>
                      <a:pt x="198" y="654"/>
                    </a:lnTo>
                    <a:lnTo>
                      <a:pt x="180" y="660"/>
                    </a:lnTo>
                    <a:lnTo>
                      <a:pt x="168" y="666"/>
                    </a:lnTo>
                    <a:lnTo>
                      <a:pt x="162" y="666"/>
                    </a:lnTo>
                    <a:lnTo>
                      <a:pt x="162" y="690"/>
                    </a:lnTo>
                    <a:lnTo>
                      <a:pt x="168" y="696"/>
                    </a:lnTo>
                    <a:lnTo>
                      <a:pt x="174" y="696"/>
                    </a:lnTo>
                    <a:lnTo>
                      <a:pt x="180" y="690"/>
                    </a:lnTo>
                    <a:lnTo>
                      <a:pt x="192" y="684"/>
                    </a:lnTo>
                    <a:lnTo>
                      <a:pt x="198" y="678"/>
                    </a:lnTo>
                    <a:lnTo>
                      <a:pt x="204" y="684"/>
                    </a:lnTo>
                    <a:lnTo>
                      <a:pt x="204" y="690"/>
                    </a:lnTo>
                    <a:lnTo>
                      <a:pt x="210" y="696"/>
                    </a:lnTo>
                    <a:lnTo>
                      <a:pt x="234" y="696"/>
                    </a:lnTo>
                    <a:lnTo>
                      <a:pt x="240" y="702"/>
                    </a:lnTo>
                    <a:lnTo>
                      <a:pt x="252" y="708"/>
                    </a:lnTo>
                    <a:lnTo>
                      <a:pt x="258" y="708"/>
                    </a:lnTo>
                    <a:lnTo>
                      <a:pt x="276" y="702"/>
                    </a:lnTo>
                    <a:lnTo>
                      <a:pt x="288" y="696"/>
                    </a:lnTo>
                    <a:lnTo>
                      <a:pt x="294" y="690"/>
                    </a:lnTo>
                    <a:lnTo>
                      <a:pt x="318" y="690"/>
                    </a:lnTo>
                    <a:lnTo>
                      <a:pt x="312" y="696"/>
                    </a:lnTo>
                    <a:lnTo>
                      <a:pt x="300" y="702"/>
                    </a:lnTo>
                    <a:lnTo>
                      <a:pt x="294" y="714"/>
                    </a:lnTo>
                    <a:lnTo>
                      <a:pt x="282" y="720"/>
                    </a:lnTo>
                    <a:lnTo>
                      <a:pt x="276" y="726"/>
                    </a:lnTo>
                    <a:lnTo>
                      <a:pt x="210" y="726"/>
                    </a:lnTo>
                    <a:lnTo>
                      <a:pt x="210" y="738"/>
                    </a:lnTo>
                    <a:lnTo>
                      <a:pt x="198" y="738"/>
                    </a:lnTo>
                    <a:lnTo>
                      <a:pt x="186" y="744"/>
                    </a:lnTo>
                    <a:lnTo>
                      <a:pt x="180" y="750"/>
                    </a:lnTo>
                    <a:lnTo>
                      <a:pt x="180" y="768"/>
                    </a:lnTo>
                    <a:lnTo>
                      <a:pt x="174" y="774"/>
                    </a:lnTo>
                    <a:lnTo>
                      <a:pt x="144" y="774"/>
                    </a:lnTo>
                    <a:lnTo>
                      <a:pt x="144" y="780"/>
                    </a:lnTo>
                    <a:lnTo>
                      <a:pt x="138" y="786"/>
                    </a:lnTo>
                    <a:lnTo>
                      <a:pt x="138" y="792"/>
                    </a:lnTo>
                    <a:lnTo>
                      <a:pt x="126" y="804"/>
                    </a:lnTo>
                    <a:lnTo>
                      <a:pt x="114" y="810"/>
                    </a:lnTo>
                    <a:lnTo>
                      <a:pt x="108" y="810"/>
                    </a:lnTo>
                    <a:lnTo>
                      <a:pt x="108" y="816"/>
                    </a:lnTo>
                    <a:lnTo>
                      <a:pt x="114" y="816"/>
                    </a:lnTo>
                    <a:lnTo>
                      <a:pt x="120" y="822"/>
                    </a:lnTo>
                    <a:lnTo>
                      <a:pt x="150" y="822"/>
                    </a:lnTo>
                    <a:lnTo>
                      <a:pt x="156" y="810"/>
                    </a:lnTo>
                    <a:lnTo>
                      <a:pt x="174" y="792"/>
                    </a:lnTo>
                    <a:lnTo>
                      <a:pt x="210" y="792"/>
                    </a:lnTo>
                    <a:lnTo>
                      <a:pt x="216" y="798"/>
                    </a:lnTo>
                    <a:lnTo>
                      <a:pt x="228" y="804"/>
                    </a:lnTo>
                    <a:lnTo>
                      <a:pt x="240" y="804"/>
                    </a:lnTo>
                    <a:lnTo>
                      <a:pt x="246" y="792"/>
                    </a:lnTo>
                    <a:lnTo>
                      <a:pt x="252" y="786"/>
                    </a:lnTo>
                    <a:lnTo>
                      <a:pt x="258" y="774"/>
                    </a:lnTo>
                    <a:lnTo>
                      <a:pt x="270" y="762"/>
                    </a:lnTo>
                    <a:lnTo>
                      <a:pt x="288" y="762"/>
                    </a:lnTo>
                    <a:lnTo>
                      <a:pt x="300" y="774"/>
                    </a:lnTo>
                    <a:lnTo>
                      <a:pt x="330" y="774"/>
                    </a:lnTo>
                    <a:lnTo>
                      <a:pt x="354" y="762"/>
                    </a:lnTo>
                    <a:lnTo>
                      <a:pt x="360" y="762"/>
                    </a:lnTo>
                    <a:lnTo>
                      <a:pt x="366" y="768"/>
                    </a:lnTo>
                    <a:lnTo>
                      <a:pt x="378" y="768"/>
                    </a:lnTo>
                    <a:lnTo>
                      <a:pt x="390" y="774"/>
                    </a:lnTo>
                    <a:lnTo>
                      <a:pt x="396" y="774"/>
                    </a:lnTo>
                    <a:lnTo>
                      <a:pt x="396" y="768"/>
                    </a:lnTo>
                    <a:lnTo>
                      <a:pt x="390" y="762"/>
                    </a:lnTo>
                    <a:lnTo>
                      <a:pt x="390" y="750"/>
                    </a:lnTo>
                    <a:lnTo>
                      <a:pt x="396" y="750"/>
                    </a:lnTo>
                    <a:lnTo>
                      <a:pt x="408" y="756"/>
                    </a:lnTo>
                    <a:lnTo>
                      <a:pt x="414" y="762"/>
                    </a:lnTo>
                    <a:lnTo>
                      <a:pt x="426" y="756"/>
                    </a:lnTo>
                    <a:lnTo>
                      <a:pt x="498" y="756"/>
                    </a:lnTo>
                    <a:lnTo>
                      <a:pt x="522" y="750"/>
                    </a:lnTo>
                    <a:lnTo>
                      <a:pt x="534" y="744"/>
                    </a:lnTo>
                    <a:lnTo>
                      <a:pt x="540" y="732"/>
                    </a:lnTo>
                    <a:lnTo>
                      <a:pt x="546" y="726"/>
                    </a:lnTo>
                    <a:lnTo>
                      <a:pt x="552" y="714"/>
                    </a:lnTo>
                    <a:lnTo>
                      <a:pt x="498" y="708"/>
                    </a:lnTo>
                    <a:lnTo>
                      <a:pt x="522" y="702"/>
                    </a:lnTo>
                    <a:lnTo>
                      <a:pt x="516" y="684"/>
                    </a:lnTo>
                    <a:lnTo>
                      <a:pt x="528" y="672"/>
                    </a:lnTo>
                    <a:lnTo>
                      <a:pt x="540" y="666"/>
                    </a:lnTo>
                    <a:lnTo>
                      <a:pt x="546" y="666"/>
                    </a:lnTo>
                    <a:lnTo>
                      <a:pt x="558" y="660"/>
                    </a:lnTo>
                    <a:lnTo>
                      <a:pt x="564" y="654"/>
                    </a:lnTo>
                    <a:lnTo>
                      <a:pt x="576" y="618"/>
                    </a:lnTo>
                    <a:lnTo>
                      <a:pt x="570" y="606"/>
                    </a:lnTo>
                    <a:lnTo>
                      <a:pt x="564" y="600"/>
                    </a:lnTo>
                    <a:lnTo>
                      <a:pt x="552" y="594"/>
                    </a:lnTo>
                    <a:lnTo>
                      <a:pt x="540" y="594"/>
                    </a:lnTo>
                    <a:lnTo>
                      <a:pt x="528" y="588"/>
                    </a:lnTo>
                    <a:lnTo>
                      <a:pt x="504" y="588"/>
                    </a:lnTo>
                    <a:close/>
                    <a:moveTo>
                      <a:pt x="222" y="486"/>
                    </a:moveTo>
                    <a:lnTo>
                      <a:pt x="216" y="480"/>
                    </a:lnTo>
                    <a:lnTo>
                      <a:pt x="204" y="480"/>
                    </a:lnTo>
                    <a:lnTo>
                      <a:pt x="204" y="486"/>
                    </a:lnTo>
                    <a:lnTo>
                      <a:pt x="198" y="498"/>
                    </a:lnTo>
                    <a:lnTo>
                      <a:pt x="192" y="504"/>
                    </a:lnTo>
                    <a:lnTo>
                      <a:pt x="210" y="504"/>
                    </a:lnTo>
                    <a:lnTo>
                      <a:pt x="222" y="492"/>
                    </a:lnTo>
                    <a:lnTo>
                      <a:pt x="222" y="486"/>
                    </a:lnTo>
                    <a:close/>
                    <a:moveTo>
                      <a:pt x="126" y="504"/>
                    </a:moveTo>
                    <a:lnTo>
                      <a:pt x="132" y="498"/>
                    </a:lnTo>
                    <a:lnTo>
                      <a:pt x="132" y="492"/>
                    </a:lnTo>
                    <a:lnTo>
                      <a:pt x="144" y="492"/>
                    </a:lnTo>
                    <a:lnTo>
                      <a:pt x="150" y="480"/>
                    </a:lnTo>
                    <a:lnTo>
                      <a:pt x="156" y="474"/>
                    </a:lnTo>
                    <a:lnTo>
                      <a:pt x="156" y="462"/>
                    </a:lnTo>
                    <a:lnTo>
                      <a:pt x="138" y="444"/>
                    </a:lnTo>
                    <a:lnTo>
                      <a:pt x="138" y="432"/>
                    </a:lnTo>
                    <a:lnTo>
                      <a:pt x="132" y="438"/>
                    </a:lnTo>
                    <a:lnTo>
                      <a:pt x="126" y="426"/>
                    </a:lnTo>
                    <a:lnTo>
                      <a:pt x="120" y="420"/>
                    </a:lnTo>
                    <a:lnTo>
                      <a:pt x="78" y="420"/>
                    </a:lnTo>
                    <a:lnTo>
                      <a:pt x="72" y="426"/>
                    </a:lnTo>
                    <a:lnTo>
                      <a:pt x="30" y="450"/>
                    </a:lnTo>
                    <a:lnTo>
                      <a:pt x="30" y="462"/>
                    </a:lnTo>
                    <a:lnTo>
                      <a:pt x="24" y="462"/>
                    </a:lnTo>
                    <a:lnTo>
                      <a:pt x="18" y="468"/>
                    </a:lnTo>
                    <a:lnTo>
                      <a:pt x="12" y="468"/>
                    </a:lnTo>
                    <a:lnTo>
                      <a:pt x="0" y="480"/>
                    </a:lnTo>
                    <a:lnTo>
                      <a:pt x="6" y="486"/>
                    </a:lnTo>
                    <a:lnTo>
                      <a:pt x="30" y="498"/>
                    </a:lnTo>
                    <a:lnTo>
                      <a:pt x="42" y="498"/>
                    </a:lnTo>
                    <a:lnTo>
                      <a:pt x="66" y="474"/>
                    </a:lnTo>
                    <a:lnTo>
                      <a:pt x="84" y="498"/>
                    </a:lnTo>
                    <a:lnTo>
                      <a:pt x="120" y="504"/>
                    </a:lnTo>
                    <a:lnTo>
                      <a:pt x="126" y="504"/>
                    </a:lnTo>
                    <a:close/>
                    <a:moveTo>
                      <a:pt x="78" y="228"/>
                    </a:moveTo>
                    <a:lnTo>
                      <a:pt x="72" y="228"/>
                    </a:lnTo>
                    <a:lnTo>
                      <a:pt x="66" y="234"/>
                    </a:lnTo>
                    <a:lnTo>
                      <a:pt x="66" y="240"/>
                    </a:lnTo>
                    <a:lnTo>
                      <a:pt x="84" y="240"/>
                    </a:lnTo>
                    <a:lnTo>
                      <a:pt x="84" y="228"/>
                    </a:lnTo>
                    <a:lnTo>
                      <a:pt x="78" y="228"/>
                    </a:lnTo>
                    <a:close/>
                    <a:moveTo>
                      <a:pt x="108" y="210"/>
                    </a:moveTo>
                    <a:lnTo>
                      <a:pt x="126" y="210"/>
                    </a:lnTo>
                    <a:lnTo>
                      <a:pt x="132" y="204"/>
                    </a:lnTo>
                    <a:lnTo>
                      <a:pt x="132" y="198"/>
                    </a:lnTo>
                    <a:lnTo>
                      <a:pt x="138" y="186"/>
                    </a:lnTo>
                    <a:lnTo>
                      <a:pt x="150" y="174"/>
                    </a:lnTo>
                    <a:lnTo>
                      <a:pt x="150" y="168"/>
                    </a:lnTo>
                    <a:lnTo>
                      <a:pt x="138" y="174"/>
                    </a:lnTo>
                    <a:lnTo>
                      <a:pt x="132" y="174"/>
                    </a:lnTo>
                    <a:lnTo>
                      <a:pt x="114" y="192"/>
                    </a:lnTo>
                    <a:lnTo>
                      <a:pt x="108" y="186"/>
                    </a:lnTo>
                    <a:lnTo>
                      <a:pt x="96" y="186"/>
                    </a:lnTo>
                    <a:lnTo>
                      <a:pt x="90" y="192"/>
                    </a:lnTo>
                    <a:lnTo>
                      <a:pt x="90" y="210"/>
                    </a:lnTo>
                    <a:lnTo>
                      <a:pt x="96" y="216"/>
                    </a:lnTo>
                    <a:lnTo>
                      <a:pt x="96" y="228"/>
                    </a:lnTo>
                    <a:lnTo>
                      <a:pt x="108" y="210"/>
                    </a:lnTo>
                    <a:close/>
                    <a:moveTo>
                      <a:pt x="72" y="252"/>
                    </a:moveTo>
                    <a:lnTo>
                      <a:pt x="60" y="282"/>
                    </a:lnTo>
                    <a:lnTo>
                      <a:pt x="78" y="258"/>
                    </a:lnTo>
                    <a:lnTo>
                      <a:pt x="72" y="25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13" name="Ukraine"/>
              <p:cNvSpPr>
                <a:spLocks/>
              </p:cNvSpPr>
              <p:nvPr/>
            </p:nvSpPr>
            <p:spPr bwMode="auto">
              <a:xfrm>
                <a:off x="3029" y="1237"/>
                <a:ext cx="286" cy="160"/>
              </a:xfrm>
              <a:custGeom>
                <a:avLst/>
                <a:gdLst>
                  <a:gd name="T0" fmla="*/ 2147483647 w 1116"/>
                  <a:gd name="T1" fmla="*/ 2147483647 h 624"/>
                  <a:gd name="T2" fmla="*/ 2147483647 w 1116"/>
                  <a:gd name="T3" fmla="*/ 2147483647 h 624"/>
                  <a:gd name="T4" fmla="*/ 2147483647 w 1116"/>
                  <a:gd name="T5" fmla="*/ 2147483647 h 624"/>
                  <a:gd name="T6" fmla="*/ 2147483647 w 1116"/>
                  <a:gd name="T7" fmla="*/ 2147483647 h 624"/>
                  <a:gd name="T8" fmla="*/ 2147483647 w 1116"/>
                  <a:gd name="T9" fmla="*/ 2147483647 h 624"/>
                  <a:gd name="T10" fmla="*/ 2147483647 w 1116"/>
                  <a:gd name="T11" fmla="*/ 2147483647 h 624"/>
                  <a:gd name="T12" fmla="*/ 2147483647 w 1116"/>
                  <a:gd name="T13" fmla="*/ 2147483647 h 624"/>
                  <a:gd name="T14" fmla="*/ 2147483647 w 1116"/>
                  <a:gd name="T15" fmla="*/ 2147483647 h 624"/>
                  <a:gd name="T16" fmla="*/ 2147483647 w 1116"/>
                  <a:gd name="T17" fmla="*/ 2147483647 h 624"/>
                  <a:gd name="T18" fmla="*/ 2147483647 w 1116"/>
                  <a:gd name="T19" fmla="*/ 2147483647 h 624"/>
                  <a:gd name="T20" fmla="*/ 2147483647 w 1116"/>
                  <a:gd name="T21" fmla="*/ 2147483647 h 624"/>
                  <a:gd name="T22" fmla="*/ 2147483647 w 1116"/>
                  <a:gd name="T23" fmla="*/ 2147483647 h 624"/>
                  <a:gd name="T24" fmla="*/ 2147483647 w 1116"/>
                  <a:gd name="T25" fmla="*/ 2147483647 h 624"/>
                  <a:gd name="T26" fmla="*/ 2147483647 w 1116"/>
                  <a:gd name="T27" fmla="*/ 2147483647 h 624"/>
                  <a:gd name="T28" fmla="*/ 2147483647 w 1116"/>
                  <a:gd name="T29" fmla="*/ 2147483647 h 624"/>
                  <a:gd name="T30" fmla="*/ 2147483647 w 1116"/>
                  <a:gd name="T31" fmla="*/ 2147483647 h 624"/>
                  <a:gd name="T32" fmla="*/ 2147483647 w 1116"/>
                  <a:gd name="T33" fmla="*/ 2147483647 h 624"/>
                  <a:gd name="T34" fmla="*/ 2147483647 w 1116"/>
                  <a:gd name="T35" fmla="*/ 2147483647 h 624"/>
                  <a:gd name="T36" fmla="*/ 2147483647 w 1116"/>
                  <a:gd name="T37" fmla="*/ 2147483647 h 624"/>
                  <a:gd name="T38" fmla="*/ 2147483647 w 1116"/>
                  <a:gd name="T39" fmla="*/ 2147483647 h 624"/>
                  <a:gd name="T40" fmla="*/ 2147483647 w 1116"/>
                  <a:gd name="T41" fmla="*/ 2147483647 h 624"/>
                  <a:gd name="T42" fmla="*/ 2147483647 w 1116"/>
                  <a:gd name="T43" fmla="*/ 2147483647 h 624"/>
                  <a:gd name="T44" fmla="*/ 2147483647 w 1116"/>
                  <a:gd name="T45" fmla="*/ 2147483647 h 624"/>
                  <a:gd name="T46" fmla="*/ 2147483647 w 1116"/>
                  <a:gd name="T47" fmla="*/ 2147483647 h 624"/>
                  <a:gd name="T48" fmla="*/ 2147483647 w 1116"/>
                  <a:gd name="T49" fmla="*/ 2147483647 h 624"/>
                  <a:gd name="T50" fmla="*/ 2147483647 w 1116"/>
                  <a:gd name="T51" fmla="*/ 2147483647 h 624"/>
                  <a:gd name="T52" fmla="*/ 2147483647 w 1116"/>
                  <a:gd name="T53" fmla="*/ 2147483647 h 624"/>
                  <a:gd name="T54" fmla="*/ 2147483647 w 1116"/>
                  <a:gd name="T55" fmla="*/ 2147483647 h 624"/>
                  <a:gd name="T56" fmla="*/ 2147483647 w 1116"/>
                  <a:gd name="T57" fmla="*/ 2147483647 h 624"/>
                  <a:gd name="T58" fmla="*/ 2147483647 w 1116"/>
                  <a:gd name="T59" fmla="*/ 2147483647 h 624"/>
                  <a:gd name="T60" fmla="*/ 2147483647 w 1116"/>
                  <a:gd name="T61" fmla="*/ 2147483647 h 624"/>
                  <a:gd name="T62" fmla="*/ 2147483647 w 1116"/>
                  <a:gd name="T63" fmla="*/ 2147483647 h 624"/>
                  <a:gd name="T64" fmla="*/ 2147483647 w 1116"/>
                  <a:gd name="T65" fmla="*/ 2147483647 h 624"/>
                  <a:gd name="T66" fmla="*/ 2147483647 w 1116"/>
                  <a:gd name="T67" fmla="*/ 2147483647 h 624"/>
                  <a:gd name="T68" fmla="*/ 2147483647 w 1116"/>
                  <a:gd name="T69" fmla="*/ 2147483647 h 624"/>
                  <a:gd name="T70" fmla="*/ 2147483647 w 1116"/>
                  <a:gd name="T71" fmla="*/ 2147483647 h 624"/>
                  <a:gd name="T72" fmla="*/ 2147483647 w 1116"/>
                  <a:gd name="T73" fmla="*/ 2147483647 h 624"/>
                  <a:gd name="T74" fmla="*/ 2147483647 w 1116"/>
                  <a:gd name="T75" fmla="*/ 2147483647 h 624"/>
                  <a:gd name="T76" fmla="*/ 2147483647 w 1116"/>
                  <a:gd name="T77" fmla="*/ 2147483647 h 624"/>
                  <a:gd name="T78" fmla="*/ 2147483647 w 1116"/>
                  <a:gd name="T79" fmla="*/ 2147483647 h 624"/>
                  <a:gd name="T80" fmla="*/ 2147483647 w 1116"/>
                  <a:gd name="T81" fmla="*/ 2147483647 h 624"/>
                  <a:gd name="T82" fmla="*/ 2147483647 w 1116"/>
                  <a:gd name="T83" fmla="*/ 2147483647 h 624"/>
                  <a:gd name="T84" fmla="*/ 2147483647 w 1116"/>
                  <a:gd name="T85" fmla="*/ 2147483647 h 624"/>
                  <a:gd name="T86" fmla="*/ 2147483647 w 1116"/>
                  <a:gd name="T87" fmla="*/ 2147483647 h 624"/>
                  <a:gd name="T88" fmla="*/ 2147483647 w 1116"/>
                  <a:gd name="T89" fmla="*/ 0 h 624"/>
                  <a:gd name="T90" fmla="*/ 2147483647 w 1116"/>
                  <a:gd name="T91" fmla="*/ 2147483647 h 624"/>
                  <a:gd name="T92" fmla="*/ 2147483647 w 1116"/>
                  <a:gd name="T93" fmla="*/ 2147483647 h 624"/>
                  <a:gd name="T94" fmla="*/ 2147483647 w 1116"/>
                  <a:gd name="T95" fmla="*/ 2147483647 h 624"/>
                  <a:gd name="T96" fmla="*/ 2147483647 w 1116"/>
                  <a:gd name="T97" fmla="*/ 2147483647 h 624"/>
                  <a:gd name="T98" fmla="*/ 2147483647 w 1116"/>
                  <a:gd name="T99" fmla="*/ 2147483647 h 624"/>
                  <a:gd name="T100" fmla="*/ 2147483647 w 1116"/>
                  <a:gd name="T101" fmla="*/ 2147483647 h 624"/>
                  <a:gd name="T102" fmla="*/ 2147483647 w 1116"/>
                  <a:gd name="T103" fmla="*/ 2147483647 h 624"/>
                  <a:gd name="T104" fmla="*/ 2147483647 w 1116"/>
                  <a:gd name="T105" fmla="*/ 2147483647 h 624"/>
                  <a:gd name="T106" fmla="*/ 2147483647 w 1116"/>
                  <a:gd name="T107" fmla="*/ 2147483647 h 624"/>
                  <a:gd name="T108" fmla="*/ 2147483647 w 1116"/>
                  <a:gd name="T109" fmla="*/ 2147483647 h 624"/>
                  <a:gd name="T110" fmla="*/ 2147483647 w 1116"/>
                  <a:gd name="T111" fmla="*/ 2147483647 h 624"/>
                  <a:gd name="T112" fmla="*/ 2147483647 w 1116"/>
                  <a:gd name="T113" fmla="*/ 2147483647 h 624"/>
                  <a:gd name="T114" fmla="*/ 2147483647 w 1116"/>
                  <a:gd name="T115" fmla="*/ 2147483647 h 624"/>
                  <a:gd name="T116" fmla="*/ 2147483647 w 1116"/>
                  <a:gd name="T117" fmla="*/ 2147483647 h 6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16"/>
                  <a:gd name="T178" fmla="*/ 0 h 624"/>
                  <a:gd name="T179" fmla="*/ 1116 w 1116"/>
                  <a:gd name="T180" fmla="*/ 624 h 6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16" h="624">
                    <a:moveTo>
                      <a:pt x="24" y="324"/>
                    </a:moveTo>
                    <a:lnTo>
                      <a:pt x="30" y="324"/>
                    </a:lnTo>
                    <a:lnTo>
                      <a:pt x="36" y="330"/>
                    </a:lnTo>
                    <a:lnTo>
                      <a:pt x="48" y="330"/>
                    </a:lnTo>
                    <a:lnTo>
                      <a:pt x="54" y="336"/>
                    </a:lnTo>
                    <a:lnTo>
                      <a:pt x="78" y="336"/>
                    </a:lnTo>
                    <a:lnTo>
                      <a:pt x="84" y="342"/>
                    </a:lnTo>
                    <a:lnTo>
                      <a:pt x="108" y="342"/>
                    </a:lnTo>
                    <a:lnTo>
                      <a:pt x="114" y="348"/>
                    </a:lnTo>
                    <a:lnTo>
                      <a:pt x="126" y="342"/>
                    </a:lnTo>
                    <a:lnTo>
                      <a:pt x="132" y="342"/>
                    </a:lnTo>
                    <a:lnTo>
                      <a:pt x="144" y="336"/>
                    </a:lnTo>
                    <a:lnTo>
                      <a:pt x="150" y="336"/>
                    </a:lnTo>
                    <a:lnTo>
                      <a:pt x="174" y="360"/>
                    </a:lnTo>
                    <a:lnTo>
                      <a:pt x="186" y="360"/>
                    </a:lnTo>
                    <a:lnTo>
                      <a:pt x="198" y="348"/>
                    </a:lnTo>
                    <a:lnTo>
                      <a:pt x="198" y="342"/>
                    </a:lnTo>
                    <a:lnTo>
                      <a:pt x="222" y="348"/>
                    </a:lnTo>
                    <a:lnTo>
                      <a:pt x="228" y="336"/>
                    </a:lnTo>
                    <a:lnTo>
                      <a:pt x="234" y="342"/>
                    </a:lnTo>
                    <a:lnTo>
                      <a:pt x="252" y="342"/>
                    </a:lnTo>
                    <a:lnTo>
                      <a:pt x="258" y="336"/>
                    </a:lnTo>
                    <a:lnTo>
                      <a:pt x="258" y="330"/>
                    </a:lnTo>
                    <a:lnTo>
                      <a:pt x="270" y="318"/>
                    </a:lnTo>
                    <a:lnTo>
                      <a:pt x="282" y="318"/>
                    </a:lnTo>
                    <a:lnTo>
                      <a:pt x="288" y="306"/>
                    </a:lnTo>
                    <a:lnTo>
                      <a:pt x="294" y="306"/>
                    </a:lnTo>
                    <a:lnTo>
                      <a:pt x="306" y="312"/>
                    </a:lnTo>
                    <a:lnTo>
                      <a:pt x="318" y="312"/>
                    </a:lnTo>
                    <a:lnTo>
                      <a:pt x="318" y="306"/>
                    </a:lnTo>
                    <a:lnTo>
                      <a:pt x="324" y="306"/>
                    </a:lnTo>
                    <a:lnTo>
                      <a:pt x="336" y="300"/>
                    </a:lnTo>
                    <a:lnTo>
                      <a:pt x="342" y="300"/>
                    </a:lnTo>
                    <a:lnTo>
                      <a:pt x="354" y="312"/>
                    </a:lnTo>
                    <a:lnTo>
                      <a:pt x="360" y="312"/>
                    </a:lnTo>
                    <a:lnTo>
                      <a:pt x="360" y="318"/>
                    </a:lnTo>
                    <a:lnTo>
                      <a:pt x="402" y="318"/>
                    </a:lnTo>
                    <a:lnTo>
                      <a:pt x="408" y="324"/>
                    </a:lnTo>
                    <a:lnTo>
                      <a:pt x="408" y="336"/>
                    </a:lnTo>
                    <a:lnTo>
                      <a:pt x="426" y="336"/>
                    </a:lnTo>
                    <a:lnTo>
                      <a:pt x="438" y="342"/>
                    </a:lnTo>
                    <a:lnTo>
                      <a:pt x="444" y="348"/>
                    </a:lnTo>
                    <a:lnTo>
                      <a:pt x="450" y="360"/>
                    </a:lnTo>
                    <a:lnTo>
                      <a:pt x="444" y="366"/>
                    </a:lnTo>
                    <a:lnTo>
                      <a:pt x="444" y="390"/>
                    </a:lnTo>
                    <a:lnTo>
                      <a:pt x="456" y="384"/>
                    </a:lnTo>
                    <a:lnTo>
                      <a:pt x="462" y="384"/>
                    </a:lnTo>
                    <a:lnTo>
                      <a:pt x="468" y="390"/>
                    </a:lnTo>
                    <a:lnTo>
                      <a:pt x="462" y="396"/>
                    </a:lnTo>
                    <a:lnTo>
                      <a:pt x="462" y="414"/>
                    </a:lnTo>
                    <a:lnTo>
                      <a:pt x="474" y="414"/>
                    </a:lnTo>
                    <a:lnTo>
                      <a:pt x="480" y="420"/>
                    </a:lnTo>
                    <a:lnTo>
                      <a:pt x="492" y="420"/>
                    </a:lnTo>
                    <a:lnTo>
                      <a:pt x="498" y="426"/>
                    </a:lnTo>
                    <a:lnTo>
                      <a:pt x="498" y="456"/>
                    </a:lnTo>
                    <a:lnTo>
                      <a:pt x="492" y="456"/>
                    </a:lnTo>
                    <a:lnTo>
                      <a:pt x="480" y="462"/>
                    </a:lnTo>
                    <a:lnTo>
                      <a:pt x="462" y="462"/>
                    </a:lnTo>
                    <a:lnTo>
                      <a:pt x="456" y="456"/>
                    </a:lnTo>
                    <a:lnTo>
                      <a:pt x="438" y="456"/>
                    </a:lnTo>
                    <a:lnTo>
                      <a:pt x="432" y="462"/>
                    </a:lnTo>
                    <a:lnTo>
                      <a:pt x="432" y="468"/>
                    </a:lnTo>
                    <a:lnTo>
                      <a:pt x="438" y="468"/>
                    </a:lnTo>
                    <a:lnTo>
                      <a:pt x="450" y="474"/>
                    </a:lnTo>
                    <a:lnTo>
                      <a:pt x="456" y="480"/>
                    </a:lnTo>
                    <a:lnTo>
                      <a:pt x="438" y="492"/>
                    </a:lnTo>
                    <a:lnTo>
                      <a:pt x="432" y="498"/>
                    </a:lnTo>
                    <a:lnTo>
                      <a:pt x="420" y="504"/>
                    </a:lnTo>
                    <a:lnTo>
                      <a:pt x="414" y="504"/>
                    </a:lnTo>
                    <a:lnTo>
                      <a:pt x="414" y="516"/>
                    </a:lnTo>
                    <a:lnTo>
                      <a:pt x="420" y="522"/>
                    </a:lnTo>
                    <a:lnTo>
                      <a:pt x="420" y="534"/>
                    </a:lnTo>
                    <a:lnTo>
                      <a:pt x="396" y="540"/>
                    </a:lnTo>
                    <a:lnTo>
                      <a:pt x="390" y="528"/>
                    </a:lnTo>
                    <a:lnTo>
                      <a:pt x="390" y="516"/>
                    </a:lnTo>
                    <a:lnTo>
                      <a:pt x="390" y="528"/>
                    </a:lnTo>
                    <a:lnTo>
                      <a:pt x="396" y="540"/>
                    </a:lnTo>
                    <a:lnTo>
                      <a:pt x="396" y="546"/>
                    </a:lnTo>
                    <a:lnTo>
                      <a:pt x="408" y="552"/>
                    </a:lnTo>
                    <a:lnTo>
                      <a:pt x="438" y="552"/>
                    </a:lnTo>
                    <a:lnTo>
                      <a:pt x="444" y="546"/>
                    </a:lnTo>
                    <a:lnTo>
                      <a:pt x="450" y="546"/>
                    </a:lnTo>
                    <a:lnTo>
                      <a:pt x="456" y="540"/>
                    </a:lnTo>
                    <a:lnTo>
                      <a:pt x="474" y="540"/>
                    </a:lnTo>
                    <a:lnTo>
                      <a:pt x="480" y="534"/>
                    </a:lnTo>
                    <a:lnTo>
                      <a:pt x="486" y="534"/>
                    </a:lnTo>
                    <a:lnTo>
                      <a:pt x="480" y="528"/>
                    </a:lnTo>
                    <a:lnTo>
                      <a:pt x="486" y="528"/>
                    </a:lnTo>
                    <a:lnTo>
                      <a:pt x="492" y="522"/>
                    </a:lnTo>
                    <a:lnTo>
                      <a:pt x="510" y="516"/>
                    </a:lnTo>
                    <a:lnTo>
                      <a:pt x="522" y="510"/>
                    </a:lnTo>
                    <a:lnTo>
                      <a:pt x="528" y="504"/>
                    </a:lnTo>
                    <a:lnTo>
                      <a:pt x="534" y="492"/>
                    </a:lnTo>
                    <a:lnTo>
                      <a:pt x="540" y="486"/>
                    </a:lnTo>
                    <a:lnTo>
                      <a:pt x="546" y="474"/>
                    </a:lnTo>
                    <a:lnTo>
                      <a:pt x="552" y="468"/>
                    </a:lnTo>
                    <a:lnTo>
                      <a:pt x="552" y="462"/>
                    </a:lnTo>
                    <a:lnTo>
                      <a:pt x="582" y="450"/>
                    </a:lnTo>
                    <a:lnTo>
                      <a:pt x="600" y="438"/>
                    </a:lnTo>
                    <a:lnTo>
                      <a:pt x="612" y="444"/>
                    </a:lnTo>
                    <a:lnTo>
                      <a:pt x="624" y="444"/>
                    </a:lnTo>
                    <a:lnTo>
                      <a:pt x="636" y="450"/>
                    </a:lnTo>
                    <a:lnTo>
                      <a:pt x="654" y="450"/>
                    </a:lnTo>
                    <a:lnTo>
                      <a:pt x="666" y="438"/>
                    </a:lnTo>
                    <a:lnTo>
                      <a:pt x="648" y="462"/>
                    </a:lnTo>
                    <a:lnTo>
                      <a:pt x="624" y="462"/>
                    </a:lnTo>
                    <a:lnTo>
                      <a:pt x="630" y="468"/>
                    </a:lnTo>
                    <a:lnTo>
                      <a:pt x="642" y="474"/>
                    </a:lnTo>
                    <a:lnTo>
                      <a:pt x="654" y="486"/>
                    </a:lnTo>
                    <a:lnTo>
                      <a:pt x="726" y="486"/>
                    </a:lnTo>
                    <a:lnTo>
                      <a:pt x="738" y="504"/>
                    </a:lnTo>
                    <a:lnTo>
                      <a:pt x="726" y="510"/>
                    </a:lnTo>
                    <a:lnTo>
                      <a:pt x="720" y="516"/>
                    </a:lnTo>
                    <a:lnTo>
                      <a:pt x="684" y="534"/>
                    </a:lnTo>
                    <a:lnTo>
                      <a:pt x="678" y="540"/>
                    </a:lnTo>
                    <a:lnTo>
                      <a:pt x="678" y="546"/>
                    </a:lnTo>
                    <a:lnTo>
                      <a:pt x="684" y="546"/>
                    </a:lnTo>
                    <a:lnTo>
                      <a:pt x="690" y="552"/>
                    </a:lnTo>
                    <a:lnTo>
                      <a:pt x="720" y="552"/>
                    </a:lnTo>
                    <a:lnTo>
                      <a:pt x="732" y="558"/>
                    </a:lnTo>
                    <a:lnTo>
                      <a:pt x="744" y="570"/>
                    </a:lnTo>
                    <a:lnTo>
                      <a:pt x="744" y="594"/>
                    </a:lnTo>
                    <a:lnTo>
                      <a:pt x="738" y="606"/>
                    </a:lnTo>
                    <a:lnTo>
                      <a:pt x="738" y="618"/>
                    </a:lnTo>
                    <a:lnTo>
                      <a:pt x="756" y="618"/>
                    </a:lnTo>
                    <a:lnTo>
                      <a:pt x="768" y="624"/>
                    </a:lnTo>
                    <a:lnTo>
                      <a:pt x="780" y="624"/>
                    </a:lnTo>
                    <a:lnTo>
                      <a:pt x="780" y="618"/>
                    </a:lnTo>
                    <a:lnTo>
                      <a:pt x="792" y="606"/>
                    </a:lnTo>
                    <a:lnTo>
                      <a:pt x="804" y="600"/>
                    </a:lnTo>
                    <a:lnTo>
                      <a:pt x="810" y="594"/>
                    </a:lnTo>
                    <a:lnTo>
                      <a:pt x="840" y="594"/>
                    </a:lnTo>
                    <a:lnTo>
                      <a:pt x="858" y="576"/>
                    </a:lnTo>
                    <a:lnTo>
                      <a:pt x="858" y="570"/>
                    </a:lnTo>
                    <a:lnTo>
                      <a:pt x="864" y="564"/>
                    </a:lnTo>
                    <a:lnTo>
                      <a:pt x="870" y="564"/>
                    </a:lnTo>
                    <a:lnTo>
                      <a:pt x="882" y="576"/>
                    </a:lnTo>
                    <a:lnTo>
                      <a:pt x="918" y="570"/>
                    </a:lnTo>
                    <a:lnTo>
                      <a:pt x="918" y="552"/>
                    </a:lnTo>
                    <a:lnTo>
                      <a:pt x="930" y="540"/>
                    </a:lnTo>
                    <a:lnTo>
                      <a:pt x="900" y="540"/>
                    </a:lnTo>
                    <a:lnTo>
                      <a:pt x="894" y="546"/>
                    </a:lnTo>
                    <a:lnTo>
                      <a:pt x="882" y="552"/>
                    </a:lnTo>
                    <a:lnTo>
                      <a:pt x="852" y="552"/>
                    </a:lnTo>
                    <a:lnTo>
                      <a:pt x="846" y="546"/>
                    </a:lnTo>
                    <a:lnTo>
                      <a:pt x="834" y="540"/>
                    </a:lnTo>
                    <a:lnTo>
                      <a:pt x="828" y="534"/>
                    </a:lnTo>
                    <a:lnTo>
                      <a:pt x="828" y="522"/>
                    </a:lnTo>
                    <a:lnTo>
                      <a:pt x="822" y="516"/>
                    </a:lnTo>
                    <a:lnTo>
                      <a:pt x="810" y="516"/>
                    </a:lnTo>
                    <a:lnTo>
                      <a:pt x="786" y="498"/>
                    </a:lnTo>
                    <a:lnTo>
                      <a:pt x="750" y="492"/>
                    </a:lnTo>
                    <a:lnTo>
                      <a:pt x="744" y="480"/>
                    </a:lnTo>
                    <a:lnTo>
                      <a:pt x="810" y="480"/>
                    </a:lnTo>
                    <a:lnTo>
                      <a:pt x="822" y="474"/>
                    </a:lnTo>
                    <a:lnTo>
                      <a:pt x="834" y="462"/>
                    </a:lnTo>
                    <a:lnTo>
                      <a:pt x="846" y="468"/>
                    </a:lnTo>
                    <a:lnTo>
                      <a:pt x="852" y="462"/>
                    </a:lnTo>
                    <a:lnTo>
                      <a:pt x="864" y="456"/>
                    </a:lnTo>
                    <a:lnTo>
                      <a:pt x="870" y="450"/>
                    </a:lnTo>
                    <a:lnTo>
                      <a:pt x="882" y="444"/>
                    </a:lnTo>
                    <a:lnTo>
                      <a:pt x="906" y="444"/>
                    </a:lnTo>
                    <a:lnTo>
                      <a:pt x="918" y="438"/>
                    </a:lnTo>
                    <a:lnTo>
                      <a:pt x="930" y="438"/>
                    </a:lnTo>
                    <a:lnTo>
                      <a:pt x="978" y="408"/>
                    </a:lnTo>
                    <a:lnTo>
                      <a:pt x="1014" y="408"/>
                    </a:lnTo>
                    <a:lnTo>
                      <a:pt x="1014" y="372"/>
                    </a:lnTo>
                    <a:lnTo>
                      <a:pt x="1032" y="372"/>
                    </a:lnTo>
                    <a:lnTo>
                      <a:pt x="1038" y="366"/>
                    </a:lnTo>
                    <a:lnTo>
                      <a:pt x="1038" y="360"/>
                    </a:lnTo>
                    <a:lnTo>
                      <a:pt x="1050" y="348"/>
                    </a:lnTo>
                    <a:lnTo>
                      <a:pt x="1080" y="348"/>
                    </a:lnTo>
                    <a:lnTo>
                      <a:pt x="1092" y="342"/>
                    </a:lnTo>
                    <a:lnTo>
                      <a:pt x="1104" y="342"/>
                    </a:lnTo>
                    <a:lnTo>
                      <a:pt x="1116" y="330"/>
                    </a:lnTo>
                    <a:lnTo>
                      <a:pt x="1116" y="324"/>
                    </a:lnTo>
                    <a:lnTo>
                      <a:pt x="1110" y="312"/>
                    </a:lnTo>
                    <a:lnTo>
                      <a:pt x="1110" y="300"/>
                    </a:lnTo>
                    <a:lnTo>
                      <a:pt x="1098" y="294"/>
                    </a:lnTo>
                    <a:lnTo>
                      <a:pt x="1086" y="282"/>
                    </a:lnTo>
                    <a:lnTo>
                      <a:pt x="1092" y="276"/>
                    </a:lnTo>
                    <a:lnTo>
                      <a:pt x="1110" y="276"/>
                    </a:lnTo>
                    <a:lnTo>
                      <a:pt x="1116" y="270"/>
                    </a:lnTo>
                    <a:lnTo>
                      <a:pt x="1110" y="264"/>
                    </a:lnTo>
                    <a:lnTo>
                      <a:pt x="1104" y="264"/>
                    </a:lnTo>
                    <a:lnTo>
                      <a:pt x="1098" y="258"/>
                    </a:lnTo>
                    <a:lnTo>
                      <a:pt x="1092" y="258"/>
                    </a:lnTo>
                    <a:lnTo>
                      <a:pt x="1110" y="246"/>
                    </a:lnTo>
                    <a:lnTo>
                      <a:pt x="1110" y="222"/>
                    </a:lnTo>
                    <a:lnTo>
                      <a:pt x="1104" y="216"/>
                    </a:lnTo>
                    <a:lnTo>
                      <a:pt x="1080" y="216"/>
                    </a:lnTo>
                    <a:lnTo>
                      <a:pt x="1062" y="204"/>
                    </a:lnTo>
                    <a:lnTo>
                      <a:pt x="1056" y="198"/>
                    </a:lnTo>
                    <a:lnTo>
                      <a:pt x="1056" y="192"/>
                    </a:lnTo>
                    <a:lnTo>
                      <a:pt x="1014" y="192"/>
                    </a:lnTo>
                    <a:lnTo>
                      <a:pt x="1002" y="186"/>
                    </a:lnTo>
                    <a:lnTo>
                      <a:pt x="996" y="180"/>
                    </a:lnTo>
                    <a:lnTo>
                      <a:pt x="978" y="180"/>
                    </a:lnTo>
                    <a:lnTo>
                      <a:pt x="966" y="186"/>
                    </a:lnTo>
                    <a:lnTo>
                      <a:pt x="942" y="162"/>
                    </a:lnTo>
                    <a:lnTo>
                      <a:pt x="936" y="150"/>
                    </a:lnTo>
                    <a:lnTo>
                      <a:pt x="924" y="150"/>
                    </a:lnTo>
                    <a:lnTo>
                      <a:pt x="918" y="156"/>
                    </a:lnTo>
                    <a:lnTo>
                      <a:pt x="918" y="162"/>
                    </a:lnTo>
                    <a:lnTo>
                      <a:pt x="912" y="156"/>
                    </a:lnTo>
                    <a:lnTo>
                      <a:pt x="864" y="156"/>
                    </a:lnTo>
                    <a:lnTo>
                      <a:pt x="858" y="150"/>
                    </a:lnTo>
                    <a:lnTo>
                      <a:pt x="846" y="150"/>
                    </a:lnTo>
                    <a:lnTo>
                      <a:pt x="840" y="144"/>
                    </a:lnTo>
                    <a:lnTo>
                      <a:pt x="816" y="150"/>
                    </a:lnTo>
                    <a:lnTo>
                      <a:pt x="810" y="150"/>
                    </a:lnTo>
                    <a:lnTo>
                      <a:pt x="798" y="102"/>
                    </a:lnTo>
                    <a:lnTo>
                      <a:pt x="756" y="84"/>
                    </a:lnTo>
                    <a:lnTo>
                      <a:pt x="720" y="84"/>
                    </a:lnTo>
                    <a:lnTo>
                      <a:pt x="720" y="66"/>
                    </a:lnTo>
                    <a:lnTo>
                      <a:pt x="714" y="48"/>
                    </a:lnTo>
                    <a:lnTo>
                      <a:pt x="720" y="48"/>
                    </a:lnTo>
                    <a:lnTo>
                      <a:pt x="726" y="42"/>
                    </a:lnTo>
                    <a:lnTo>
                      <a:pt x="726" y="30"/>
                    </a:lnTo>
                    <a:lnTo>
                      <a:pt x="720" y="30"/>
                    </a:lnTo>
                    <a:lnTo>
                      <a:pt x="708" y="24"/>
                    </a:lnTo>
                    <a:lnTo>
                      <a:pt x="702" y="18"/>
                    </a:lnTo>
                    <a:lnTo>
                      <a:pt x="696" y="18"/>
                    </a:lnTo>
                    <a:lnTo>
                      <a:pt x="690" y="0"/>
                    </a:lnTo>
                    <a:lnTo>
                      <a:pt x="642" y="0"/>
                    </a:lnTo>
                    <a:lnTo>
                      <a:pt x="630" y="6"/>
                    </a:lnTo>
                    <a:lnTo>
                      <a:pt x="600" y="6"/>
                    </a:lnTo>
                    <a:lnTo>
                      <a:pt x="600" y="18"/>
                    </a:lnTo>
                    <a:lnTo>
                      <a:pt x="594" y="24"/>
                    </a:lnTo>
                    <a:lnTo>
                      <a:pt x="558" y="24"/>
                    </a:lnTo>
                    <a:lnTo>
                      <a:pt x="546" y="18"/>
                    </a:lnTo>
                    <a:lnTo>
                      <a:pt x="516" y="18"/>
                    </a:lnTo>
                    <a:lnTo>
                      <a:pt x="510" y="30"/>
                    </a:lnTo>
                    <a:lnTo>
                      <a:pt x="498" y="36"/>
                    </a:lnTo>
                    <a:lnTo>
                      <a:pt x="492" y="42"/>
                    </a:lnTo>
                    <a:lnTo>
                      <a:pt x="486" y="54"/>
                    </a:lnTo>
                    <a:lnTo>
                      <a:pt x="492" y="60"/>
                    </a:lnTo>
                    <a:lnTo>
                      <a:pt x="492" y="72"/>
                    </a:lnTo>
                    <a:lnTo>
                      <a:pt x="486" y="78"/>
                    </a:lnTo>
                    <a:lnTo>
                      <a:pt x="468" y="78"/>
                    </a:lnTo>
                    <a:lnTo>
                      <a:pt x="462" y="72"/>
                    </a:lnTo>
                    <a:lnTo>
                      <a:pt x="438" y="72"/>
                    </a:lnTo>
                    <a:lnTo>
                      <a:pt x="426" y="78"/>
                    </a:lnTo>
                    <a:lnTo>
                      <a:pt x="420" y="78"/>
                    </a:lnTo>
                    <a:lnTo>
                      <a:pt x="420" y="66"/>
                    </a:lnTo>
                    <a:lnTo>
                      <a:pt x="414" y="60"/>
                    </a:lnTo>
                    <a:lnTo>
                      <a:pt x="396" y="60"/>
                    </a:lnTo>
                    <a:lnTo>
                      <a:pt x="390" y="66"/>
                    </a:lnTo>
                    <a:lnTo>
                      <a:pt x="390" y="72"/>
                    </a:lnTo>
                    <a:lnTo>
                      <a:pt x="378" y="60"/>
                    </a:lnTo>
                    <a:lnTo>
                      <a:pt x="366" y="66"/>
                    </a:lnTo>
                    <a:lnTo>
                      <a:pt x="360" y="60"/>
                    </a:lnTo>
                    <a:lnTo>
                      <a:pt x="342" y="66"/>
                    </a:lnTo>
                    <a:lnTo>
                      <a:pt x="336" y="54"/>
                    </a:lnTo>
                    <a:lnTo>
                      <a:pt x="324" y="66"/>
                    </a:lnTo>
                    <a:lnTo>
                      <a:pt x="306" y="54"/>
                    </a:lnTo>
                    <a:lnTo>
                      <a:pt x="300" y="60"/>
                    </a:lnTo>
                    <a:lnTo>
                      <a:pt x="282" y="48"/>
                    </a:lnTo>
                    <a:lnTo>
                      <a:pt x="258" y="42"/>
                    </a:lnTo>
                    <a:lnTo>
                      <a:pt x="222" y="42"/>
                    </a:lnTo>
                    <a:lnTo>
                      <a:pt x="216" y="36"/>
                    </a:lnTo>
                    <a:lnTo>
                      <a:pt x="216" y="30"/>
                    </a:lnTo>
                    <a:lnTo>
                      <a:pt x="168" y="30"/>
                    </a:lnTo>
                    <a:lnTo>
                      <a:pt x="162" y="36"/>
                    </a:lnTo>
                    <a:lnTo>
                      <a:pt x="150" y="42"/>
                    </a:lnTo>
                    <a:lnTo>
                      <a:pt x="114" y="42"/>
                    </a:lnTo>
                    <a:lnTo>
                      <a:pt x="114" y="48"/>
                    </a:lnTo>
                    <a:lnTo>
                      <a:pt x="96" y="66"/>
                    </a:lnTo>
                    <a:lnTo>
                      <a:pt x="78" y="66"/>
                    </a:lnTo>
                    <a:lnTo>
                      <a:pt x="66" y="60"/>
                    </a:lnTo>
                    <a:lnTo>
                      <a:pt x="72" y="78"/>
                    </a:lnTo>
                    <a:lnTo>
                      <a:pt x="90" y="96"/>
                    </a:lnTo>
                    <a:lnTo>
                      <a:pt x="90" y="102"/>
                    </a:lnTo>
                    <a:lnTo>
                      <a:pt x="102" y="108"/>
                    </a:lnTo>
                    <a:lnTo>
                      <a:pt x="108" y="114"/>
                    </a:lnTo>
                    <a:lnTo>
                      <a:pt x="102" y="126"/>
                    </a:lnTo>
                    <a:lnTo>
                      <a:pt x="108" y="132"/>
                    </a:lnTo>
                    <a:lnTo>
                      <a:pt x="108" y="138"/>
                    </a:lnTo>
                    <a:lnTo>
                      <a:pt x="114" y="144"/>
                    </a:lnTo>
                    <a:lnTo>
                      <a:pt x="108" y="150"/>
                    </a:lnTo>
                    <a:lnTo>
                      <a:pt x="102" y="150"/>
                    </a:lnTo>
                    <a:lnTo>
                      <a:pt x="96" y="156"/>
                    </a:lnTo>
                    <a:lnTo>
                      <a:pt x="84" y="156"/>
                    </a:lnTo>
                    <a:lnTo>
                      <a:pt x="30" y="204"/>
                    </a:lnTo>
                    <a:lnTo>
                      <a:pt x="30" y="246"/>
                    </a:lnTo>
                    <a:lnTo>
                      <a:pt x="42" y="258"/>
                    </a:lnTo>
                    <a:lnTo>
                      <a:pt x="18" y="258"/>
                    </a:lnTo>
                    <a:lnTo>
                      <a:pt x="18" y="270"/>
                    </a:lnTo>
                    <a:lnTo>
                      <a:pt x="12" y="276"/>
                    </a:lnTo>
                    <a:lnTo>
                      <a:pt x="12" y="282"/>
                    </a:lnTo>
                    <a:lnTo>
                      <a:pt x="6" y="288"/>
                    </a:lnTo>
                    <a:lnTo>
                      <a:pt x="0" y="288"/>
                    </a:lnTo>
                    <a:lnTo>
                      <a:pt x="0" y="306"/>
                    </a:lnTo>
                    <a:lnTo>
                      <a:pt x="6" y="306"/>
                    </a:lnTo>
                    <a:lnTo>
                      <a:pt x="24" y="32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14" name="Switzerland"/>
              <p:cNvSpPr>
                <a:spLocks/>
              </p:cNvSpPr>
              <p:nvPr/>
            </p:nvSpPr>
            <p:spPr bwMode="auto">
              <a:xfrm>
                <a:off x="2770" y="1326"/>
                <a:ext cx="74" cy="41"/>
              </a:xfrm>
              <a:custGeom>
                <a:avLst/>
                <a:gdLst>
                  <a:gd name="T0" fmla="*/ 2147483647 w 288"/>
                  <a:gd name="T1" fmla="*/ 2147483647 h 162"/>
                  <a:gd name="T2" fmla="*/ 2147483647 w 288"/>
                  <a:gd name="T3" fmla="*/ 2147483647 h 162"/>
                  <a:gd name="T4" fmla="*/ 2147483647 w 288"/>
                  <a:gd name="T5" fmla="*/ 2147483647 h 162"/>
                  <a:gd name="T6" fmla="*/ 2147483647 w 288"/>
                  <a:gd name="T7" fmla="*/ 2147483647 h 162"/>
                  <a:gd name="T8" fmla="*/ 2147483647 w 288"/>
                  <a:gd name="T9" fmla="*/ 2147483647 h 162"/>
                  <a:gd name="T10" fmla="*/ 2147483647 w 288"/>
                  <a:gd name="T11" fmla="*/ 2147483647 h 162"/>
                  <a:gd name="T12" fmla="*/ 2147483647 w 288"/>
                  <a:gd name="T13" fmla="*/ 2147483647 h 162"/>
                  <a:gd name="T14" fmla="*/ 0 w 288"/>
                  <a:gd name="T15" fmla="*/ 2147483647 h 162"/>
                  <a:gd name="T16" fmla="*/ 2147483647 w 288"/>
                  <a:gd name="T17" fmla="*/ 2147483647 h 162"/>
                  <a:gd name="T18" fmla="*/ 2147483647 w 288"/>
                  <a:gd name="T19" fmla="*/ 2147483647 h 162"/>
                  <a:gd name="T20" fmla="*/ 2147483647 w 288"/>
                  <a:gd name="T21" fmla="*/ 2147483647 h 162"/>
                  <a:gd name="T22" fmla="*/ 2147483647 w 288"/>
                  <a:gd name="T23" fmla="*/ 2147483647 h 162"/>
                  <a:gd name="T24" fmla="*/ 2147483647 w 288"/>
                  <a:gd name="T25" fmla="*/ 2147483647 h 162"/>
                  <a:gd name="T26" fmla="*/ 2147483647 w 288"/>
                  <a:gd name="T27" fmla="*/ 2147483647 h 162"/>
                  <a:gd name="T28" fmla="*/ 2147483647 w 288"/>
                  <a:gd name="T29" fmla="*/ 2147483647 h 162"/>
                  <a:gd name="T30" fmla="*/ 2147483647 w 288"/>
                  <a:gd name="T31" fmla="*/ 2147483647 h 162"/>
                  <a:gd name="T32" fmla="*/ 2147483647 w 288"/>
                  <a:gd name="T33" fmla="*/ 2147483647 h 162"/>
                  <a:gd name="T34" fmla="*/ 2147483647 w 288"/>
                  <a:gd name="T35" fmla="*/ 2147483647 h 162"/>
                  <a:gd name="T36" fmla="*/ 2147483647 w 288"/>
                  <a:gd name="T37" fmla="*/ 2147483647 h 162"/>
                  <a:gd name="T38" fmla="*/ 2147483647 w 288"/>
                  <a:gd name="T39" fmla="*/ 2147483647 h 162"/>
                  <a:gd name="T40" fmla="*/ 2147483647 w 288"/>
                  <a:gd name="T41" fmla="*/ 2147483647 h 162"/>
                  <a:gd name="T42" fmla="*/ 2147483647 w 288"/>
                  <a:gd name="T43" fmla="*/ 2147483647 h 162"/>
                  <a:gd name="T44" fmla="*/ 2147483647 w 288"/>
                  <a:gd name="T45" fmla="*/ 2147483647 h 162"/>
                  <a:gd name="T46" fmla="*/ 2147483647 w 288"/>
                  <a:gd name="T47" fmla="*/ 2147483647 h 162"/>
                  <a:gd name="T48" fmla="*/ 2147483647 w 288"/>
                  <a:gd name="T49" fmla="*/ 2147483647 h 162"/>
                  <a:gd name="T50" fmla="*/ 2147483647 w 288"/>
                  <a:gd name="T51" fmla="*/ 2147483647 h 162"/>
                  <a:gd name="T52" fmla="*/ 2147483647 w 288"/>
                  <a:gd name="T53" fmla="*/ 2147483647 h 162"/>
                  <a:gd name="T54" fmla="*/ 2147483647 w 288"/>
                  <a:gd name="T55" fmla="*/ 2147483647 h 162"/>
                  <a:gd name="T56" fmla="*/ 2147483647 w 288"/>
                  <a:gd name="T57" fmla="*/ 2147483647 h 162"/>
                  <a:gd name="T58" fmla="*/ 2147483647 w 288"/>
                  <a:gd name="T59" fmla="*/ 2147483647 h 162"/>
                  <a:gd name="T60" fmla="*/ 2147483647 w 288"/>
                  <a:gd name="T61" fmla="*/ 2147483647 h 162"/>
                  <a:gd name="T62" fmla="*/ 2147483647 w 288"/>
                  <a:gd name="T63" fmla="*/ 2147483647 h 162"/>
                  <a:gd name="T64" fmla="*/ 2147483647 w 288"/>
                  <a:gd name="T65" fmla="*/ 2147483647 h 162"/>
                  <a:gd name="T66" fmla="*/ 2147483647 w 288"/>
                  <a:gd name="T67" fmla="*/ 0 h 162"/>
                  <a:gd name="T68" fmla="*/ 2147483647 w 288"/>
                  <a:gd name="T69" fmla="*/ 2147483647 h 162"/>
                  <a:gd name="T70" fmla="*/ 2147483647 w 288"/>
                  <a:gd name="T71" fmla="*/ 2147483647 h 162"/>
                  <a:gd name="T72" fmla="*/ 2147483647 w 288"/>
                  <a:gd name="T73" fmla="*/ 2147483647 h 16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8"/>
                  <a:gd name="T112" fmla="*/ 0 h 162"/>
                  <a:gd name="T113" fmla="*/ 288 w 288"/>
                  <a:gd name="T114" fmla="*/ 162 h 16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8" h="162">
                    <a:moveTo>
                      <a:pt x="132" y="24"/>
                    </a:moveTo>
                    <a:lnTo>
                      <a:pt x="96" y="24"/>
                    </a:lnTo>
                    <a:lnTo>
                      <a:pt x="90" y="42"/>
                    </a:lnTo>
                    <a:lnTo>
                      <a:pt x="72" y="30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18" y="90"/>
                    </a:lnTo>
                    <a:lnTo>
                      <a:pt x="12" y="102"/>
                    </a:lnTo>
                    <a:lnTo>
                      <a:pt x="0" y="108"/>
                    </a:lnTo>
                    <a:lnTo>
                      <a:pt x="6" y="120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30" y="108"/>
                    </a:lnTo>
                    <a:lnTo>
                      <a:pt x="48" y="108"/>
                    </a:lnTo>
                    <a:lnTo>
                      <a:pt x="54" y="114"/>
                    </a:lnTo>
                    <a:lnTo>
                      <a:pt x="48" y="138"/>
                    </a:lnTo>
                    <a:lnTo>
                      <a:pt x="60" y="150"/>
                    </a:lnTo>
                    <a:lnTo>
                      <a:pt x="60" y="156"/>
                    </a:lnTo>
                    <a:lnTo>
                      <a:pt x="72" y="156"/>
                    </a:lnTo>
                    <a:lnTo>
                      <a:pt x="84" y="144"/>
                    </a:lnTo>
                    <a:lnTo>
                      <a:pt x="96" y="144"/>
                    </a:lnTo>
                    <a:lnTo>
                      <a:pt x="108" y="156"/>
                    </a:lnTo>
                    <a:lnTo>
                      <a:pt x="114" y="156"/>
                    </a:lnTo>
                    <a:lnTo>
                      <a:pt x="132" y="138"/>
                    </a:lnTo>
                    <a:lnTo>
                      <a:pt x="132" y="120"/>
                    </a:lnTo>
                    <a:lnTo>
                      <a:pt x="138" y="114"/>
                    </a:lnTo>
                    <a:lnTo>
                      <a:pt x="150" y="114"/>
                    </a:lnTo>
                    <a:lnTo>
                      <a:pt x="156" y="120"/>
                    </a:lnTo>
                    <a:lnTo>
                      <a:pt x="156" y="126"/>
                    </a:lnTo>
                    <a:lnTo>
                      <a:pt x="162" y="132"/>
                    </a:lnTo>
                    <a:lnTo>
                      <a:pt x="162" y="138"/>
                    </a:lnTo>
                    <a:lnTo>
                      <a:pt x="168" y="138"/>
                    </a:lnTo>
                    <a:lnTo>
                      <a:pt x="192" y="162"/>
                    </a:lnTo>
                    <a:lnTo>
                      <a:pt x="192" y="144"/>
                    </a:lnTo>
                    <a:lnTo>
                      <a:pt x="204" y="132"/>
                    </a:lnTo>
                    <a:lnTo>
                      <a:pt x="210" y="108"/>
                    </a:lnTo>
                    <a:lnTo>
                      <a:pt x="222" y="126"/>
                    </a:lnTo>
                    <a:lnTo>
                      <a:pt x="240" y="120"/>
                    </a:lnTo>
                    <a:lnTo>
                      <a:pt x="258" y="132"/>
                    </a:lnTo>
                    <a:lnTo>
                      <a:pt x="264" y="120"/>
                    </a:lnTo>
                    <a:lnTo>
                      <a:pt x="252" y="108"/>
                    </a:lnTo>
                    <a:lnTo>
                      <a:pt x="252" y="102"/>
                    </a:lnTo>
                    <a:lnTo>
                      <a:pt x="276" y="102"/>
                    </a:lnTo>
                    <a:lnTo>
                      <a:pt x="282" y="84"/>
                    </a:lnTo>
                    <a:lnTo>
                      <a:pt x="288" y="84"/>
                    </a:lnTo>
                    <a:lnTo>
                      <a:pt x="288" y="78"/>
                    </a:lnTo>
                    <a:lnTo>
                      <a:pt x="276" y="66"/>
                    </a:lnTo>
                    <a:lnTo>
                      <a:pt x="270" y="66"/>
                    </a:lnTo>
                    <a:lnTo>
                      <a:pt x="252" y="84"/>
                    </a:lnTo>
                    <a:lnTo>
                      <a:pt x="246" y="84"/>
                    </a:lnTo>
                    <a:lnTo>
                      <a:pt x="246" y="66"/>
                    </a:lnTo>
                    <a:lnTo>
                      <a:pt x="210" y="66"/>
                    </a:lnTo>
                    <a:lnTo>
                      <a:pt x="210" y="60"/>
                    </a:lnTo>
                    <a:lnTo>
                      <a:pt x="216" y="48"/>
                    </a:lnTo>
                    <a:lnTo>
                      <a:pt x="222" y="42"/>
                    </a:lnTo>
                    <a:lnTo>
                      <a:pt x="228" y="42"/>
                    </a:lnTo>
                    <a:lnTo>
                      <a:pt x="228" y="30"/>
                    </a:lnTo>
                    <a:lnTo>
                      <a:pt x="216" y="30"/>
                    </a:lnTo>
                    <a:lnTo>
                      <a:pt x="210" y="18"/>
                    </a:lnTo>
                    <a:lnTo>
                      <a:pt x="192" y="12"/>
                    </a:lnTo>
                    <a:lnTo>
                      <a:pt x="180" y="12"/>
                    </a:lnTo>
                    <a:lnTo>
                      <a:pt x="174" y="6"/>
                    </a:lnTo>
                    <a:lnTo>
                      <a:pt x="162" y="0"/>
                    </a:lnTo>
                    <a:lnTo>
                      <a:pt x="156" y="0"/>
                    </a:lnTo>
                    <a:lnTo>
                      <a:pt x="150" y="6"/>
                    </a:lnTo>
                    <a:lnTo>
                      <a:pt x="150" y="18"/>
                    </a:lnTo>
                    <a:lnTo>
                      <a:pt x="156" y="24"/>
                    </a:lnTo>
                    <a:lnTo>
                      <a:pt x="150" y="18"/>
                    </a:lnTo>
                    <a:lnTo>
                      <a:pt x="132" y="2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15" name="Sweden"/>
              <p:cNvSpPr>
                <a:spLocks noEditPoints="1"/>
              </p:cNvSpPr>
              <p:nvPr/>
            </p:nvSpPr>
            <p:spPr bwMode="auto">
              <a:xfrm>
                <a:off x="2854" y="924"/>
                <a:ext cx="177" cy="253"/>
              </a:xfrm>
              <a:custGeom>
                <a:avLst/>
                <a:gdLst>
                  <a:gd name="T0" fmla="*/ 2147483647 w 690"/>
                  <a:gd name="T1" fmla="*/ 2147483647 h 990"/>
                  <a:gd name="T2" fmla="*/ 2147483647 w 690"/>
                  <a:gd name="T3" fmla="*/ 2147483647 h 990"/>
                  <a:gd name="T4" fmla="*/ 2147483647 w 690"/>
                  <a:gd name="T5" fmla="*/ 2147483647 h 990"/>
                  <a:gd name="T6" fmla="*/ 2147483647 w 690"/>
                  <a:gd name="T7" fmla="*/ 2147483647 h 990"/>
                  <a:gd name="T8" fmla="*/ 2147483647 w 690"/>
                  <a:gd name="T9" fmla="*/ 2147483647 h 990"/>
                  <a:gd name="T10" fmla="*/ 2147483647 w 690"/>
                  <a:gd name="T11" fmla="*/ 2147483647 h 990"/>
                  <a:gd name="T12" fmla="*/ 2147483647 w 690"/>
                  <a:gd name="T13" fmla="*/ 2147483647 h 990"/>
                  <a:gd name="T14" fmla="*/ 2147483647 w 690"/>
                  <a:gd name="T15" fmla="*/ 2147483647 h 990"/>
                  <a:gd name="T16" fmla="*/ 2147483647 w 690"/>
                  <a:gd name="T17" fmla="*/ 2147483647 h 990"/>
                  <a:gd name="T18" fmla="*/ 2147483647 w 690"/>
                  <a:gd name="T19" fmla="*/ 2147483647 h 990"/>
                  <a:gd name="T20" fmla="*/ 2147483647 w 690"/>
                  <a:gd name="T21" fmla="*/ 2147483647 h 990"/>
                  <a:gd name="T22" fmla="*/ 2147483647 w 690"/>
                  <a:gd name="T23" fmla="*/ 2147483647 h 990"/>
                  <a:gd name="T24" fmla="*/ 2147483647 w 690"/>
                  <a:gd name="T25" fmla="*/ 2147483647 h 990"/>
                  <a:gd name="T26" fmla="*/ 2147483647 w 690"/>
                  <a:gd name="T27" fmla="*/ 2147483647 h 990"/>
                  <a:gd name="T28" fmla="*/ 2147483647 w 690"/>
                  <a:gd name="T29" fmla="*/ 2147483647 h 990"/>
                  <a:gd name="T30" fmla="*/ 2147483647 w 690"/>
                  <a:gd name="T31" fmla="*/ 2147483647 h 990"/>
                  <a:gd name="T32" fmla="*/ 2147483647 w 690"/>
                  <a:gd name="T33" fmla="*/ 2147483647 h 990"/>
                  <a:gd name="T34" fmla="*/ 2147483647 w 690"/>
                  <a:gd name="T35" fmla="*/ 2147483647 h 990"/>
                  <a:gd name="T36" fmla="*/ 2147483647 w 690"/>
                  <a:gd name="T37" fmla="*/ 2147483647 h 990"/>
                  <a:gd name="T38" fmla="*/ 2147483647 w 690"/>
                  <a:gd name="T39" fmla="*/ 2147483647 h 990"/>
                  <a:gd name="T40" fmla="*/ 2147483647 w 690"/>
                  <a:gd name="T41" fmla="*/ 2147483647 h 990"/>
                  <a:gd name="T42" fmla="*/ 2147483647 w 690"/>
                  <a:gd name="T43" fmla="*/ 2147483647 h 990"/>
                  <a:gd name="T44" fmla="*/ 2147483647 w 690"/>
                  <a:gd name="T45" fmla="*/ 2147483647 h 990"/>
                  <a:gd name="T46" fmla="*/ 0 w 690"/>
                  <a:gd name="T47" fmla="*/ 2147483647 h 990"/>
                  <a:gd name="T48" fmla="*/ 2147483647 w 690"/>
                  <a:gd name="T49" fmla="*/ 2147483647 h 990"/>
                  <a:gd name="T50" fmla="*/ 2147483647 w 690"/>
                  <a:gd name="T51" fmla="*/ 2147483647 h 990"/>
                  <a:gd name="T52" fmla="*/ 2147483647 w 690"/>
                  <a:gd name="T53" fmla="*/ 2147483647 h 990"/>
                  <a:gd name="T54" fmla="*/ 2147483647 w 690"/>
                  <a:gd name="T55" fmla="*/ 2147483647 h 990"/>
                  <a:gd name="T56" fmla="*/ 2147483647 w 690"/>
                  <a:gd name="T57" fmla="*/ 2147483647 h 990"/>
                  <a:gd name="T58" fmla="*/ 2147483647 w 690"/>
                  <a:gd name="T59" fmla="*/ 2147483647 h 990"/>
                  <a:gd name="T60" fmla="*/ 2147483647 w 690"/>
                  <a:gd name="T61" fmla="*/ 2147483647 h 990"/>
                  <a:gd name="T62" fmla="*/ 2147483647 w 690"/>
                  <a:gd name="T63" fmla="*/ 2147483647 h 990"/>
                  <a:gd name="T64" fmla="*/ 2147483647 w 690"/>
                  <a:gd name="T65" fmla="*/ 2147483647 h 990"/>
                  <a:gd name="T66" fmla="*/ 2147483647 w 690"/>
                  <a:gd name="T67" fmla="*/ 2147483647 h 990"/>
                  <a:gd name="T68" fmla="*/ 2147483647 w 690"/>
                  <a:gd name="T69" fmla="*/ 2147483647 h 990"/>
                  <a:gd name="T70" fmla="*/ 2147483647 w 690"/>
                  <a:gd name="T71" fmla="*/ 2147483647 h 990"/>
                  <a:gd name="T72" fmla="*/ 2147483647 w 690"/>
                  <a:gd name="T73" fmla="*/ 2147483647 h 990"/>
                  <a:gd name="T74" fmla="*/ 2147483647 w 690"/>
                  <a:gd name="T75" fmla="*/ 2147483647 h 990"/>
                  <a:gd name="T76" fmla="*/ 2147483647 w 690"/>
                  <a:gd name="T77" fmla="*/ 2147483647 h 990"/>
                  <a:gd name="T78" fmla="*/ 2147483647 w 690"/>
                  <a:gd name="T79" fmla="*/ 2147483647 h 990"/>
                  <a:gd name="T80" fmla="*/ 2147483647 w 690"/>
                  <a:gd name="T81" fmla="*/ 2147483647 h 990"/>
                  <a:gd name="T82" fmla="*/ 2147483647 w 690"/>
                  <a:gd name="T83" fmla="*/ 2147483647 h 990"/>
                  <a:gd name="T84" fmla="*/ 2147483647 w 690"/>
                  <a:gd name="T85" fmla="*/ 2147483647 h 990"/>
                  <a:gd name="T86" fmla="*/ 2147483647 w 690"/>
                  <a:gd name="T87" fmla="*/ 2147483647 h 990"/>
                  <a:gd name="T88" fmla="*/ 2147483647 w 690"/>
                  <a:gd name="T89" fmla="*/ 2147483647 h 990"/>
                  <a:gd name="T90" fmla="*/ 2147483647 w 690"/>
                  <a:gd name="T91" fmla="*/ 2147483647 h 990"/>
                  <a:gd name="T92" fmla="*/ 2147483647 w 690"/>
                  <a:gd name="T93" fmla="*/ 2147483647 h 990"/>
                  <a:gd name="T94" fmla="*/ 2147483647 w 690"/>
                  <a:gd name="T95" fmla="*/ 2147483647 h 990"/>
                  <a:gd name="T96" fmla="*/ 2147483647 w 690"/>
                  <a:gd name="T97" fmla="*/ 2147483647 h 990"/>
                  <a:gd name="T98" fmla="*/ 2147483647 w 690"/>
                  <a:gd name="T99" fmla="*/ 2147483647 h 990"/>
                  <a:gd name="T100" fmla="*/ 2147483647 w 690"/>
                  <a:gd name="T101" fmla="*/ 2147483647 h 9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90"/>
                  <a:gd name="T154" fmla="*/ 0 h 990"/>
                  <a:gd name="T155" fmla="*/ 690 w 690"/>
                  <a:gd name="T156" fmla="*/ 990 h 99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90" h="990">
                    <a:moveTo>
                      <a:pt x="678" y="204"/>
                    </a:moveTo>
                    <a:lnTo>
                      <a:pt x="672" y="198"/>
                    </a:lnTo>
                    <a:lnTo>
                      <a:pt x="660" y="192"/>
                    </a:lnTo>
                    <a:lnTo>
                      <a:pt x="648" y="180"/>
                    </a:lnTo>
                    <a:lnTo>
                      <a:pt x="648" y="174"/>
                    </a:lnTo>
                    <a:lnTo>
                      <a:pt x="654" y="162"/>
                    </a:lnTo>
                    <a:lnTo>
                      <a:pt x="660" y="156"/>
                    </a:lnTo>
                    <a:lnTo>
                      <a:pt x="666" y="144"/>
                    </a:lnTo>
                    <a:lnTo>
                      <a:pt x="642" y="132"/>
                    </a:lnTo>
                    <a:lnTo>
                      <a:pt x="648" y="108"/>
                    </a:lnTo>
                    <a:lnTo>
                      <a:pt x="636" y="102"/>
                    </a:lnTo>
                    <a:lnTo>
                      <a:pt x="636" y="96"/>
                    </a:lnTo>
                    <a:lnTo>
                      <a:pt x="642" y="90"/>
                    </a:lnTo>
                    <a:lnTo>
                      <a:pt x="642" y="66"/>
                    </a:lnTo>
                    <a:lnTo>
                      <a:pt x="636" y="66"/>
                    </a:lnTo>
                    <a:lnTo>
                      <a:pt x="630" y="60"/>
                    </a:lnTo>
                    <a:lnTo>
                      <a:pt x="618" y="60"/>
                    </a:lnTo>
                    <a:lnTo>
                      <a:pt x="588" y="42"/>
                    </a:lnTo>
                    <a:lnTo>
                      <a:pt x="552" y="42"/>
                    </a:lnTo>
                    <a:lnTo>
                      <a:pt x="540" y="30"/>
                    </a:lnTo>
                    <a:lnTo>
                      <a:pt x="534" y="30"/>
                    </a:lnTo>
                    <a:lnTo>
                      <a:pt x="528" y="24"/>
                    </a:lnTo>
                    <a:lnTo>
                      <a:pt x="516" y="24"/>
                    </a:lnTo>
                    <a:lnTo>
                      <a:pt x="504" y="18"/>
                    </a:lnTo>
                    <a:lnTo>
                      <a:pt x="498" y="12"/>
                    </a:lnTo>
                    <a:lnTo>
                      <a:pt x="486" y="6"/>
                    </a:lnTo>
                    <a:lnTo>
                      <a:pt x="456" y="0"/>
                    </a:lnTo>
                    <a:lnTo>
                      <a:pt x="456" y="24"/>
                    </a:lnTo>
                    <a:lnTo>
                      <a:pt x="444" y="24"/>
                    </a:lnTo>
                    <a:lnTo>
                      <a:pt x="444" y="30"/>
                    </a:lnTo>
                    <a:lnTo>
                      <a:pt x="456" y="42"/>
                    </a:lnTo>
                    <a:lnTo>
                      <a:pt x="462" y="42"/>
                    </a:lnTo>
                    <a:lnTo>
                      <a:pt x="456" y="48"/>
                    </a:lnTo>
                    <a:lnTo>
                      <a:pt x="444" y="48"/>
                    </a:lnTo>
                    <a:lnTo>
                      <a:pt x="438" y="42"/>
                    </a:lnTo>
                    <a:lnTo>
                      <a:pt x="414" y="42"/>
                    </a:lnTo>
                    <a:lnTo>
                      <a:pt x="390" y="36"/>
                    </a:lnTo>
                    <a:lnTo>
                      <a:pt x="366" y="42"/>
                    </a:lnTo>
                    <a:lnTo>
                      <a:pt x="366" y="30"/>
                    </a:lnTo>
                    <a:lnTo>
                      <a:pt x="360" y="24"/>
                    </a:lnTo>
                    <a:lnTo>
                      <a:pt x="348" y="36"/>
                    </a:lnTo>
                    <a:lnTo>
                      <a:pt x="348" y="66"/>
                    </a:lnTo>
                    <a:lnTo>
                      <a:pt x="342" y="72"/>
                    </a:lnTo>
                    <a:lnTo>
                      <a:pt x="324" y="72"/>
                    </a:lnTo>
                    <a:lnTo>
                      <a:pt x="282" y="78"/>
                    </a:lnTo>
                    <a:lnTo>
                      <a:pt x="264" y="96"/>
                    </a:lnTo>
                    <a:lnTo>
                      <a:pt x="252" y="102"/>
                    </a:lnTo>
                    <a:lnTo>
                      <a:pt x="246" y="102"/>
                    </a:lnTo>
                    <a:lnTo>
                      <a:pt x="246" y="114"/>
                    </a:lnTo>
                    <a:lnTo>
                      <a:pt x="258" y="120"/>
                    </a:lnTo>
                    <a:lnTo>
                      <a:pt x="264" y="126"/>
                    </a:lnTo>
                    <a:lnTo>
                      <a:pt x="258" y="144"/>
                    </a:lnTo>
                    <a:lnTo>
                      <a:pt x="252" y="144"/>
                    </a:lnTo>
                    <a:lnTo>
                      <a:pt x="240" y="150"/>
                    </a:lnTo>
                    <a:lnTo>
                      <a:pt x="234" y="156"/>
                    </a:lnTo>
                    <a:lnTo>
                      <a:pt x="234" y="162"/>
                    </a:lnTo>
                    <a:lnTo>
                      <a:pt x="228" y="168"/>
                    </a:lnTo>
                    <a:lnTo>
                      <a:pt x="210" y="168"/>
                    </a:lnTo>
                    <a:lnTo>
                      <a:pt x="216" y="174"/>
                    </a:lnTo>
                    <a:lnTo>
                      <a:pt x="216" y="180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16" y="192"/>
                    </a:lnTo>
                    <a:lnTo>
                      <a:pt x="210" y="198"/>
                    </a:lnTo>
                    <a:lnTo>
                      <a:pt x="204" y="198"/>
                    </a:lnTo>
                    <a:lnTo>
                      <a:pt x="192" y="204"/>
                    </a:lnTo>
                    <a:lnTo>
                      <a:pt x="174" y="192"/>
                    </a:lnTo>
                    <a:lnTo>
                      <a:pt x="174" y="228"/>
                    </a:lnTo>
                    <a:lnTo>
                      <a:pt x="168" y="270"/>
                    </a:lnTo>
                    <a:lnTo>
                      <a:pt x="138" y="300"/>
                    </a:lnTo>
                    <a:lnTo>
                      <a:pt x="132" y="300"/>
                    </a:lnTo>
                    <a:lnTo>
                      <a:pt x="120" y="306"/>
                    </a:lnTo>
                    <a:lnTo>
                      <a:pt x="132" y="312"/>
                    </a:lnTo>
                    <a:lnTo>
                      <a:pt x="150" y="330"/>
                    </a:lnTo>
                    <a:lnTo>
                      <a:pt x="150" y="336"/>
                    </a:lnTo>
                    <a:lnTo>
                      <a:pt x="144" y="342"/>
                    </a:lnTo>
                    <a:lnTo>
                      <a:pt x="102" y="342"/>
                    </a:lnTo>
                    <a:lnTo>
                      <a:pt x="90" y="348"/>
                    </a:lnTo>
                    <a:lnTo>
                      <a:pt x="84" y="354"/>
                    </a:lnTo>
                    <a:lnTo>
                      <a:pt x="72" y="360"/>
                    </a:lnTo>
                    <a:lnTo>
                      <a:pt x="30" y="402"/>
                    </a:lnTo>
                    <a:lnTo>
                      <a:pt x="36" y="408"/>
                    </a:lnTo>
                    <a:lnTo>
                      <a:pt x="42" y="408"/>
                    </a:lnTo>
                    <a:lnTo>
                      <a:pt x="48" y="414"/>
                    </a:lnTo>
                    <a:lnTo>
                      <a:pt x="48" y="420"/>
                    </a:lnTo>
                    <a:lnTo>
                      <a:pt x="42" y="426"/>
                    </a:lnTo>
                    <a:lnTo>
                      <a:pt x="36" y="426"/>
                    </a:lnTo>
                    <a:lnTo>
                      <a:pt x="30" y="432"/>
                    </a:lnTo>
                    <a:lnTo>
                      <a:pt x="30" y="444"/>
                    </a:lnTo>
                    <a:lnTo>
                      <a:pt x="54" y="468"/>
                    </a:lnTo>
                    <a:lnTo>
                      <a:pt x="54" y="480"/>
                    </a:lnTo>
                    <a:lnTo>
                      <a:pt x="48" y="492"/>
                    </a:lnTo>
                    <a:lnTo>
                      <a:pt x="48" y="510"/>
                    </a:lnTo>
                    <a:lnTo>
                      <a:pt x="60" y="522"/>
                    </a:lnTo>
                    <a:lnTo>
                      <a:pt x="66" y="522"/>
                    </a:lnTo>
                    <a:lnTo>
                      <a:pt x="84" y="540"/>
                    </a:lnTo>
                    <a:lnTo>
                      <a:pt x="84" y="552"/>
                    </a:lnTo>
                    <a:lnTo>
                      <a:pt x="72" y="564"/>
                    </a:lnTo>
                    <a:lnTo>
                      <a:pt x="48" y="570"/>
                    </a:lnTo>
                    <a:lnTo>
                      <a:pt x="54" y="576"/>
                    </a:lnTo>
                    <a:lnTo>
                      <a:pt x="60" y="588"/>
                    </a:lnTo>
                    <a:lnTo>
                      <a:pt x="60" y="594"/>
                    </a:lnTo>
                    <a:lnTo>
                      <a:pt x="66" y="600"/>
                    </a:lnTo>
                    <a:lnTo>
                      <a:pt x="66" y="606"/>
                    </a:lnTo>
                    <a:lnTo>
                      <a:pt x="72" y="618"/>
                    </a:lnTo>
                    <a:lnTo>
                      <a:pt x="66" y="618"/>
                    </a:lnTo>
                    <a:lnTo>
                      <a:pt x="66" y="642"/>
                    </a:lnTo>
                    <a:lnTo>
                      <a:pt x="60" y="648"/>
                    </a:lnTo>
                    <a:lnTo>
                      <a:pt x="24" y="648"/>
                    </a:lnTo>
                    <a:lnTo>
                      <a:pt x="30" y="660"/>
                    </a:lnTo>
                    <a:lnTo>
                      <a:pt x="30" y="666"/>
                    </a:lnTo>
                    <a:lnTo>
                      <a:pt x="24" y="666"/>
                    </a:lnTo>
                    <a:lnTo>
                      <a:pt x="18" y="672"/>
                    </a:lnTo>
                    <a:lnTo>
                      <a:pt x="18" y="678"/>
                    </a:lnTo>
                    <a:lnTo>
                      <a:pt x="30" y="690"/>
                    </a:lnTo>
                    <a:lnTo>
                      <a:pt x="30" y="708"/>
                    </a:lnTo>
                    <a:lnTo>
                      <a:pt x="24" y="714"/>
                    </a:lnTo>
                    <a:lnTo>
                      <a:pt x="18" y="726"/>
                    </a:lnTo>
                    <a:lnTo>
                      <a:pt x="0" y="708"/>
                    </a:lnTo>
                    <a:lnTo>
                      <a:pt x="0" y="768"/>
                    </a:lnTo>
                    <a:lnTo>
                      <a:pt x="6" y="762"/>
                    </a:lnTo>
                    <a:lnTo>
                      <a:pt x="24" y="762"/>
                    </a:lnTo>
                    <a:lnTo>
                      <a:pt x="36" y="774"/>
                    </a:lnTo>
                    <a:lnTo>
                      <a:pt x="36" y="780"/>
                    </a:lnTo>
                    <a:lnTo>
                      <a:pt x="30" y="780"/>
                    </a:lnTo>
                    <a:lnTo>
                      <a:pt x="30" y="774"/>
                    </a:lnTo>
                    <a:lnTo>
                      <a:pt x="24" y="774"/>
                    </a:lnTo>
                    <a:lnTo>
                      <a:pt x="24" y="834"/>
                    </a:lnTo>
                    <a:lnTo>
                      <a:pt x="30" y="840"/>
                    </a:lnTo>
                    <a:lnTo>
                      <a:pt x="36" y="840"/>
                    </a:lnTo>
                    <a:lnTo>
                      <a:pt x="48" y="846"/>
                    </a:lnTo>
                    <a:lnTo>
                      <a:pt x="54" y="858"/>
                    </a:lnTo>
                    <a:lnTo>
                      <a:pt x="60" y="864"/>
                    </a:lnTo>
                    <a:lnTo>
                      <a:pt x="66" y="876"/>
                    </a:lnTo>
                    <a:lnTo>
                      <a:pt x="90" y="900"/>
                    </a:lnTo>
                    <a:lnTo>
                      <a:pt x="96" y="900"/>
                    </a:lnTo>
                    <a:lnTo>
                      <a:pt x="96" y="912"/>
                    </a:lnTo>
                    <a:lnTo>
                      <a:pt x="78" y="912"/>
                    </a:lnTo>
                    <a:lnTo>
                      <a:pt x="78" y="942"/>
                    </a:lnTo>
                    <a:lnTo>
                      <a:pt x="90" y="954"/>
                    </a:lnTo>
                    <a:lnTo>
                      <a:pt x="102" y="960"/>
                    </a:lnTo>
                    <a:lnTo>
                      <a:pt x="96" y="966"/>
                    </a:lnTo>
                    <a:lnTo>
                      <a:pt x="96" y="984"/>
                    </a:lnTo>
                    <a:lnTo>
                      <a:pt x="102" y="984"/>
                    </a:lnTo>
                    <a:lnTo>
                      <a:pt x="108" y="990"/>
                    </a:lnTo>
                    <a:lnTo>
                      <a:pt x="174" y="990"/>
                    </a:lnTo>
                    <a:lnTo>
                      <a:pt x="180" y="984"/>
                    </a:lnTo>
                    <a:lnTo>
                      <a:pt x="180" y="948"/>
                    </a:lnTo>
                    <a:lnTo>
                      <a:pt x="198" y="942"/>
                    </a:lnTo>
                    <a:lnTo>
                      <a:pt x="198" y="924"/>
                    </a:lnTo>
                    <a:lnTo>
                      <a:pt x="264" y="930"/>
                    </a:lnTo>
                    <a:lnTo>
                      <a:pt x="276" y="936"/>
                    </a:lnTo>
                    <a:lnTo>
                      <a:pt x="300" y="876"/>
                    </a:lnTo>
                    <a:lnTo>
                      <a:pt x="300" y="864"/>
                    </a:lnTo>
                    <a:lnTo>
                      <a:pt x="306" y="852"/>
                    </a:lnTo>
                    <a:lnTo>
                      <a:pt x="306" y="816"/>
                    </a:lnTo>
                    <a:lnTo>
                      <a:pt x="300" y="810"/>
                    </a:lnTo>
                    <a:lnTo>
                      <a:pt x="294" y="798"/>
                    </a:lnTo>
                    <a:lnTo>
                      <a:pt x="312" y="798"/>
                    </a:lnTo>
                    <a:lnTo>
                      <a:pt x="324" y="786"/>
                    </a:lnTo>
                    <a:lnTo>
                      <a:pt x="324" y="780"/>
                    </a:lnTo>
                    <a:lnTo>
                      <a:pt x="306" y="762"/>
                    </a:lnTo>
                    <a:lnTo>
                      <a:pt x="294" y="762"/>
                    </a:lnTo>
                    <a:lnTo>
                      <a:pt x="312" y="756"/>
                    </a:lnTo>
                    <a:lnTo>
                      <a:pt x="300" y="750"/>
                    </a:lnTo>
                    <a:lnTo>
                      <a:pt x="324" y="750"/>
                    </a:lnTo>
                    <a:lnTo>
                      <a:pt x="336" y="744"/>
                    </a:lnTo>
                    <a:lnTo>
                      <a:pt x="348" y="744"/>
                    </a:lnTo>
                    <a:lnTo>
                      <a:pt x="354" y="738"/>
                    </a:lnTo>
                    <a:lnTo>
                      <a:pt x="360" y="726"/>
                    </a:lnTo>
                    <a:lnTo>
                      <a:pt x="360" y="714"/>
                    </a:lnTo>
                    <a:lnTo>
                      <a:pt x="366" y="708"/>
                    </a:lnTo>
                    <a:lnTo>
                      <a:pt x="384" y="726"/>
                    </a:lnTo>
                    <a:lnTo>
                      <a:pt x="390" y="726"/>
                    </a:lnTo>
                    <a:lnTo>
                      <a:pt x="396" y="720"/>
                    </a:lnTo>
                    <a:lnTo>
                      <a:pt x="408" y="696"/>
                    </a:lnTo>
                    <a:lnTo>
                      <a:pt x="402" y="690"/>
                    </a:lnTo>
                    <a:lnTo>
                      <a:pt x="402" y="684"/>
                    </a:lnTo>
                    <a:lnTo>
                      <a:pt x="414" y="684"/>
                    </a:lnTo>
                    <a:lnTo>
                      <a:pt x="420" y="678"/>
                    </a:lnTo>
                    <a:lnTo>
                      <a:pt x="432" y="672"/>
                    </a:lnTo>
                    <a:lnTo>
                      <a:pt x="432" y="660"/>
                    </a:lnTo>
                    <a:lnTo>
                      <a:pt x="420" y="636"/>
                    </a:lnTo>
                    <a:lnTo>
                      <a:pt x="408" y="630"/>
                    </a:lnTo>
                    <a:lnTo>
                      <a:pt x="408" y="618"/>
                    </a:lnTo>
                    <a:lnTo>
                      <a:pt x="372" y="600"/>
                    </a:lnTo>
                    <a:lnTo>
                      <a:pt x="360" y="606"/>
                    </a:lnTo>
                    <a:lnTo>
                      <a:pt x="354" y="606"/>
                    </a:lnTo>
                    <a:lnTo>
                      <a:pt x="342" y="600"/>
                    </a:lnTo>
                    <a:lnTo>
                      <a:pt x="330" y="576"/>
                    </a:lnTo>
                    <a:lnTo>
                      <a:pt x="330" y="558"/>
                    </a:lnTo>
                    <a:lnTo>
                      <a:pt x="324" y="546"/>
                    </a:lnTo>
                    <a:lnTo>
                      <a:pt x="324" y="528"/>
                    </a:lnTo>
                    <a:lnTo>
                      <a:pt x="336" y="516"/>
                    </a:lnTo>
                    <a:lnTo>
                      <a:pt x="342" y="504"/>
                    </a:lnTo>
                    <a:lnTo>
                      <a:pt x="342" y="486"/>
                    </a:lnTo>
                    <a:lnTo>
                      <a:pt x="336" y="474"/>
                    </a:lnTo>
                    <a:lnTo>
                      <a:pt x="330" y="468"/>
                    </a:lnTo>
                    <a:lnTo>
                      <a:pt x="330" y="462"/>
                    </a:lnTo>
                    <a:lnTo>
                      <a:pt x="348" y="462"/>
                    </a:lnTo>
                    <a:lnTo>
                      <a:pt x="354" y="456"/>
                    </a:lnTo>
                    <a:lnTo>
                      <a:pt x="354" y="438"/>
                    </a:lnTo>
                    <a:lnTo>
                      <a:pt x="348" y="426"/>
                    </a:lnTo>
                    <a:lnTo>
                      <a:pt x="354" y="432"/>
                    </a:lnTo>
                    <a:lnTo>
                      <a:pt x="378" y="432"/>
                    </a:lnTo>
                    <a:lnTo>
                      <a:pt x="384" y="426"/>
                    </a:lnTo>
                    <a:lnTo>
                      <a:pt x="396" y="420"/>
                    </a:lnTo>
                    <a:lnTo>
                      <a:pt x="408" y="408"/>
                    </a:lnTo>
                    <a:lnTo>
                      <a:pt x="438" y="414"/>
                    </a:lnTo>
                    <a:lnTo>
                      <a:pt x="450" y="390"/>
                    </a:lnTo>
                    <a:lnTo>
                      <a:pt x="480" y="390"/>
                    </a:lnTo>
                    <a:lnTo>
                      <a:pt x="498" y="384"/>
                    </a:lnTo>
                    <a:lnTo>
                      <a:pt x="510" y="378"/>
                    </a:lnTo>
                    <a:lnTo>
                      <a:pt x="522" y="354"/>
                    </a:lnTo>
                    <a:lnTo>
                      <a:pt x="540" y="336"/>
                    </a:lnTo>
                    <a:lnTo>
                      <a:pt x="546" y="324"/>
                    </a:lnTo>
                    <a:lnTo>
                      <a:pt x="528" y="300"/>
                    </a:lnTo>
                    <a:lnTo>
                      <a:pt x="558" y="264"/>
                    </a:lnTo>
                    <a:lnTo>
                      <a:pt x="540" y="246"/>
                    </a:lnTo>
                    <a:lnTo>
                      <a:pt x="576" y="234"/>
                    </a:lnTo>
                    <a:lnTo>
                      <a:pt x="594" y="216"/>
                    </a:lnTo>
                    <a:lnTo>
                      <a:pt x="672" y="222"/>
                    </a:lnTo>
                    <a:lnTo>
                      <a:pt x="684" y="240"/>
                    </a:lnTo>
                    <a:lnTo>
                      <a:pt x="690" y="240"/>
                    </a:lnTo>
                    <a:lnTo>
                      <a:pt x="678" y="204"/>
                    </a:lnTo>
                    <a:close/>
                    <a:moveTo>
                      <a:pt x="390" y="828"/>
                    </a:moveTo>
                    <a:lnTo>
                      <a:pt x="390" y="840"/>
                    </a:lnTo>
                    <a:lnTo>
                      <a:pt x="396" y="852"/>
                    </a:lnTo>
                    <a:lnTo>
                      <a:pt x="396" y="864"/>
                    </a:lnTo>
                    <a:lnTo>
                      <a:pt x="402" y="870"/>
                    </a:lnTo>
                    <a:lnTo>
                      <a:pt x="402" y="876"/>
                    </a:lnTo>
                    <a:lnTo>
                      <a:pt x="414" y="852"/>
                    </a:lnTo>
                    <a:lnTo>
                      <a:pt x="426" y="852"/>
                    </a:lnTo>
                    <a:lnTo>
                      <a:pt x="432" y="846"/>
                    </a:lnTo>
                    <a:lnTo>
                      <a:pt x="438" y="834"/>
                    </a:lnTo>
                    <a:lnTo>
                      <a:pt x="438" y="822"/>
                    </a:lnTo>
                    <a:lnTo>
                      <a:pt x="432" y="816"/>
                    </a:lnTo>
                    <a:lnTo>
                      <a:pt x="450" y="798"/>
                    </a:lnTo>
                    <a:lnTo>
                      <a:pt x="444" y="798"/>
                    </a:lnTo>
                    <a:lnTo>
                      <a:pt x="438" y="804"/>
                    </a:lnTo>
                    <a:lnTo>
                      <a:pt x="420" y="804"/>
                    </a:lnTo>
                    <a:lnTo>
                      <a:pt x="408" y="810"/>
                    </a:lnTo>
                    <a:lnTo>
                      <a:pt x="390" y="828"/>
                    </a:lnTo>
                    <a:close/>
                    <a:moveTo>
                      <a:pt x="300" y="900"/>
                    </a:moveTo>
                    <a:lnTo>
                      <a:pt x="300" y="912"/>
                    </a:lnTo>
                    <a:lnTo>
                      <a:pt x="294" y="924"/>
                    </a:lnTo>
                    <a:lnTo>
                      <a:pt x="300" y="918"/>
                    </a:lnTo>
                    <a:lnTo>
                      <a:pt x="312" y="912"/>
                    </a:lnTo>
                    <a:lnTo>
                      <a:pt x="318" y="900"/>
                    </a:lnTo>
                    <a:lnTo>
                      <a:pt x="318" y="894"/>
                    </a:lnTo>
                    <a:lnTo>
                      <a:pt x="324" y="888"/>
                    </a:lnTo>
                    <a:lnTo>
                      <a:pt x="324" y="882"/>
                    </a:lnTo>
                    <a:lnTo>
                      <a:pt x="342" y="858"/>
                    </a:lnTo>
                    <a:lnTo>
                      <a:pt x="336" y="840"/>
                    </a:lnTo>
                    <a:lnTo>
                      <a:pt x="330" y="852"/>
                    </a:lnTo>
                    <a:lnTo>
                      <a:pt x="312" y="870"/>
                    </a:lnTo>
                    <a:lnTo>
                      <a:pt x="300" y="894"/>
                    </a:lnTo>
                    <a:lnTo>
                      <a:pt x="300" y="90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16" name="Spain"/>
              <p:cNvSpPr>
                <a:spLocks noEditPoints="1"/>
              </p:cNvSpPr>
              <p:nvPr/>
            </p:nvSpPr>
            <p:spPr bwMode="auto">
              <a:xfrm>
                <a:off x="2515" y="1409"/>
                <a:ext cx="224" cy="158"/>
              </a:xfrm>
              <a:custGeom>
                <a:avLst/>
                <a:gdLst>
                  <a:gd name="T0" fmla="*/ 2147483647 w 876"/>
                  <a:gd name="T1" fmla="*/ 2147483647 h 618"/>
                  <a:gd name="T2" fmla="*/ 2147483647 w 876"/>
                  <a:gd name="T3" fmla="*/ 2147483647 h 618"/>
                  <a:gd name="T4" fmla="*/ 2147483647 w 876"/>
                  <a:gd name="T5" fmla="*/ 2147483647 h 618"/>
                  <a:gd name="T6" fmla="*/ 2147483647 w 876"/>
                  <a:gd name="T7" fmla="*/ 2147483647 h 618"/>
                  <a:gd name="T8" fmla="*/ 2147483647 w 876"/>
                  <a:gd name="T9" fmla="*/ 2147483647 h 618"/>
                  <a:gd name="T10" fmla="*/ 2147483647 w 876"/>
                  <a:gd name="T11" fmla="*/ 2147483647 h 618"/>
                  <a:gd name="T12" fmla="*/ 2147483647 w 876"/>
                  <a:gd name="T13" fmla="*/ 2147483647 h 618"/>
                  <a:gd name="T14" fmla="*/ 2147483647 w 876"/>
                  <a:gd name="T15" fmla="*/ 2147483647 h 618"/>
                  <a:gd name="T16" fmla="*/ 2147483647 w 876"/>
                  <a:gd name="T17" fmla="*/ 2147483647 h 618"/>
                  <a:gd name="T18" fmla="*/ 2147483647 w 876"/>
                  <a:gd name="T19" fmla="*/ 2147483647 h 618"/>
                  <a:gd name="T20" fmla="*/ 2147483647 w 876"/>
                  <a:gd name="T21" fmla="*/ 2147483647 h 618"/>
                  <a:gd name="T22" fmla="*/ 2147483647 w 876"/>
                  <a:gd name="T23" fmla="*/ 2147483647 h 618"/>
                  <a:gd name="T24" fmla="*/ 2147483647 w 876"/>
                  <a:gd name="T25" fmla="*/ 2147483647 h 618"/>
                  <a:gd name="T26" fmla="*/ 2147483647 w 876"/>
                  <a:gd name="T27" fmla="*/ 2147483647 h 618"/>
                  <a:gd name="T28" fmla="*/ 2147483647 w 876"/>
                  <a:gd name="T29" fmla="*/ 2147483647 h 618"/>
                  <a:gd name="T30" fmla="*/ 2147483647 w 876"/>
                  <a:gd name="T31" fmla="*/ 2147483647 h 618"/>
                  <a:gd name="T32" fmla="*/ 2147483647 w 876"/>
                  <a:gd name="T33" fmla="*/ 2147483647 h 618"/>
                  <a:gd name="T34" fmla="*/ 2147483647 w 876"/>
                  <a:gd name="T35" fmla="*/ 2147483647 h 618"/>
                  <a:gd name="T36" fmla="*/ 2147483647 w 876"/>
                  <a:gd name="T37" fmla="*/ 2147483647 h 618"/>
                  <a:gd name="T38" fmla="*/ 2147483647 w 876"/>
                  <a:gd name="T39" fmla="*/ 2147483647 h 618"/>
                  <a:gd name="T40" fmla="*/ 2147483647 w 876"/>
                  <a:gd name="T41" fmla="*/ 0 h 618"/>
                  <a:gd name="T42" fmla="*/ 2147483647 w 876"/>
                  <a:gd name="T43" fmla="*/ 2147483647 h 618"/>
                  <a:gd name="T44" fmla="*/ 0 w 876"/>
                  <a:gd name="T45" fmla="*/ 2147483647 h 618"/>
                  <a:gd name="T46" fmla="*/ 2147483647 w 876"/>
                  <a:gd name="T47" fmla="*/ 2147483647 h 618"/>
                  <a:gd name="T48" fmla="*/ 2147483647 w 876"/>
                  <a:gd name="T49" fmla="*/ 2147483647 h 618"/>
                  <a:gd name="T50" fmla="*/ 2147483647 w 876"/>
                  <a:gd name="T51" fmla="*/ 2147483647 h 618"/>
                  <a:gd name="T52" fmla="*/ 2147483647 w 876"/>
                  <a:gd name="T53" fmla="*/ 2147483647 h 618"/>
                  <a:gd name="T54" fmla="*/ 2147483647 w 876"/>
                  <a:gd name="T55" fmla="*/ 2147483647 h 618"/>
                  <a:gd name="T56" fmla="*/ 2147483647 w 876"/>
                  <a:gd name="T57" fmla="*/ 2147483647 h 618"/>
                  <a:gd name="T58" fmla="*/ 2147483647 w 876"/>
                  <a:gd name="T59" fmla="*/ 2147483647 h 618"/>
                  <a:gd name="T60" fmla="*/ 2147483647 w 876"/>
                  <a:gd name="T61" fmla="*/ 2147483647 h 618"/>
                  <a:gd name="T62" fmla="*/ 2147483647 w 876"/>
                  <a:gd name="T63" fmla="*/ 2147483647 h 618"/>
                  <a:gd name="T64" fmla="*/ 2147483647 w 876"/>
                  <a:gd name="T65" fmla="*/ 2147483647 h 618"/>
                  <a:gd name="T66" fmla="*/ 2147483647 w 876"/>
                  <a:gd name="T67" fmla="*/ 2147483647 h 618"/>
                  <a:gd name="T68" fmla="*/ 2147483647 w 876"/>
                  <a:gd name="T69" fmla="*/ 2147483647 h 618"/>
                  <a:gd name="T70" fmla="*/ 2147483647 w 876"/>
                  <a:gd name="T71" fmla="*/ 2147483647 h 618"/>
                  <a:gd name="T72" fmla="*/ 2147483647 w 876"/>
                  <a:gd name="T73" fmla="*/ 2147483647 h 618"/>
                  <a:gd name="T74" fmla="*/ 2147483647 w 876"/>
                  <a:gd name="T75" fmla="*/ 2147483647 h 618"/>
                  <a:gd name="T76" fmla="*/ 2147483647 w 876"/>
                  <a:gd name="T77" fmla="*/ 2147483647 h 618"/>
                  <a:gd name="T78" fmla="*/ 2147483647 w 876"/>
                  <a:gd name="T79" fmla="*/ 2147483647 h 618"/>
                  <a:gd name="T80" fmla="*/ 2147483647 w 876"/>
                  <a:gd name="T81" fmla="*/ 2147483647 h 618"/>
                  <a:gd name="T82" fmla="*/ 2147483647 w 876"/>
                  <a:gd name="T83" fmla="*/ 2147483647 h 618"/>
                  <a:gd name="T84" fmla="*/ 2147483647 w 876"/>
                  <a:gd name="T85" fmla="*/ 2147483647 h 618"/>
                  <a:gd name="T86" fmla="*/ 2147483647 w 876"/>
                  <a:gd name="T87" fmla="*/ 2147483647 h 618"/>
                  <a:gd name="T88" fmla="*/ 2147483647 w 876"/>
                  <a:gd name="T89" fmla="*/ 2147483647 h 618"/>
                  <a:gd name="T90" fmla="*/ 2147483647 w 876"/>
                  <a:gd name="T91" fmla="*/ 2147483647 h 618"/>
                  <a:gd name="T92" fmla="*/ 2147483647 w 876"/>
                  <a:gd name="T93" fmla="*/ 2147483647 h 618"/>
                  <a:gd name="T94" fmla="*/ 2147483647 w 876"/>
                  <a:gd name="T95" fmla="*/ 2147483647 h 618"/>
                  <a:gd name="T96" fmla="*/ 2147483647 w 876"/>
                  <a:gd name="T97" fmla="*/ 2147483647 h 618"/>
                  <a:gd name="T98" fmla="*/ 2147483647 w 876"/>
                  <a:gd name="T99" fmla="*/ 2147483647 h 618"/>
                  <a:gd name="T100" fmla="*/ 2147483647 w 876"/>
                  <a:gd name="T101" fmla="*/ 2147483647 h 618"/>
                  <a:gd name="T102" fmla="*/ 2147483647 w 876"/>
                  <a:gd name="T103" fmla="*/ 2147483647 h 618"/>
                  <a:gd name="T104" fmla="*/ 2147483647 w 876"/>
                  <a:gd name="T105" fmla="*/ 2147483647 h 618"/>
                  <a:gd name="T106" fmla="*/ 2147483647 w 876"/>
                  <a:gd name="T107" fmla="*/ 2147483647 h 618"/>
                  <a:gd name="T108" fmla="*/ 2147483647 w 876"/>
                  <a:gd name="T109" fmla="*/ 2147483647 h 61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76"/>
                  <a:gd name="T166" fmla="*/ 0 h 618"/>
                  <a:gd name="T167" fmla="*/ 876 w 876"/>
                  <a:gd name="T168" fmla="*/ 618 h 61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76" h="618">
                    <a:moveTo>
                      <a:pt x="804" y="318"/>
                    </a:moveTo>
                    <a:lnTo>
                      <a:pt x="798" y="312"/>
                    </a:lnTo>
                    <a:lnTo>
                      <a:pt x="798" y="306"/>
                    </a:lnTo>
                    <a:lnTo>
                      <a:pt x="786" y="306"/>
                    </a:lnTo>
                    <a:lnTo>
                      <a:pt x="762" y="318"/>
                    </a:lnTo>
                    <a:lnTo>
                      <a:pt x="750" y="330"/>
                    </a:lnTo>
                    <a:lnTo>
                      <a:pt x="750" y="336"/>
                    </a:lnTo>
                    <a:lnTo>
                      <a:pt x="756" y="342"/>
                    </a:lnTo>
                    <a:lnTo>
                      <a:pt x="768" y="342"/>
                    </a:lnTo>
                    <a:lnTo>
                      <a:pt x="774" y="348"/>
                    </a:lnTo>
                    <a:lnTo>
                      <a:pt x="774" y="354"/>
                    </a:lnTo>
                    <a:lnTo>
                      <a:pt x="804" y="354"/>
                    </a:lnTo>
                    <a:lnTo>
                      <a:pt x="816" y="342"/>
                    </a:lnTo>
                    <a:lnTo>
                      <a:pt x="816" y="324"/>
                    </a:lnTo>
                    <a:lnTo>
                      <a:pt x="810" y="318"/>
                    </a:lnTo>
                    <a:lnTo>
                      <a:pt x="804" y="318"/>
                    </a:lnTo>
                    <a:close/>
                    <a:moveTo>
                      <a:pt x="672" y="390"/>
                    </a:moveTo>
                    <a:lnTo>
                      <a:pt x="678" y="396"/>
                    </a:lnTo>
                    <a:lnTo>
                      <a:pt x="684" y="396"/>
                    </a:lnTo>
                    <a:lnTo>
                      <a:pt x="690" y="390"/>
                    </a:lnTo>
                    <a:lnTo>
                      <a:pt x="690" y="372"/>
                    </a:lnTo>
                    <a:lnTo>
                      <a:pt x="684" y="372"/>
                    </a:lnTo>
                    <a:lnTo>
                      <a:pt x="672" y="384"/>
                    </a:lnTo>
                    <a:lnTo>
                      <a:pt x="672" y="390"/>
                    </a:lnTo>
                    <a:close/>
                    <a:moveTo>
                      <a:pt x="840" y="300"/>
                    </a:moveTo>
                    <a:lnTo>
                      <a:pt x="840" y="306"/>
                    </a:lnTo>
                    <a:lnTo>
                      <a:pt x="852" y="318"/>
                    </a:lnTo>
                    <a:lnTo>
                      <a:pt x="870" y="318"/>
                    </a:lnTo>
                    <a:lnTo>
                      <a:pt x="876" y="312"/>
                    </a:lnTo>
                    <a:lnTo>
                      <a:pt x="864" y="300"/>
                    </a:lnTo>
                    <a:lnTo>
                      <a:pt x="852" y="300"/>
                    </a:lnTo>
                    <a:lnTo>
                      <a:pt x="846" y="294"/>
                    </a:lnTo>
                    <a:lnTo>
                      <a:pt x="840" y="300"/>
                    </a:lnTo>
                    <a:close/>
                    <a:moveTo>
                      <a:pt x="804" y="150"/>
                    </a:moveTo>
                    <a:lnTo>
                      <a:pt x="798" y="138"/>
                    </a:lnTo>
                    <a:lnTo>
                      <a:pt x="798" y="132"/>
                    </a:lnTo>
                    <a:lnTo>
                      <a:pt x="810" y="120"/>
                    </a:lnTo>
                    <a:lnTo>
                      <a:pt x="798" y="114"/>
                    </a:lnTo>
                    <a:lnTo>
                      <a:pt x="792" y="108"/>
                    </a:lnTo>
                    <a:lnTo>
                      <a:pt x="792" y="102"/>
                    </a:lnTo>
                    <a:lnTo>
                      <a:pt x="780" y="102"/>
                    </a:lnTo>
                    <a:lnTo>
                      <a:pt x="780" y="108"/>
                    </a:lnTo>
                    <a:lnTo>
                      <a:pt x="774" y="114"/>
                    </a:lnTo>
                    <a:lnTo>
                      <a:pt x="756" y="114"/>
                    </a:lnTo>
                    <a:lnTo>
                      <a:pt x="750" y="108"/>
                    </a:lnTo>
                    <a:lnTo>
                      <a:pt x="726" y="108"/>
                    </a:lnTo>
                    <a:lnTo>
                      <a:pt x="726" y="102"/>
                    </a:lnTo>
                    <a:lnTo>
                      <a:pt x="708" y="102"/>
                    </a:lnTo>
                    <a:lnTo>
                      <a:pt x="696" y="108"/>
                    </a:lnTo>
                    <a:lnTo>
                      <a:pt x="690" y="84"/>
                    </a:lnTo>
                    <a:lnTo>
                      <a:pt x="672" y="84"/>
                    </a:lnTo>
                    <a:lnTo>
                      <a:pt x="672" y="78"/>
                    </a:lnTo>
                    <a:lnTo>
                      <a:pt x="666" y="72"/>
                    </a:lnTo>
                    <a:lnTo>
                      <a:pt x="648" y="72"/>
                    </a:lnTo>
                    <a:lnTo>
                      <a:pt x="642" y="78"/>
                    </a:lnTo>
                    <a:lnTo>
                      <a:pt x="642" y="90"/>
                    </a:lnTo>
                    <a:lnTo>
                      <a:pt x="624" y="96"/>
                    </a:lnTo>
                    <a:lnTo>
                      <a:pt x="624" y="84"/>
                    </a:lnTo>
                    <a:lnTo>
                      <a:pt x="594" y="84"/>
                    </a:lnTo>
                    <a:lnTo>
                      <a:pt x="582" y="72"/>
                    </a:lnTo>
                    <a:lnTo>
                      <a:pt x="570" y="72"/>
                    </a:lnTo>
                    <a:lnTo>
                      <a:pt x="564" y="78"/>
                    </a:lnTo>
                    <a:lnTo>
                      <a:pt x="546" y="60"/>
                    </a:lnTo>
                    <a:lnTo>
                      <a:pt x="510" y="60"/>
                    </a:lnTo>
                    <a:lnTo>
                      <a:pt x="516" y="54"/>
                    </a:lnTo>
                    <a:lnTo>
                      <a:pt x="516" y="48"/>
                    </a:lnTo>
                    <a:lnTo>
                      <a:pt x="504" y="36"/>
                    </a:lnTo>
                    <a:lnTo>
                      <a:pt x="498" y="36"/>
                    </a:lnTo>
                    <a:lnTo>
                      <a:pt x="492" y="42"/>
                    </a:lnTo>
                    <a:lnTo>
                      <a:pt x="486" y="36"/>
                    </a:lnTo>
                    <a:lnTo>
                      <a:pt x="450" y="36"/>
                    </a:lnTo>
                    <a:lnTo>
                      <a:pt x="390" y="24"/>
                    </a:lnTo>
                    <a:lnTo>
                      <a:pt x="378" y="24"/>
                    </a:lnTo>
                    <a:lnTo>
                      <a:pt x="348" y="36"/>
                    </a:lnTo>
                    <a:lnTo>
                      <a:pt x="294" y="30"/>
                    </a:lnTo>
                    <a:lnTo>
                      <a:pt x="258" y="12"/>
                    </a:lnTo>
                    <a:lnTo>
                      <a:pt x="234" y="12"/>
                    </a:lnTo>
                    <a:lnTo>
                      <a:pt x="216" y="18"/>
                    </a:lnTo>
                    <a:lnTo>
                      <a:pt x="162" y="18"/>
                    </a:lnTo>
                    <a:lnTo>
                      <a:pt x="150" y="12"/>
                    </a:lnTo>
                    <a:lnTo>
                      <a:pt x="138" y="12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96" y="6"/>
                    </a:lnTo>
                    <a:lnTo>
                      <a:pt x="72" y="30"/>
                    </a:lnTo>
                    <a:lnTo>
                      <a:pt x="60" y="30"/>
                    </a:lnTo>
                    <a:lnTo>
                      <a:pt x="48" y="36"/>
                    </a:lnTo>
                    <a:lnTo>
                      <a:pt x="30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24" y="96"/>
                    </a:lnTo>
                    <a:lnTo>
                      <a:pt x="30" y="102"/>
                    </a:lnTo>
                    <a:lnTo>
                      <a:pt x="18" y="138"/>
                    </a:lnTo>
                    <a:lnTo>
                      <a:pt x="24" y="144"/>
                    </a:lnTo>
                    <a:lnTo>
                      <a:pt x="24" y="150"/>
                    </a:lnTo>
                    <a:lnTo>
                      <a:pt x="30" y="144"/>
                    </a:lnTo>
                    <a:lnTo>
                      <a:pt x="54" y="132"/>
                    </a:lnTo>
                    <a:lnTo>
                      <a:pt x="78" y="132"/>
                    </a:lnTo>
                    <a:lnTo>
                      <a:pt x="78" y="138"/>
                    </a:lnTo>
                    <a:lnTo>
                      <a:pt x="66" y="150"/>
                    </a:lnTo>
                    <a:lnTo>
                      <a:pt x="60" y="150"/>
                    </a:lnTo>
                    <a:lnTo>
                      <a:pt x="60" y="156"/>
                    </a:lnTo>
                    <a:lnTo>
                      <a:pt x="72" y="156"/>
                    </a:lnTo>
                    <a:lnTo>
                      <a:pt x="78" y="150"/>
                    </a:lnTo>
                    <a:lnTo>
                      <a:pt x="96" y="150"/>
                    </a:lnTo>
                    <a:lnTo>
                      <a:pt x="102" y="156"/>
                    </a:lnTo>
                    <a:lnTo>
                      <a:pt x="114" y="156"/>
                    </a:lnTo>
                    <a:lnTo>
                      <a:pt x="120" y="150"/>
                    </a:lnTo>
                    <a:lnTo>
                      <a:pt x="120" y="144"/>
                    </a:lnTo>
                    <a:lnTo>
                      <a:pt x="174" y="144"/>
                    </a:lnTo>
                    <a:lnTo>
                      <a:pt x="174" y="162"/>
                    </a:lnTo>
                    <a:lnTo>
                      <a:pt x="180" y="162"/>
                    </a:lnTo>
                    <a:lnTo>
                      <a:pt x="192" y="168"/>
                    </a:lnTo>
                    <a:lnTo>
                      <a:pt x="192" y="174"/>
                    </a:lnTo>
                    <a:lnTo>
                      <a:pt x="168" y="198"/>
                    </a:lnTo>
                    <a:lnTo>
                      <a:pt x="144" y="210"/>
                    </a:lnTo>
                    <a:lnTo>
                      <a:pt x="138" y="216"/>
                    </a:lnTo>
                    <a:lnTo>
                      <a:pt x="138" y="222"/>
                    </a:lnTo>
                    <a:lnTo>
                      <a:pt x="144" y="222"/>
                    </a:lnTo>
                    <a:lnTo>
                      <a:pt x="150" y="228"/>
                    </a:lnTo>
                    <a:lnTo>
                      <a:pt x="150" y="240"/>
                    </a:lnTo>
                    <a:lnTo>
                      <a:pt x="144" y="258"/>
                    </a:lnTo>
                    <a:lnTo>
                      <a:pt x="144" y="276"/>
                    </a:lnTo>
                    <a:lnTo>
                      <a:pt x="138" y="276"/>
                    </a:lnTo>
                    <a:lnTo>
                      <a:pt x="132" y="282"/>
                    </a:lnTo>
                    <a:lnTo>
                      <a:pt x="132" y="294"/>
                    </a:lnTo>
                    <a:lnTo>
                      <a:pt x="138" y="300"/>
                    </a:lnTo>
                    <a:lnTo>
                      <a:pt x="138" y="312"/>
                    </a:lnTo>
                    <a:lnTo>
                      <a:pt x="126" y="324"/>
                    </a:lnTo>
                    <a:lnTo>
                      <a:pt x="90" y="324"/>
                    </a:lnTo>
                    <a:lnTo>
                      <a:pt x="114" y="348"/>
                    </a:lnTo>
                    <a:lnTo>
                      <a:pt x="114" y="360"/>
                    </a:lnTo>
                    <a:lnTo>
                      <a:pt x="120" y="366"/>
                    </a:lnTo>
                    <a:lnTo>
                      <a:pt x="132" y="372"/>
                    </a:lnTo>
                    <a:lnTo>
                      <a:pt x="132" y="378"/>
                    </a:lnTo>
                    <a:lnTo>
                      <a:pt x="120" y="390"/>
                    </a:lnTo>
                    <a:lnTo>
                      <a:pt x="108" y="396"/>
                    </a:lnTo>
                    <a:lnTo>
                      <a:pt x="96" y="408"/>
                    </a:lnTo>
                    <a:lnTo>
                      <a:pt x="96" y="414"/>
                    </a:lnTo>
                    <a:lnTo>
                      <a:pt x="102" y="420"/>
                    </a:lnTo>
                    <a:lnTo>
                      <a:pt x="102" y="426"/>
                    </a:lnTo>
                    <a:lnTo>
                      <a:pt x="108" y="438"/>
                    </a:lnTo>
                    <a:lnTo>
                      <a:pt x="114" y="444"/>
                    </a:lnTo>
                    <a:lnTo>
                      <a:pt x="126" y="444"/>
                    </a:lnTo>
                    <a:lnTo>
                      <a:pt x="126" y="450"/>
                    </a:lnTo>
                    <a:lnTo>
                      <a:pt x="114" y="462"/>
                    </a:lnTo>
                    <a:lnTo>
                      <a:pt x="102" y="462"/>
                    </a:lnTo>
                    <a:lnTo>
                      <a:pt x="96" y="474"/>
                    </a:lnTo>
                    <a:lnTo>
                      <a:pt x="90" y="480"/>
                    </a:lnTo>
                    <a:lnTo>
                      <a:pt x="90" y="528"/>
                    </a:lnTo>
                    <a:lnTo>
                      <a:pt x="120" y="528"/>
                    </a:lnTo>
                    <a:lnTo>
                      <a:pt x="144" y="546"/>
                    </a:lnTo>
                    <a:lnTo>
                      <a:pt x="162" y="546"/>
                    </a:lnTo>
                    <a:lnTo>
                      <a:pt x="156" y="576"/>
                    </a:lnTo>
                    <a:lnTo>
                      <a:pt x="162" y="576"/>
                    </a:lnTo>
                    <a:lnTo>
                      <a:pt x="162" y="594"/>
                    </a:lnTo>
                    <a:lnTo>
                      <a:pt x="168" y="606"/>
                    </a:lnTo>
                    <a:lnTo>
                      <a:pt x="174" y="612"/>
                    </a:lnTo>
                    <a:lnTo>
                      <a:pt x="192" y="612"/>
                    </a:lnTo>
                    <a:lnTo>
                      <a:pt x="198" y="618"/>
                    </a:lnTo>
                    <a:lnTo>
                      <a:pt x="204" y="618"/>
                    </a:lnTo>
                    <a:lnTo>
                      <a:pt x="210" y="612"/>
                    </a:lnTo>
                    <a:lnTo>
                      <a:pt x="222" y="606"/>
                    </a:lnTo>
                    <a:lnTo>
                      <a:pt x="240" y="588"/>
                    </a:lnTo>
                    <a:lnTo>
                      <a:pt x="252" y="582"/>
                    </a:lnTo>
                    <a:lnTo>
                      <a:pt x="264" y="582"/>
                    </a:lnTo>
                    <a:lnTo>
                      <a:pt x="294" y="564"/>
                    </a:lnTo>
                    <a:lnTo>
                      <a:pt x="360" y="564"/>
                    </a:lnTo>
                    <a:lnTo>
                      <a:pt x="366" y="558"/>
                    </a:lnTo>
                    <a:lnTo>
                      <a:pt x="378" y="558"/>
                    </a:lnTo>
                    <a:lnTo>
                      <a:pt x="390" y="570"/>
                    </a:lnTo>
                    <a:lnTo>
                      <a:pt x="396" y="570"/>
                    </a:lnTo>
                    <a:lnTo>
                      <a:pt x="408" y="564"/>
                    </a:lnTo>
                    <a:lnTo>
                      <a:pt x="420" y="564"/>
                    </a:lnTo>
                    <a:lnTo>
                      <a:pt x="426" y="558"/>
                    </a:lnTo>
                    <a:lnTo>
                      <a:pt x="432" y="558"/>
                    </a:lnTo>
                    <a:lnTo>
                      <a:pt x="432" y="570"/>
                    </a:lnTo>
                    <a:lnTo>
                      <a:pt x="438" y="570"/>
                    </a:lnTo>
                    <a:lnTo>
                      <a:pt x="450" y="558"/>
                    </a:lnTo>
                    <a:lnTo>
                      <a:pt x="462" y="534"/>
                    </a:lnTo>
                    <a:lnTo>
                      <a:pt x="462" y="522"/>
                    </a:lnTo>
                    <a:lnTo>
                      <a:pt x="498" y="492"/>
                    </a:lnTo>
                    <a:lnTo>
                      <a:pt x="528" y="492"/>
                    </a:lnTo>
                    <a:lnTo>
                      <a:pt x="534" y="474"/>
                    </a:lnTo>
                    <a:lnTo>
                      <a:pt x="534" y="468"/>
                    </a:lnTo>
                    <a:lnTo>
                      <a:pt x="540" y="462"/>
                    </a:lnTo>
                    <a:lnTo>
                      <a:pt x="540" y="450"/>
                    </a:lnTo>
                    <a:lnTo>
                      <a:pt x="546" y="444"/>
                    </a:lnTo>
                    <a:lnTo>
                      <a:pt x="552" y="432"/>
                    </a:lnTo>
                    <a:lnTo>
                      <a:pt x="552" y="426"/>
                    </a:lnTo>
                    <a:lnTo>
                      <a:pt x="570" y="426"/>
                    </a:lnTo>
                    <a:lnTo>
                      <a:pt x="594" y="414"/>
                    </a:lnTo>
                    <a:lnTo>
                      <a:pt x="600" y="408"/>
                    </a:lnTo>
                    <a:lnTo>
                      <a:pt x="594" y="396"/>
                    </a:lnTo>
                    <a:lnTo>
                      <a:pt x="588" y="390"/>
                    </a:lnTo>
                    <a:lnTo>
                      <a:pt x="582" y="378"/>
                    </a:lnTo>
                    <a:lnTo>
                      <a:pt x="576" y="372"/>
                    </a:lnTo>
                    <a:lnTo>
                      <a:pt x="570" y="372"/>
                    </a:lnTo>
                    <a:lnTo>
                      <a:pt x="570" y="336"/>
                    </a:lnTo>
                    <a:lnTo>
                      <a:pt x="582" y="312"/>
                    </a:lnTo>
                    <a:lnTo>
                      <a:pt x="594" y="306"/>
                    </a:lnTo>
                    <a:lnTo>
                      <a:pt x="600" y="294"/>
                    </a:lnTo>
                    <a:lnTo>
                      <a:pt x="612" y="282"/>
                    </a:lnTo>
                    <a:lnTo>
                      <a:pt x="618" y="270"/>
                    </a:lnTo>
                    <a:lnTo>
                      <a:pt x="630" y="258"/>
                    </a:lnTo>
                    <a:lnTo>
                      <a:pt x="642" y="258"/>
                    </a:lnTo>
                    <a:lnTo>
                      <a:pt x="654" y="246"/>
                    </a:lnTo>
                    <a:lnTo>
                      <a:pt x="654" y="240"/>
                    </a:lnTo>
                    <a:lnTo>
                      <a:pt x="648" y="240"/>
                    </a:lnTo>
                    <a:lnTo>
                      <a:pt x="648" y="228"/>
                    </a:lnTo>
                    <a:lnTo>
                      <a:pt x="654" y="222"/>
                    </a:lnTo>
                    <a:lnTo>
                      <a:pt x="726" y="198"/>
                    </a:lnTo>
                    <a:lnTo>
                      <a:pt x="750" y="186"/>
                    </a:lnTo>
                    <a:lnTo>
                      <a:pt x="756" y="174"/>
                    </a:lnTo>
                    <a:lnTo>
                      <a:pt x="768" y="168"/>
                    </a:lnTo>
                    <a:lnTo>
                      <a:pt x="774" y="168"/>
                    </a:lnTo>
                    <a:lnTo>
                      <a:pt x="786" y="156"/>
                    </a:lnTo>
                    <a:lnTo>
                      <a:pt x="798" y="156"/>
                    </a:lnTo>
                    <a:lnTo>
                      <a:pt x="804" y="15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17" name="Slovenia"/>
              <p:cNvSpPr>
                <a:spLocks/>
              </p:cNvSpPr>
              <p:nvPr/>
            </p:nvSpPr>
            <p:spPr bwMode="auto">
              <a:xfrm>
                <a:off x="2888" y="1344"/>
                <a:ext cx="54" cy="31"/>
              </a:xfrm>
              <a:custGeom>
                <a:avLst/>
                <a:gdLst>
                  <a:gd name="T0" fmla="*/ 2147483647 w 210"/>
                  <a:gd name="T1" fmla="*/ 2147483647 h 120"/>
                  <a:gd name="T2" fmla="*/ 2147483647 w 210"/>
                  <a:gd name="T3" fmla="*/ 2147483647 h 120"/>
                  <a:gd name="T4" fmla="*/ 2147483647 w 210"/>
                  <a:gd name="T5" fmla="*/ 2147483647 h 120"/>
                  <a:gd name="T6" fmla="*/ 2147483647 w 210"/>
                  <a:gd name="T7" fmla="*/ 2147483647 h 120"/>
                  <a:gd name="T8" fmla="*/ 2147483647 w 210"/>
                  <a:gd name="T9" fmla="*/ 2147483647 h 120"/>
                  <a:gd name="T10" fmla="*/ 2147483647 w 210"/>
                  <a:gd name="T11" fmla="*/ 2147483647 h 120"/>
                  <a:gd name="T12" fmla="*/ 2147483647 w 210"/>
                  <a:gd name="T13" fmla="*/ 2147483647 h 120"/>
                  <a:gd name="T14" fmla="*/ 2147483647 w 210"/>
                  <a:gd name="T15" fmla="*/ 2147483647 h 120"/>
                  <a:gd name="T16" fmla="*/ 2147483647 w 210"/>
                  <a:gd name="T17" fmla="*/ 2147483647 h 120"/>
                  <a:gd name="T18" fmla="*/ 2147483647 w 210"/>
                  <a:gd name="T19" fmla="*/ 2147483647 h 120"/>
                  <a:gd name="T20" fmla="*/ 2147483647 w 210"/>
                  <a:gd name="T21" fmla="*/ 2147483647 h 120"/>
                  <a:gd name="T22" fmla="*/ 2147483647 w 210"/>
                  <a:gd name="T23" fmla="*/ 2147483647 h 120"/>
                  <a:gd name="T24" fmla="*/ 2147483647 w 210"/>
                  <a:gd name="T25" fmla="*/ 2147483647 h 120"/>
                  <a:gd name="T26" fmla="*/ 2147483647 w 210"/>
                  <a:gd name="T27" fmla="*/ 2147483647 h 120"/>
                  <a:gd name="T28" fmla="*/ 2147483647 w 210"/>
                  <a:gd name="T29" fmla="*/ 2147483647 h 120"/>
                  <a:gd name="T30" fmla="*/ 2147483647 w 210"/>
                  <a:gd name="T31" fmla="*/ 2147483647 h 120"/>
                  <a:gd name="T32" fmla="*/ 2147483647 w 210"/>
                  <a:gd name="T33" fmla="*/ 2147483647 h 120"/>
                  <a:gd name="T34" fmla="*/ 2147483647 w 210"/>
                  <a:gd name="T35" fmla="*/ 2147483647 h 120"/>
                  <a:gd name="T36" fmla="*/ 2147483647 w 210"/>
                  <a:gd name="T37" fmla="*/ 2147483647 h 120"/>
                  <a:gd name="T38" fmla="*/ 2147483647 w 210"/>
                  <a:gd name="T39" fmla="*/ 2147483647 h 120"/>
                  <a:gd name="T40" fmla="*/ 2147483647 w 210"/>
                  <a:gd name="T41" fmla="*/ 2147483647 h 120"/>
                  <a:gd name="T42" fmla="*/ 2147483647 w 210"/>
                  <a:gd name="T43" fmla="*/ 0 h 120"/>
                  <a:gd name="T44" fmla="*/ 2147483647 w 210"/>
                  <a:gd name="T45" fmla="*/ 2147483647 h 120"/>
                  <a:gd name="T46" fmla="*/ 2147483647 w 210"/>
                  <a:gd name="T47" fmla="*/ 2147483647 h 120"/>
                  <a:gd name="T48" fmla="*/ 2147483647 w 210"/>
                  <a:gd name="T49" fmla="*/ 2147483647 h 120"/>
                  <a:gd name="T50" fmla="*/ 2147483647 w 210"/>
                  <a:gd name="T51" fmla="*/ 2147483647 h 120"/>
                  <a:gd name="T52" fmla="*/ 2147483647 w 210"/>
                  <a:gd name="T53" fmla="*/ 2147483647 h 120"/>
                  <a:gd name="T54" fmla="*/ 2147483647 w 210"/>
                  <a:gd name="T55" fmla="*/ 2147483647 h 120"/>
                  <a:gd name="T56" fmla="*/ 2147483647 w 210"/>
                  <a:gd name="T57" fmla="*/ 2147483647 h 120"/>
                  <a:gd name="T58" fmla="*/ 2147483647 w 210"/>
                  <a:gd name="T59" fmla="*/ 2147483647 h 120"/>
                  <a:gd name="T60" fmla="*/ 2147483647 w 210"/>
                  <a:gd name="T61" fmla="*/ 2147483647 h 120"/>
                  <a:gd name="T62" fmla="*/ 2147483647 w 210"/>
                  <a:gd name="T63" fmla="*/ 2147483647 h 120"/>
                  <a:gd name="T64" fmla="*/ 2147483647 w 210"/>
                  <a:gd name="T65" fmla="*/ 2147483647 h 120"/>
                  <a:gd name="T66" fmla="*/ 2147483647 w 210"/>
                  <a:gd name="T67" fmla="*/ 2147483647 h 120"/>
                  <a:gd name="T68" fmla="*/ 0 w 210"/>
                  <a:gd name="T69" fmla="*/ 2147483647 h 120"/>
                  <a:gd name="T70" fmla="*/ 2147483647 w 210"/>
                  <a:gd name="T71" fmla="*/ 2147483647 h 120"/>
                  <a:gd name="T72" fmla="*/ 2147483647 w 210"/>
                  <a:gd name="T73" fmla="*/ 2147483647 h 120"/>
                  <a:gd name="T74" fmla="*/ 2147483647 w 210"/>
                  <a:gd name="T75" fmla="*/ 2147483647 h 120"/>
                  <a:gd name="T76" fmla="*/ 2147483647 w 210"/>
                  <a:gd name="T77" fmla="*/ 2147483647 h 120"/>
                  <a:gd name="T78" fmla="*/ 2147483647 w 210"/>
                  <a:gd name="T79" fmla="*/ 2147483647 h 120"/>
                  <a:gd name="T80" fmla="*/ 2147483647 w 210"/>
                  <a:gd name="T81" fmla="*/ 2147483647 h 120"/>
                  <a:gd name="T82" fmla="*/ 2147483647 w 210"/>
                  <a:gd name="T83" fmla="*/ 2147483647 h 120"/>
                  <a:gd name="T84" fmla="*/ 2147483647 w 210"/>
                  <a:gd name="T85" fmla="*/ 2147483647 h 120"/>
                  <a:gd name="T86" fmla="*/ 2147483647 w 210"/>
                  <a:gd name="T87" fmla="*/ 2147483647 h 1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0"/>
                  <a:gd name="T133" fmla="*/ 0 h 120"/>
                  <a:gd name="T134" fmla="*/ 210 w 210"/>
                  <a:gd name="T135" fmla="*/ 120 h 1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0" h="120">
                    <a:moveTo>
                      <a:pt x="24" y="120"/>
                    </a:moveTo>
                    <a:lnTo>
                      <a:pt x="42" y="120"/>
                    </a:lnTo>
                    <a:lnTo>
                      <a:pt x="42" y="108"/>
                    </a:lnTo>
                    <a:lnTo>
                      <a:pt x="54" y="114"/>
                    </a:lnTo>
                    <a:lnTo>
                      <a:pt x="72" y="114"/>
                    </a:lnTo>
                    <a:lnTo>
                      <a:pt x="78" y="102"/>
                    </a:lnTo>
                    <a:lnTo>
                      <a:pt x="78" y="108"/>
                    </a:lnTo>
                    <a:lnTo>
                      <a:pt x="84" y="114"/>
                    </a:lnTo>
                    <a:lnTo>
                      <a:pt x="126" y="114"/>
                    </a:lnTo>
                    <a:lnTo>
                      <a:pt x="126" y="96"/>
                    </a:lnTo>
                    <a:lnTo>
                      <a:pt x="138" y="90"/>
                    </a:lnTo>
                    <a:lnTo>
                      <a:pt x="150" y="78"/>
                    </a:lnTo>
                    <a:lnTo>
                      <a:pt x="150" y="72"/>
                    </a:lnTo>
                    <a:lnTo>
                      <a:pt x="144" y="66"/>
                    </a:lnTo>
                    <a:lnTo>
                      <a:pt x="144" y="54"/>
                    </a:lnTo>
                    <a:lnTo>
                      <a:pt x="174" y="54"/>
                    </a:lnTo>
                    <a:lnTo>
                      <a:pt x="186" y="48"/>
                    </a:lnTo>
                    <a:lnTo>
                      <a:pt x="186" y="36"/>
                    </a:lnTo>
                    <a:lnTo>
                      <a:pt x="210" y="36"/>
                    </a:lnTo>
                    <a:lnTo>
                      <a:pt x="192" y="24"/>
                    </a:lnTo>
                    <a:lnTo>
                      <a:pt x="186" y="6"/>
                    </a:lnTo>
                    <a:lnTo>
                      <a:pt x="180" y="0"/>
                    </a:lnTo>
                    <a:lnTo>
                      <a:pt x="174" y="12"/>
                    </a:lnTo>
                    <a:lnTo>
                      <a:pt x="168" y="30"/>
                    </a:lnTo>
                    <a:lnTo>
                      <a:pt x="144" y="24"/>
                    </a:lnTo>
                    <a:lnTo>
                      <a:pt x="132" y="30"/>
                    </a:lnTo>
                    <a:lnTo>
                      <a:pt x="84" y="30"/>
                    </a:lnTo>
                    <a:lnTo>
                      <a:pt x="84" y="42"/>
                    </a:lnTo>
                    <a:lnTo>
                      <a:pt x="54" y="42"/>
                    </a:lnTo>
                    <a:lnTo>
                      <a:pt x="48" y="36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12" y="60"/>
                    </a:lnTo>
                    <a:lnTo>
                      <a:pt x="6" y="96"/>
                    </a:lnTo>
                    <a:lnTo>
                      <a:pt x="18" y="96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36" y="108"/>
                    </a:lnTo>
                    <a:lnTo>
                      <a:pt x="30" y="108"/>
                    </a:lnTo>
                    <a:lnTo>
                      <a:pt x="30" y="114"/>
                    </a:lnTo>
                    <a:lnTo>
                      <a:pt x="24" y="12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18" name="Slovakia"/>
              <p:cNvSpPr>
                <a:spLocks/>
              </p:cNvSpPr>
              <p:nvPr/>
            </p:nvSpPr>
            <p:spPr bwMode="auto">
              <a:xfrm>
                <a:off x="2943" y="1292"/>
                <a:ext cx="91" cy="37"/>
              </a:xfrm>
              <a:custGeom>
                <a:avLst/>
                <a:gdLst>
                  <a:gd name="T0" fmla="*/ 2147483647 w 354"/>
                  <a:gd name="T1" fmla="*/ 2147483647 h 144"/>
                  <a:gd name="T2" fmla="*/ 2147483647 w 354"/>
                  <a:gd name="T3" fmla="*/ 2147483647 h 144"/>
                  <a:gd name="T4" fmla="*/ 2147483647 w 354"/>
                  <a:gd name="T5" fmla="*/ 2147483647 h 144"/>
                  <a:gd name="T6" fmla="*/ 2147483647 w 354"/>
                  <a:gd name="T7" fmla="*/ 2147483647 h 144"/>
                  <a:gd name="T8" fmla="*/ 2147483647 w 354"/>
                  <a:gd name="T9" fmla="*/ 2147483647 h 144"/>
                  <a:gd name="T10" fmla="*/ 2147483647 w 354"/>
                  <a:gd name="T11" fmla="*/ 2147483647 h 144"/>
                  <a:gd name="T12" fmla="*/ 2147483647 w 354"/>
                  <a:gd name="T13" fmla="*/ 2147483647 h 144"/>
                  <a:gd name="T14" fmla="*/ 2147483647 w 354"/>
                  <a:gd name="T15" fmla="*/ 0 h 144"/>
                  <a:gd name="T16" fmla="*/ 2147483647 w 354"/>
                  <a:gd name="T17" fmla="*/ 2147483647 h 144"/>
                  <a:gd name="T18" fmla="*/ 2147483647 w 354"/>
                  <a:gd name="T19" fmla="*/ 0 h 144"/>
                  <a:gd name="T20" fmla="*/ 2147483647 w 354"/>
                  <a:gd name="T21" fmla="*/ 2147483647 h 144"/>
                  <a:gd name="T22" fmla="*/ 2147483647 w 354"/>
                  <a:gd name="T23" fmla="*/ 2147483647 h 144"/>
                  <a:gd name="T24" fmla="*/ 2147483647 w 354"/>
                  <a:gd name="T25" fmla="*/ 2147483647 h 144"/>
                  <a:gd name="T26" fmla="*/ 2147483647 w 354"/>
                  <a:gd name="T27" fmla="*/ 2147483647 h 144"/>
                  <a:gd name="T28" fmla="*/ 2147483647 w 354"/>
                  <a:gd name="T29" fmla="*/ 2147483647 h 144"/>
                  <a:gd name="T30" fmla="*/ 0 w 354"/>
                  <a:gd name="T31" fmla="*/ 2147483647 h 144"/>
                  <a:gd name="T32" fmla="*/ 2147483647 w 354"/>
                  <a:gd name="T33" fmla="*/ 2147483647 h 144"/>
                  <a:gd name="T34" fmla="*/ 2147483647 w 354"/>
                  <a:gd name="T35" fmla="*/ 2147483647 h 144"/>
                  <a:gd name="T36" fmla="*/ 2147483647 w 354"/>
                  <a:gd name="T37" fmla="*/ 2147483647 h 144"/>
                  <a:gd name="T38" fmla="*/ 2147483647 w 354"/>
                  <a:gd name="T39" fmla="*/ 2147483647 h 144"/>
                  <a:gd name="T40" fmla="*/ 2147483647 w 354"/>
                  <a:gd name="T41" fmla="*/ 2147483647 h 144"/>
                  <a:gd name="T42" fmla="*/ 2147483647 w 354"/>
                  <a:gd name="T43" fmla="*/ 2147483647 h 144"/>
                  <a:gd name="T44" fmla="*/ 2147483647 w 354"/>
                  <a:gd name="T45" fmla="*/ 2147483647 h 144"/>
                  <a:gd name="T46" fmla="*/ 2147483647 w 354"/>
                  <a:gd name="T47" fmla="*/ 2147483647 h 144"/>
                  <a:gd name="T48" fmla="*/ 2147483647 w 354"/>
                  <a:gd name="T49" fmla="*/ 2147483647 h 144"/>
                  <a:gd name="T50" fmla="*/ 2147483647 w 354"/>
                  <a:gd name="T51" fmla="*/ 2147483647 h 144"/>
                  <a:gd name="T52" fmla="*/ 2147483647 w 354"/>
                  <a:gd name="T53" fmla="*/ 2147483647 h 144"/>
                  <a:gd name="T54" fmla="*/ 2147483647 w 354"/>
                  <a:gd name="T55" fmla="*/ 2147483647 h 144"/>
                  <a:gd name="T56" fmla="*/ 2147483647 w 354"/>
                  <a:gd name="T57" fmla="*/ 2147483647 h 144"/>
                  <a:gd name="T58" fmla="*/ 2147483647 w 354"/>
                  <a:gd name="T59" fmla="*/ 2147483647 h 144"/>
                  <a:gd name="T60" fmla="*/ 2147483647 w 354"/>
                  <a:gd name="T61" fmla="*/ 2147483647 h 144"/>
                  <a:gd name="T62" fmla="*/ 2147483647 w 354"/>
                  <a:gd name="T63" fmla="*/ 2147483647 h 144"/>
                  <a:gd name="T64" fmla="*/ 2147483647 w 354"/>
                  <a:gd name="T65" fmla="*/ 2147483647 h 144"/>
                  <a:gd name="T66" fmla="*/ 2147483647 w 354"/>
                  <a:gd name="T67" fmla="*/ 2147483647 h 144"/>
                  <a:gd name="T68" fmla="*/ 2147483647 w 354"/>
                  <a:gd name="T69" fmla="*/ 2147483647 h 1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4"/>
                  <a:gd name="T106" fmla="*/ 0 h 144"/>
                  <a:gd name="T107" fmla="*/ 354 w 354"/>
                  <a:gd name="T108" fmla="*/ 144 h 1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4" h="144">
                    <a:moveTo>
                      <a:pt x="348" y="30"/>
                    </a:moveTo>
                    <a:lnTo>
                      <a:pt x="324" y="30"/>
                    </a:lnTo>
                    <a:lnTo>
                      <a:pt x="300" y="6"/>
                    </a:lnTo>
                    <a:lnTo>
                      <a:pt x="276" y="6"/>
                    </a:lnTo>
                    <a:lnTo>
                      <a:pt x="270" y="12"/>
                    </a:lnTo>
                    <a:lnTo>
                      <a:pt x="258" y="18"/>
                    </a:lnTo>
                    <a:lnTo>
                      <a:pt x="246" y="18"/>
                    </a:lnTo>
                    <a:lnTo>
                      <a:pt x="240" y="12"/>
                    </a:lnTo>
                    <a:lnTo>
                      <a:pt x="210" y="12"/>
                    </a:lnTo>
                    <a:lnTo>
                      <a:pt x="210" y="18"/>
                    </a:lnTo>
                    <a:lnTo>
                      <a:pt x="204" y="24"/>
                    </a:lnTo>
                    <a:lnTo>
                      <a:pt x="192" y="24"/>
                    </a:lnTo>
                    <a:lnTo>
                      <a:pt x="186" y="18"/>
                    </a:lnTo>
                    <a:lnTo>
                      <a:pt x="186" y="12"/>
                    </a:lnTo>
                    <a:lnTo>
                      <a:pt x="180" y="12"/>
                    </a:lnTo>
                    <a:lnTo>
                      <a:pt x="168" y="0"/>
                    </a:lnTo>
                    <a:lnTo>
                      <a:pt x="156" y="0"/>
                    </a:lnTo>
                    <a:lnTo>
                      <a:pt x="144" y="12"/>
                    </a:lnTo>
                    <a:lnTo>
                      <a:pt x="138" y="12"/>
                    </a:lnTo>
                    <a:lnTo>
                      <a:pt x="126" y="0"/>
                    </a:lnTo>
                    <a:lnTo>
                      <a:pt x="108" y="12"/>
                    </a:lnTo>
                    <a:lnTo>
                      <a:pt x="84" y="18"/>
                    </a:lnTo>
                    <a:lnTo>
                      <a:pt x="84" y="42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54" y="60"/>
                    </a:lnTo>
                    <a:lnTo>
                      <a:pt x="36" y="60"/>
                    </a:lnTo>
                    <a:lnTo>
                      <a:pt x="36" y="54"/>
                    </a:lnTo>
                    <a:lnTo>
                      <a:pt x="30" y="60"/>
                    </a:lnTo>
                    <a:lnTo>
                      <a:pt x="12" y="60"/>
                    </a:lnTo>
                    <a:lnTo>
                      <a:pt x="6" y="66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6" y="114"/>
                    </a:lnTo>
                    <a:lnTo>
                      <a:pt x="12" y="114"/>
                    </a:lnTo>
                    <a:lnTo>
                      <a:pt x="12" y="126"/>
                    </a:lnTo>
                    <a:lnTo>
                      <a:pt x="6" y="132"/>
                    </a:lnTo>
                    <a:lnTo>
                      <a:pt x="18" y="138"/>
                    </a:lnTo>
                    <a:lnTo>
                      <a:pt x="30" y="120"/>
                    </a:lnTo>
                    <a:lnTo>
                      <a:pt x="36" y="126"/>
                    </a:lnTo>
                    <a:lnTo>
                      <a:pt x="42" y="138"/>
                    </a:lnTo>
                    <a:lnTo>
                      <a:pt x="48" y="144"/>
                    </a:lnTo>
                    <a:lnTo>
                      <a:pt x="90" y="144"/>
                    </a:lnTo>
                    <a:lnTo>
                      <a:pt x="108" y="138"/>
                    </a:lnTo>
                    <a:lnTo>
                      <a:pt x="120" y="138"/>
                    </a:lnTo>
                    <a:lnTo>
                      <a:pt x="132" y="114"/>
                    </a:lnTo>
                    <a:lnTo>
                      <a:pt x="168" y="120"/>
                    </a:lnTo>
                    <a:lnTo>
                      <a:pt x="174" y="108"/>
                    </a:lnTo>
                    <a:lnTo>
                      <a:pt x="198" y="108"/>
                    </a:lnTo>
                    <a:lnTo>
                      <a:pt x="210" y="102"/>
                    </a:lnTo>
                    <a:lnTo>
                      <a:pt x="216" y="102"/>
                    </a:lnTo>
                    <a:lnTo>
                      <a:pt x="228" y="90"/>
                    </a:lnTo>
                    <a:lnTo>
                      <a:pt x="234" y="78"/>
                    </a:lnTo>
                    <a:lnTo>
                      <a:pt x="258" y="78"/>
                    </a:lnTo>
                    <a:lnTo>
                      <a:pt x="258" y="90"/>
                    </a:lnTo>
                    <a:lnTo>
                      <a:pt x="276" y="96"/>
                    </a:lnTo>
                    <a:lnTo>
                      <a:pt x="276" y="78"/>
                    </a:lnTo>
                    <a:lnTo>
                      <a:pt x="288" y="78"/>
                    </a:lnTo>
                    <a:lnTo>
                      <a:pt x="288" y="90"/>
                    </a:lnTo>
                    <a:lnTo>
                      <a:pt x="300" y="90"/>
                    </a:lnTo>
                    <a:lnTo>
                      <a:pt x="312" y="84"/>
                    </a:lnTo>
                    <a:lnTo>
                      <a:pt x="336" y="84"/>
                    </a:lnTo>
                    <a:lnTo>
                      <a:pt x="336" y="90"/>
                    </a:lnTo>
                    <a:lnTo>
                      <a:pt x="336" y="72"/>
                    </a:lnTo>
                    <a:lnTo>
                      <a:pt x="342" y="72"/>
                    </a:lnTo>
                    <a:lnTo>
                      <a:pt x="348" y="66"/>
                    </a:lnTo>
                    <a:lnTo>
                      <a:pt x="348" y="60"/>
                    </a:lnTo>
                    <a:lnTo>
                      <a:pt x="354" y="54"/>
                    </a:lnTo>
                    <a:lnTo>
                      <a:pt x="354" y="30"/>
                    </a:lnTo>
                    <a:lnTo>
                      <a:pt x="348" y="3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19" name="Serbia"/>
              <p:cNvSpPr>
                <a:spLocks noEditPoints="1"/>
              </p:cNvSpPr>
              <p:nvPr/>
            </p:nvSpPr>
            <p:spPr bwMode="auto">
              <a:xfrm>
                <a:off x="2977" y="1360"/>
                <a:ext cx="71" cy="87"/>
              </a:xfrm>
              <a:custGeom>
                <a:avLst/>
                <a:gdLst>
                  <a:gd name="T0" fmla="*/ 2147483647 w 276"/>
                  <a:gd name="T1" fmla="*/ 2147483647 h 342"/>
                  <a:gd name="T2" fmla="*/ 2147483647 w 276"/>
                  <a:gd name="T3" fmla="*/ 2147483647 h 342"/>
                  <a:gd name="T4" fmla="*/ 2147483647 w 276"/>
                  <a:gd name="T5" fmla="*/ 2147483647 h 342"/>
                  <a:gd name="T6" fmla="*/ 2147483647 w 276"/>
                  <a:gd name="T7" fmla="*/ 2147483647 h 342"/>
                  <a:gd name="T8" fmla="*/ 2147483647 w 276"/>
                  <a:gd name="T9" fmla="*/ 2147483647 h 342"/>
                  <a:gd name="T10" fmla="*/ 2147483647 w 276"/>
                  <a:gd name="T11" fmla="*/ 2147483647 h 342"/>
                  <a:gd name="T12" fmla="*/ 2147483647 w 276"/>
                  <a:gd name="T13" fmla="*/ 2147483647 h 342"/>
                  <a:gd name="T14" fmla="*/ 2147483647 w 276"/>
                  <a:gd name="T15" fmla="*/ 2147483647 h 342"/>
                  <a:gd name="T16" fmla="*/ 2147483647 w 276"/>
                  <a:gd name="T17" fmla="*/ 2147483647 h 342"/>
                  <a:gd name="T18" fmla="*/ 2147483647 w 276"/>
                  <a:gd name="T19" fmla="*/ 2147483647 h 342"/>
                  <a:gd name="T20" fmla="*/ 2147483647 w 276"/>
                  <a:gd name="T21" fmla="*/ 2147483647 h 342"/>
                  <a:gd name="T22" fmla="*/ 2147483647 w 276"/>
                  <a:gd name="T23" fmla="*/ 2147483647 h 342"/>
                  <a:gd name="T24" fmla="*/ 2147483647 w 276"/>
                  <a:gd name="T25" fmla="*/ 0 h 342"/>
                  <a:gd name="T26" fmla="*/ 2147483647 w 276"/>
                  <a:gd name="T27" fmla="*/ 2147483647 h 342"/>
                  <a:gd name="T28" fmla="*/ 0 w 276"/>
                  <a:gd name="T29" fmla="*/ 2147483647 h 342"/>
                  <a:gd name="T30" fmla="*/ 2147483647 w 276"/>
                  <a:gd name="T31" fmla="*/ 2147483647 h 342"/>
                  <a:gd name="T32" fmla="*/ 2147483647 w 276"/>
                  <a:gd name="T33" fmla="*/ 2147483647 h 342"/>
                  <a:gd name="T34" fmla="*/ 2147483647 w 276"/>
                  <a:gd name="T35" fmla="*/ 2147483647 h 342"/>
                  <a:gd name="T36" fmla="*/ 2147483647 w 276"/>
                  <a:gd name="T37" fmla="*/ 2147483647 h 342"/>
                  <a:gd name="T38" fmla="*/ 2147483647 w 276"/>
                  <a:gd name="T39" fmla="*/ 2147483647 h 342"/>
                  <a:gd name="T40" fmla="*/ 2147483647 w 276"/>
                  <a:gd name="T41" fmla="*/ 2147483647 h 342"/>
                  <a:gd name="T42" fmla="*/ 2147483647 w 276"/>
                  <a:gd name="T43" fmla="*/ 2147483647 h 342"/>
                  <a:gd name="T44" fmla="*/ 2147483647 w 276"/>
                  <a:gd name="T45" fmla="*/ 2147483647 h 342"/>
                  <a:gd name="T46" fmla="*/ 2147483647 w 276"/>
                  <a:gd name="T47" fmla="*/ 2147483647 h 342"/>
                  <a:gd name="T48" fmla="*/ 2147483647 w 276"/>
                  <a:gd name="T49" fmla="*/ 2147483647 h 342"/>
                  <a:gd name="T50" fmla="*/ 2147483647 w 276"/>
                  <a:gd name="T51" fmla="*/ 2147483647 h 342"/>
                  <a:gd name="T52" fmla="*/ 2147483647 w 276"/>
                  <a:gd name="T53" fmla="*/ 2147483647 h 342"/>
                  <a:gd name="T54" fmla="*/ 2147483647 w 276"/>
                  <a:gd name="T55" fmla="*/ 2147483647 h 342"/>
                  <a:gd name="T56" fmla="*/ 2147483647 w 276"/>
                  <a:gd name="T57" fmla="*/ 2147483647 h 342"/>
                  <a:gd name="T58" fmla="*/ 2147483647 w 276"/>
                  <a:gd name="T59" fmla="*/ 2147483647 h 342"/>
                  <a:gd name="T60" fmla="*/ 2147483647 w 276"/>
                  <a:gd name="T61" fmla="*/ 2147483647 h 342"/>
                  <a:gd name="T62" fmla="*/ 2147483647 w 276"/>
                  <a:gd name="T63" fmla="*/ 2147483647 h 342"/>
                  <a:gd name="T64" fmla="*/ 2147483647 w 276"/>
                  <a:gd name="T65" fmla="*/ 2147483647 h 342"/>
                  <a:gd name="T66" fmla="*/ 2147483647 w 276"/>
                  <a:gd name="T67" fmla="*/ 2147483647 h 342"/>
                  <a:gd name="T68" fmla="*/ 2147483647 w 276"/>
                  <a:gd name="T69" fmla="*/ 2147483647 h 342"/>
                  <a:gd name="T70" fmla="*/ 2147483647 w 276"/>
                  <a:gd name="T71" fmla="*/ 2147483647 h 342"/>
                  <a:gd name="T72" fmla="*/ 2147483647 w 276"/>
                  <a:gd name="T73" fmla="*/ 2147483647 h 342"/>
                  <a:gd name="T74" fmla="*/ 2147483647 w 276"/>
                  <a:gd name="T75" fmla="*/ 2147483647 h 342"/>
                  <a:gd name="T76" fmla="*/ 2147483647 w 276"/>
                  <a:gd name="T77" fmla="*/ 2147483647 h 342"/>
                  <a:gd name="T78" fmla="*/ 2147483647 w 276"/>
                  <a:gd name="T79" fmla="*/ 2147483647 h 342"/>
                  <a:gd name="T80" fmla="*/ 2147483647 w 276"/>
                  <a:gd name="T81" fmla="*/ 2147483647 h 342"/>
                  <a:gd name="T82" fmla="*/ 2147483647 w 276"/>
                  <a:gd name="T83" fmla="*/ 2147483647 h 342"/>
                  <a:gd name="T84" fmla="*/ 2147483647 w 276"/>
                  <a:gd name="T85" fmla="*/ 2147483647 h 342"/>
                  <a:gd name="T86" fmla="*/ 2147483647 w 276"/>
                  <a:gd name="T87" fmla="*/ 2147483647 h 34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76"/>
                  <a:gd name="T133" fmla="*/ 0 h 342"/>
                  <a:gd name="T134" fmla="*/ 276 w 276"/>
                  <a:gd name="T135" fmla="*/ 342 h 34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76" h="342">
                    <a:moveTo>
                      <a:pt x="270" y="228"/>
                    </a:moveTo>
                    <a:lnTo>
                      <a:pt x="252" y="222"/>
                    </a:lnTo>
                    <a:lnTo>
                      <a:pt x="258" y="210"/>
                    </a:lnTo>
                    <a:lnTo>
                      <a:pt x="240" y="204"/>
                    </a:lnTo>
                    <a:lnTo>
                      <a:pt x="240" y="186"/>
                    </a:lnTo>
                    <a:lnTo>
                      <a:pt x="252" y="174"/>
                    </a:lnTo>
                    <a:lnTo>
                      <a:pt x="252" y="150"/>
                    </a:lnTo>
                    <a:lnTo>
                      <a:pt x="246" y="144"/>
                    </a:lnTo>
                    <a:lnTo>
                      <a:pt x="252" y="132"/>
                    </a:lnTo>
                    <a:lnTo>
                      <a:pt x="258" y="126"/>
                    </a:lnTo>
                    <a:lnTo>
                      <a:pt x="234" y="120"/>
                    </a:lnTo>
                    <a:lnTo>
                      <a:pt x="210" y="126"/>
                    </a:lnTo>
                    <a:lnTo>
                      <a:pt x="204" y="120"/>
                    </a:lnTo>
                    <a:lnTo>
                      <a:pt x="180" y="114"/>
                    </a:lnTo>
                    <a:lnTo>
                      <a:pt x="168" y="96"/>
                    </a:lnTo>
                    <a:lnTo>
                      <a:pt x="174" y="90"/>
                    </a:lnTo>
                    <a:lnTo>
                      <a:pt x="174" y="72"/>
                    </a:lnTo>
                    <a:lnTo>
                      <a:pt x="162" y="66"/>
                    </a:lnTo>
                    <a:lnTo>
                      <a:pt x="156" y="66"/>
                    </a:lnTo>
                    <a:lnTo>
                      <a:pt x="150" y="72"/>
                    </a:lnTo>
                    <a:lnTo>
                      <a:pt x="144" y="72"/>
                    </a:lnTo>
                    <a:lnTo>
                      <a:pt x="138" y="66"/>
                    </a:lnTo>
                    <a:lnTo>
                      <a:pt x="126" y="30"/>
                    </a:lnTo>
                    <a:lnTo>
                      <a:pt x="120" y="30"/>
                    </a:lnTo>
                    <a:lnTo>
                      <a:pt x="96" y="12"/>
                    </a:lnTo>
                    <a:lnTo>
                      <a:pt x="72" y="0"/>
                    </a:lnTo>
                    <a:lnTo>
                      <a:pt x="48" y="0"/>
                    </a:lnTo>
                    <a:lnTo>
                      <a:pt x="30" y="18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2" y="54"/>
                    </a:lnTo>
                    <a:lnTo>
                      <a:pt x="18" y="54"/>
                    </a:lnTo>
                    <a:lnTo>
                      <a:pt x="12" y="72"/>
                    </a:lnTo>
                    <a:lnTo>
                      <a:pt x="24" y="72"/>
                    </a:lnTo>
                    <a:lnTo>
                      <a:pt x="36" y="78"/>
                    </a:lnTo>
                    <a:lnTo>
                      <a:pt x="42" y="78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24" y="90"/>
                    </a:lnTo>
                    <a:lnTo>
                      <a:pt x="18" y="90"/>
                    </a:lnTo>
                    <a:lnTo>
                      <a:pt x="18" y="102"/>
                    </a:lnTo>
                    <a:lnTo>
                      <a:pt x="12" y="102"/>
                    </a:lnTo>
                    <a:lnTo>
                      <a:pt x="12" y="108"/>
                    </a:lnTo>
                    <a:lnTo>
                      <a:pt x="18" y="108"/>
                    </a:lnTo>
                    <a:lnTo>
                      <a:pt x="30" y="102"/>
                    </a:lnTo>
                    <a:lnTo>
                      <a:pt x="42" y="102"/>
                    </a:lnTo>
                    <a:lnTo>
                      <a:pt x="42" y="114"/>
                    </a:lnTo>
                    <a:lnTo>
                      <a:pt x="24" y="132"/>
                    </a:lnTo>
                    <a:lnTo>
                      <a:pt x="24" y="150"/>
                    </a:lnTo>
                    <a:lnTo>
                      <a:pt x="48" y="150"/>
                    </a:lnTo>
                    <a:lnTo>
                      <a:pt x="54" y="156"/>
                    </a:lnTo>
                    <a:lnTo>
                      <a:pt x="60" y="168"/>
                    </a:lnTo>
                    <a:lnTo>
                      <a:pt x="36" y="174"/>
                    </a:lnTo>
                    <a:lnTo>
                      <a:pt x="48" y="186"/>
                    </a:lnTo>
                    <a:lnTo>
                      <a:pt x="54" y="198"/>
                    </a:lnTo>
                    <a:lnTo>
                      <a:pt x="54" y="204"/>
                    </a:lnTo>
                    <a:lnTo>
                      <a:pt x="48" y="204"/>
                    </a:lnTo>
                    <a:lnTo>
                      <a:pt x="48" y="210"/>
                    </a:lnTo>
                    <a:lnTo>
                      <a:pt x="66" y="222"/>
                    </a:lnTo>
                    <a:lnTo>
                      <a:pt x="78" y="234"/>
                    </a:lnTo>
                    <a:lnTo>
                      <a:pt x="90" y="252"/>
                    </a:lnTo>
                    <a:lnTo>
                      <a:pt x="96" y="246"/>
                    </a:lnTo>
                    <a:lnTo>
                      <a:pt x="96" y="294"/>
                    </a:lnTo>
                    <a:lnTo>
                      <a:pt x="96" y="288"/>
                    </a:lnTo>
                    <a:lnTo>
                      <a:pt x="108" y="306"/>
                    </a:lnTo>
                    <a:lnTo>
                      <a:pt x="120" y="306"/>
                    </a:lnTo>
                    <a:lnTo>
                      <a:pt x="126" y="324"/>
                    </a:lnTo>
                    <a:lnTo>
                      <a:pt x="126" y="342"/>
                    </a:lnTo>
                    <a:lnTo>
                      <a:pt x="144" y="336"/>
                    </a:lnTo>
                    <a:lnTo>
                      <a:pt x="150" y="324"/>
                    </a:lnTo>
                    <a:lnTo>
                      <a:pt x="174" y="324"/>
                    </a:lnTo>
                    <a:lnTo>
                      <a:pt x="174" y="312"/>
                    </a:lnTo>
                    <a:lnTo>
                      <a:pt x="192" y="312"/>
                    </a:lnTo>
                    <a:lnTo>
                      <a:pt x="198" y="306"/>
                    </a:lnTo>
                    <a:lnTo>
                      <a:pt x="240" y="300"/>
                    </a:lnTo>
                    <a:lnTo>
                      <a:pt x="252" y="300"/>
                    </a:lnTo>
                    <a:lnTo>
                      <a:pt x="252" y="276"/>
                    </a:lnTo>
                    <a:lnTo>
                      <a:pt x="246" y="270"/>
                    </a:lnTo>
                    <a:lnTo>
                      <a:pt x="246" y="264"/>
                    </a:lnTo>
                    <a:lnTo>
                      <a:pt x="270" y="264"/>
                    </a:lnTo>
                    <a:lnTo>
                      <a:pt x="276" y="258"/>
                    </a:lnTo>
                    <a:lnTo>
                      <a:pt x="276" y="234"/>
                    </a:lnTo>
                    <a:lnTo>
                      <a:pt x="270" y="228"/>
                    </a:lnTo>
                    <a:close/>
                    <a:moveTo>
                      <a:pt x="36" y="210"/>
                    </a:moveTo>
                    <a:lnTo>
                      <a:pt x="42" y="210"/>
                    </a:lnTo>
                    <a:lnTo>
                      <a:pt x="30" y="210"/>
                    </a:lnTo>
                    <a:lnTo>
                      <a:pt x="36" y="21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20" name="Romania"/>
              <p:cNvSpPr>
                <a:spLocks/>
              </p:cNvSpPr>
              <p:nvPr/>
            </p:nvSpPr>
            <p:spPr bwMode="auto">
              <a:xfrm>
                <a:off x="3000" y="1318"/>
                <a:ext cx="157" cy="94"/>
              </a:xfrm>
              <a:custGeom>
                <a:avLst/>
                <a:gdLst>
                  <a:gd name="T0" fmla="*/ 2147483647 w 612"/>
                  <a:gd name="T1" fmla="*/ 2147483647 h 366"/>
                  <a:gd name="T2" fmla="*/ 2147483647 w 612"/>
                  <a:gd name="T3" fmla="*/ 2147483647 h 366"/>
                  <a:gd name="T4" fmla="*/ 2147483647 w 612"/>
                  <a:gd name="T5" fmla="*/ 2147483647 h 366"/>
                  <a:gd name="T6" fmla="*/ 2147483647 w 612"/>
                  <a:gd name="T7" fmla="*/ 2147483647 h 366"/>
                  <a:gd name="T8" fmla="*/ 2147483647 w 612"/>
                  <a:gd name="T9" fmla="*/ 2147483647 h 366"/>
                  <a:gd name="T10" fmla="*/ 2147483647 w 612"/>
                  <a:gd name="T11" fmla="*/ 2147483647 h 366"/>
                  <a:gd name="T12" fmla="*/ 2147483647 w 612"/>
                  <a:gd name="T13" fmla="*/ 2147483647 h 366"/>
                  <a:gd name="T14" fmla="*/ 2147483647 w 612"/>
                  <a:gd name="T15" fmla="*/ 2147483647 h 366"/>
                  <a:gd name="T16" fmla="*/ 2147483647 w 612"/>
                  <a:gd name="T17" fmla="*/ 2147483647 h 366"/>
                  <a:gd name="T18" fmla="*/ 2147483647 w 612"/>
                  <a:gd name="T19" fmla="*/ 2147483647 h 366"/>
                  <a:gd name="T20" fmla="*/ 2147483647 w 612"/>
                  <a:gd name="T21" fmla="*/ 2147483647 h 366"/>
                  <a:gd name="T22" fmla="*/ 2147483647 w 612"/>
                  <a:gd name="T23" fmla="*/ 2147483647 h 366"/>
                  <a:gd name="T24" fmla="*/ 2147483647 w 612"/>
                  <a:gd name="T25" fmla="*/ 2147483647 h 366"/>
                  <a:gd name="T26" fmla="*/ 2147483647 w 612"/>
                  <a:gd name="T27" fmla="*/ 0 h 366"/>
                  <a:gd name="T28" fmla="*/ 2147483647 w 612"/>
                  <a:gd name="T29" fmla="*/ 2147483647 h 366"/>
                  <a:gd name="T30" fmla="*/ 2147483647 w 612"/>
                  <a:gd name="T31" fmla="*/ 2147483647 h 366"/>
                  <a:gd name="T32" fmla="*/ 2147483647 w 612"/>
                  <a:gd name="T33" fmla="*/ 2147483647 h 366"/>
                  <a:gd name="T34" fmla="*/ 2147483647 w 612"/>
                  <a:gd name="T35" fmla="*/ 2147483647 h 366"/>
                  <a:gd name="T36" fmla="*/ 2147483647 w 612"/>
                  <a:gd name="T37" fmla="*/ 2147483647 h 366"/>
                  <a:gd name="T38" fmla="*/ 2147483647 w 612"/>
                  <a:gd name="T39" fmla="*/ 2147483647 h 366"/>
                  <a:gd name="T40" fmla="*/ 2147483647 w 612"/>
                  <a:gd name="T41" fmla="*/ 2147483647 h 366"/>
                  <a:gd name="T42" fmla="*/ 2147483647 w 612"/>
                  <a:gd name="T43" fmla="*/ 2147483647 h 366"/>
                  <a:gd name="T44" fmla="*/ 2147483647 w 612"/>
                  <a:gd name="T45" fmla="*/ 2147483647 h 366"/>
                  <a:gd name="T46" fmla="*/ 2147483647 w 612"/>
                  <a:gd name="T47" fmla="*/ 2147483647 h 366"/>
                  <a:gd name="T48" fmla="*/ 0 w 612"/>
                  <a:gd name="T49" fmla="*/ 2147483647 h 366"/>
                  <a:gd name="T50" fmla="*/ 2147483647 w 612"/>
                  <a:gd name="T51" fmla="*/ 2147483647 h 366"/>
                  <a:gd name="T52" fmla="*/ 2147483647 w 612"/>
                  <a:gd name="T53" fmla="*/ 2147483647 h 366"/>
                  <a:gd name="T54" fmla="*/ 2147483647 w 612"/>
                  <a:gd name="T55" fmla="*/ 2147483647 h 366"/>
                  <a:gd name="T56" fmla="*/ 2147483647 w 612"/>
                  <a:gd name="T57" fmla="*/ 2147483647 h 366"/>
                  <a:gd name="T58" fmla="*/ 2147483647 w 612"/>
                  <a:gd name="T59" fmla="*/ 2147483647 h 366"/>
                  <a:gd name="T60" fmla="*/ 2147483647 w 612"/>
                  <a:gd name="T61" fmla="*/ 2147483647 h 366"/>
                  <a:gd name="T62" fmla="*/ 2147483647 w 612"/>
                  <a:gd name="T63" fmla="*/ 2147483647 h 366"/>
                  <a:gd name="T64" fmla="*/ 2147483647 w 612"/>
                  <a:gd name="T65" fmla="*/ 2147483647 h 366"/>
                  <a:gd name="T66" fmla="*/ 2147483647 w 612"/>
                  <a:gd name="T67" fmla="*/ 2147483647 h 366"/>
                  <a:gd name="T68" fmla="*/ 2147483647 w 612"/>
                  <a:gd name="T69" fmla="*/ 2147483647 h 366"/>
                  <a:gd name="T70" fmla="*/ 2147483647 w 612"/>
                  <a:gd name="T71" fmla="*/ 2147483647 h 366"/>
                  <a:gd name="T72" fmla="*/ 2147483647 w 612"/>
                  <a:gd name="T73" fmla="*/ 2147483647 h 366"/>
                  <a:gd name="T74" fmla="*/ 2147483647 w 612"/>
                  <a:gd name="T75" fmla="*/ 2147483647 h 366"/>
                  <a:gd name="T76" fmla="*/ 2147483647 w 612"/>
                  <a:gd name="T77" fmla="*/ 2147483647 h 366"/>
                  <a:gd name="T78" fmla="*/ 2147483647 w 612"/>
                  <a:gd name="T79" fmla="*/ 2147483647 h 366"/>
                  <a:gd name="T80" fmla="*/ 2147483647 w 612"/>
                  <a:gd name="T81" fmla="*/ 2147483647 h 366"/>
                  <a:gd name="T82" fmla="*/ 2147483647 w 612"/>
                  <a:gd name="T83" fmla="*/ 2147483647 h 366"/>
                  <a:gd name="T84" fmla="*/ 2147483647 w 612"/>
                  <a:gd name="T85" fmla="*/ 2147483647 h 3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12"/>
                  <a:gd name="T130" fmla="*/ 0 h 366"/>
                  <a:gd name="T131" fmla="*/ 612 w 612"/>
                  <a:gd name="T132" fmla="*/ 366 h 3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12" h="366">
                    <a:moveTo>
                      <a:pt x="516" y="354"/>
                    </a:moveTo>
                    <a:lnTo>
                      <a:pt x="522" y="360"/>
                    </a:lnTo>
                    <a:lnTo>
                      <a:pt x="540" y="360"/>
                    </a:lnTo>
                    <a:lnTo>
                      <a:pt x="540" y="318"/>
                    </a:lnTo>
                    <a:lnTo>
                      <a:pt x="546" y="312"/>
                    </a:lnTo>
                    <a:lnTo>
                      <a:pt x="558" y="294"/>
                    </a:lnTo>
                    <a:lnTo>
                      <a:pt x="564" y="282"/>
                    </a:lnTo>
                    <a:lnTo>
                      <a:pt x="570" y="276"/>
                    </a:lnTo>
                    <a:lnTo>
                      <a:pt x="606" y="276"/>
                    </a:lnTo>
                    <a:lnTo>
                      <a:pt x="612" y="270"/>
                    </a:lnTo>
                    <a:lnTo>
                      <a:pt x="612" y="258"/>
                    </a:lnTo>
                    <a:lnTo>
                      <a:pt x="600" y="222"/>
                    </a:lnTo>
                    <a:lnTo>
                      <a:pt x="600" y="216"/>
                    </a:lnTo>
                    <a:lnTo>
                      <a:pt x="594" y="216"/>
                    </a:lnTo>
                    <a:lnTo>
                      <a:pt x="588" y="222"/>
                    </a:lnTo>
                    <a:lnTo>
                      <a:pt x="570" y="222"/>
                    </a:lnTo>
                    <a:lnTo>
                      <a:pt x="564" y="228"/>
                    </a:lnTo>
                    <a:lnTo>
                      <a:pt x="558" y="228"/>
                    </a:lnTo>
                    <a:lnTo>
                      <a:pt x="552" y="234"/>
                    </a:lnTo>
                    <a:lnTo>
                      <a:pt x="522" y="234"/>
                    </a:lnTo>
                    <a:lnTo>
                      <a:pt x="510" y="222"/>
                    </a:lnTo>
                    <a:lnTo>
                      <a:pt x="510" y="198"/>
                    </a:lnTo>
                    <a:lnTo>
                      <a:pt x="504" y="192"/>
                    </a:lnTo>
                    <a:lnTo>
                      <a:pt x="498" y="180"/>
                    </a:lnTo>
                    <a:lnTo>
                      <a:pt x="498" y="168"/>
                    </a:lnTo>
                    <a:lnTo>
                      <a:pt x="504" y="162"/>
                    </a:lnTo>
                    <a:lnTo>
                      <a:pt x="504" y="150"/>
                    </a:lnTo>
                    <a:lnTo>
                      <a:pt x="510" y="144"/>
                    </a:lnTo>
                    <a:lnTo>
                      <a:pt x="504" y="144"/>
                    </a:lnTo>
                    <a:lnTo>
                      <a:pt x="504" y="102"/>
                    </a:lnTo>
                    <a:lnTo>
                      <a:pt x="498" y="96"/>
                    </a:lnTo>
                    <a:lnTo>
                      <a:pt x="480" y="96"/>
                    </a:lnTo>
                    <a:lnTo>
                      <a:pt x="474" y="78"/>
                    </a:lnTo>
                    <a:lnTo>
                      <a:pt x="462" y="78"/>
                    </a:lnTo>
                    <a:lnTo>
                      <a:pt x="456" y="54"/>
                    </a:lnTo>
                    <a:lnTo>
                      <a:pt x="432" y="42"/>
                    </a:lnTo>
                    <a:lnTo>
                      <a:pt x="432" y="30"/>
                    </a:lnTo>
                    <a:lnTo>
                      <a:pt x="426" y="24"/>
                    </a:lnTo>
                    <a:lnTo>
                      <a:pt x="420" y="12"/>
                    </a:lnTo>
                    <a:lnTo>
                      <a:pt x="414" y="6"/>
                    </a:lnTo>
                    <a:lnTo>
                      <a:pt x="396" y="0"/>
                    </a:lnTo>
                    <a:lnTo>
                      <a:pt x="384" y="0"/>
                    </a:lnTo>
                    <a:lnTo>
                      <a:pt x="378" y="6"/>
                    </a:lnTo>
                    <a:lnTo>
                      <a:pt x="378" y="12"/>
                    </a:lnTo>
                    <a:lnTo>
                      <a:pt x="366" y="24"/>
                    </a:lnTo>
                    <a:lnTo>
                      <a:pt x="348" y="24"/>
                    </a:lnTo>
                    <a:lnTo>
                      <a:pt x="342" y="18"/>
                    </a:lnTo>
                    <a:lnTo>
                      <a:pt x="336" y="30"/>
                    </a:lnTo>
                    <a:lnTo>
                      <a:pt x="312" y="24"/>
                    </a:lnTo>
                    <a:lnTo>
                      <a:pt x="312" y="30"/>
                    </a:lnTo>
                    <a:lnTo>
                      <a:pt x="300" y="42"/>
                    </a:lnTo>
                    <a:lnTo>
                      <a:pt x="288" y="42"/>
                    </a:lnTo>
                    <a:lnTo>
                      <a:pt x="264" y="18"/>
                    </a:lnTo>
                    <a:lnTo>
                      <a:pt x="258" y="18"/>
                    </a:lnTo>
                    <a:lnTo>
                      <a:pt x="246" y="24"/>
                    </a:lnTo>
                    <a:lnTo>
                      <a:pt x="240" y="24"/>
                    </a:lnTo>
                    <a:lnTo>
                      <a:pt x="228" y="30"/>
                    </a:lnTo>
                    <a:lnTo>
                      <a:pt x="222" y="24"/>
                    </a:lnTo>
                    <a:lnTo>
                      <a:pt x="198" y="24"/>
                    </a:lnTo>
                    <a:lnTo>
                      <a:pt x="192" y="18"/>
                    </a:lnTo>
                    <a:lnTo>
                      <a:pt x="168" y="18"/>
                    </a:lnTo>
                    <a:lnTo>
                      <a:pt x="150" y="36"/>
                    </a:lnTo>
                    <a:lnTo>
                      <a:pt x="120" y="36"/>
                    </a:lnTo>
                    <a:lnTo>
                      <a:pt x="108" y="48"/>
                    </a:lnTo>
                    <a:lnTo>
                      <a:pt x="108" y="90"/>
                    </a:lnTo>
                    <a:lnTo>
                      <a:pt x="90" y="108"/>
                    </a:lnTo>
                    <a:lnTo>
                      <a:pt x="78" y="114"/>
                    </a:lnTo>
                    <a:lnTo>
                      <a:pt x="72" y="120"/>
                    </a:lnTo>
                    <a:lnTo>
                      <a:pt x="72" y="138"/>
                    </a:lnTo>
                    <a:lnTo>
                      <a:pt x="66" y="144"/>
                    </a:lnTo>
                    <a:lnTo>
                      <a:pt x="54" y="150"/>
                    </a:lnTo>
                    <a:lnTo>
                      <a:pt x="48" y="156"/>
                    </a:lnTo>
                    <a:lnTo>
                      <a:pt x="30" y="150"/>
                    </a:lnTo>
                    <a:lnTo>
                      <a:pt x="30" y="168"/>
                    </a:lnTo>
                    <a:lnTo>
                      <a:pt x="0" y="174"/>
                    </a:lnTo>
                    <a:lnTo>
                      <a:pt x="6" y="174"/>
                    </a:lnTo>
                    <a:lnTo>
                      <a:pt x="30" y="192"/>
                    </a:lnTo>
                    <a:lnTo>
                      <a:pt x="36" y="192"/>
                    </a:lnTo>
                    <a:lnTo>
                      <a:pt x="48" y="228"/>
                    </a:lnTo>
                    <a:lnTo>
                      <a:pt x="54" y="234"/>
                    </a:lnTo>
                    <a:lnTo>
                      <a:pt x="60" y="234"/>
                    </a:lnTo>
                    <a:lnTo>
                      <a:pt x="66" y="228"/>
                    </a:lnTo>
                    <a:lnTo>
                      <a:pt x="72" y="228"/>
                    </a:lnTo>
                    <a:lnTo>
                      <a:pt x="84" y="234"/>
                    </a:lnTo>
                    <a:lnTo>
                      <a:pt x="84" y="252"/>
                    </a:lnTo>
                    <a:lnTo>
                      <a:pt x="78" y="258"/>
                    </a:lnTo>
                    <a:lnTo>
                      <a:pt x="90" y="276"/>
                    </a:lnTo>
                    <a:lnTo>
                      <a:pt x="114" y="282"/>
                    </a:lnTo>
                    <a:lnTo>
                      <a:pt x="120" y="288"/>
                    </a:lnTo>
                    <a:lnTo>
                      <a:pt x="144" y="282"/>
                    </a:lnTo>
                    <a:lnTo>
                      <a:pt x="168" y="288"/>
                    </a:lnTo>
                    <a:lnTo>
                      <a:pt x="162" y="294"/>
                    </a:lnTo>
                    <a:lnTo>
                      <a:pt x="156" y="306"/>
                    </a:lnTo>
                    <a:lnTo>
                      <a:pt x="162" y="312"/>
                    </a:lnTo>
                    <a:lnTo>
                      <a:pt x="162" y="324"/>
                    </a:lnTo>
                    <a:lnTo>
                      <a:pt x="186" y="324"/>
                    </a:lnTo>
                    <a:lnTo>
                      <a:pt x="192" y="330"/>
                    </a:lnTo>
                    <a:lnTo>
                      <a:pt x="186" y="336"/>
                    </a:lnTo>
                    <a:lnTo>
                      <a:pt x="186" y="342"/>
                    </a:lnTo>
                    <a:lnTo>
                      <a:pt x="180" y="348"/>
                    </a:lnTo>
                    <a:lnTo>
                      <a:pt x="186" y="354"/>
                    </a:lnTo>
                    <a:lnTo>
                      <a:pt x="204" y="354"/>
                    </a:lnTo>
                    <a:lnTo>
                      <a:pt x="216" y="342"/>
                    </a:lnTo>
                    <a:lnTo>
                      <a:pt x="240" y="354"/>
                    </a:lnTo>
                    <a:lnTo>
                      <a:pt x="252" y="354"/>
                    </a:lnTo>
                    <a:lnTo>
                      <a:pt x="258" y="360"/>
                    </a:lnTo>
                    <a:lnTo>
                      <a:pt x="282" y="360"/>
                    </a:lnTo>
                    <a:lnTo>
                      <a:pt x="288" y="354"/>
                    </a:lnTo>
                    <a:lnTo>
                      <a:pt x="288" y="348"/>
                    </a:lnTo>
                    <a:lnTo>
                      <a:pt x="306" y="354"/>
                    </a:lnTo>
                    <a:lnTo>
                      <a:pt x="330" y="354"/>
                    </a:lnTo>
                    <a:lnTo>
                      <a:pt x="336" y="360"/>
                    </a:lnTo>
                    <a:lnTo>
                      <a:pt x="348" y="366"/>
                    </a:lnTo>
                    <a:lnTo>
                      <a:pt x="366" y="366"/>
                    </a:lnTo>
                    <a:lnTo>
                      <a:pt x="372" y="360"/>
                    </a:lnTo>
                    <a:lnTo>
                      <a:pt x="372" y="348"/>
                    </a:lnTo>
                    <a:lnTo>
                      <a:pt x="378" y="342"/>
                    </a:lnTo>
                    <a:lnTo>
                      <a:pt x="384" y="342"/>
                    </a:lnTo>
                    <a:lnTo>
                      <a:pt x="396" y="336"/>
                    </a:lnTo>
                    <a:lnTo>
                      <a:pt x="402" y="336"/>
                    </a:lnTo>
                    <a:lnTo>
                      <a:pt x="402" y="330"/>
                    </a:lnTo>
                    <a:lnTo>
                      <a:pt x="432" y="336"/>
                    </a:lnTo>
                    <a:lnTo>
                      <a:pt x="432" y="324"/>
                    </a:lnTo>
                    <a:lnTo>
                      <a:pt x="438" y="324"/>
                    </a:lnTo>
                    <a:lnTo>
                      <a:pt x="450" y="330"/>
                    </a:lnTo>
                    <a:lnTo>
                      <a:pt x="462" y="330"/>
                    </a:lnTo>
                    <a:lnTo>
                      <a:pt x="474" y="336"/>
                    </a:lnTo>
                    <a:lnTo>
                      <a:pt x="498" y="336"/>
                    </a:lnTo>
                    <a:lnTo>
                      <a:pt x="516" y="35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21" name="Portugal"/>
              <p:cNvSpPr>
                <a:spLocks/>
              </p:cNvSpPr>
              <p:nvPr/>
            </p:nvSpPr>
            <p:spPr bwMode="auto">
              <a:xfrm>
                <a:off x="2506" y="1443"/>
                <a:ext cx="58" cy="105"/>
              </a:xfrm>
              <a:custGeom>
                <a:avLst/>
                <a:gdLst>
                  <a:gd name="T0" fmla="*/ 2147483647 w 228"/>
                  <a:gd name="T1" fmla="*/ 2147483647 h 414"/>
                  <a:gd name="T2" fmla="*/ 2147483647 w 228"/>
                  <a:gd name="T3" fmla="*/ 2147483647 h 414"/>
                  <a:gd name="T4" fmla="*/ 2147483647 w 228"/>
                  <a:gd name="T5" fmla="*/ 2147483647 h 414"/>
                  <a:gd name="T6" fmla="*/ 2147483647 w 228"/>
                  <a:gd name="T7" fmla="*/ 2147483647 h 414"/>
                  <a:gd name="T8" fmla="*/ 2147483647 w 228"/>
                  <a:gd name="T9" fmla="*/ 2147483647 h 414"/>
                  <a:gd name="T10" fmla="*/ 2147483647 w 228"/>
                  <a:gd name="T11" fmla="*/ 2147483647 h 414"/>
                  <a:gd name="T12" fmla="*/ 2147483647 w 228"/>
                  <a:gd name="T13" fmla="*/ 0 h 414"/>
                  <a:gd name="T14" fmla="*/ 2147483647 w 228"/>
                  <a:gd name="T15" fmla="*/ 2147483647 h 414"/>
                  <a:gd name="T16" fmla="*/ 2147483647 w 228"/>
                  <a:gd name="T17" fmla="*/ 2147483647 h 414"/>
                  <a:gd name="T18" fmla="*/ 2147483647 w 228"/>
                  <a:gd name="T19" fmla="*/ 2147483647 h 414"/>
                  <a:gd name="T20" fmla="*/ 2147483647 w 228"/>
                  <a:gd name="T21" fmla="*/ 2147483647 h 414"/>
                  <a:gd name="T22" fmla="*/ 2147483647 w 228"/>
                  <a:gd name="T23" fmla="*/ 2147483647 h 414"/>
                  <a:gd name="T24" fmla="*/ 2147483647 w 228"/>
                  <a:gd name="T25" fmla="*/ 2147483647 h 414"/>
                  <a:gd name="T26" fmla="*/ 0 w 228"/>
                  <a:gd name="T27" fmla="*/ 2147483647 h 414"/>
                  <a:gd name="T28" fmla="*/ 2147483647 w 228"/>
                  <a:gd name="T29" fmla="*/ 2147483647 h 414"/>
                  <a:gd name="T30" fmla="*/ 2147483647 w 228"/>
                  <a:gd name="T31" fmla="*/ 2147483647 h 414"/>
                  <a:gd name="T32" fmla="*/ 2147483647 w 228"/>
                  <a:gd name="T33" fmla="*/ 2147483647 h 414"/>
                  <a:gd name="T34" fmla="*/ 2147483647 w 228"/>
                  <a:gd name="T35" fmla="*/ 2147483647 h 414"/>
                  <a:gd name="T36" fmla="*/ 2147483647 w 228"/>
                  <a:gd name="T37" fmla="*/ 2147483647 h 414"/>
                  <a:gd name="T38" fmla="*/ 2147483647 w 228"/>
                  <a:gd name="T39" fmla="*/ 2147483647 h 414"/>
                  <a:gd name="T40" fmla="*/ 2147483647 w 228"/>
                  <a:gd name="T41" fmla="*/ 2147483647 h 414"/>
                  <a:gd name="T42" fmla="*/ 2147483647 w 228"/>
                  <a:gd name="T43" fmla="*/ 2147483647 h 414"/>
                  <a:gd name="T44" fmla="*/ 2147483647 w 228"/>
                  <a:gd name="T45" fmla="*/ 2147483647 h 414"/>
                  <a:gd name="T46" fmla="*/ 2147483647 w 228"/>
                  <a:gd name="T47" fmla="*/ 2147483647 h 414"/>
                  <a:gd name="T48" fmla="*/ 2147483647 w 228"/>
                  <a:gd name="T49" fmla="*/ 2147483647 h 414"/>
                  <a:gd name="T50" fmla="*/ 2147483647 w 228"/>
                  <a:gd name="T51" fmla="*/ 2147483647 h 414"/>
                  <a:gd name="T52" fmla="*/ 2147483647 w 228"/>
                  <a:gd name="T53" fmla="*/ 2147483647 h 414"/>
                  <a:gd name="T54" fmla="*/ 2147483647 w 228"/>
                  <a:gd name="T55" fmla="*/ 2147483647 h 414"/>
                  <a:gd name="T56" fmla="*/ 2147483647 w 228"/>
                  <a:gd name="T57" fmla="*/ 2147483647 h 414"/>
                  <a:gd name="T58" fmla="*/ 2147483647 w 228"/>
                  <a:gd name="T59" fmla="*/ 2147483647 h 414"/>
                  <a:gd name="T60" fmla="*/ 2147483647 w 228"/>
                  <a:gd name="T61" fmla="*/ 2147483647 h 414"/>
                  <a:gd name="T62" fmla="*/ 2147483647 w 228"/>
                  <a:gd name="T63" fmla="*/ 2147483647 h 414"/>
                  <a:gd name="T64" fmla="*/ 2147483647 w 228"/>
                  <a:gd name="T65" fmla="*/ 2147483647 h 414"/>
                  <a:gd name="T66" fmla="*/ 2147483647 w 228"/>
                  <a:gd name="T67" fmla="*/ 2147483647 h 414"/>
                  <a:gd name="T68" fmla="*/ 2147483647 w 228"/>
                  <a:gd name="T69" fmla="*/ 2147483647 h 414"/>
                  <a:gd name="T70" fmla="*/ 2147483647 w 228"/>
                  <a:gd name="T71" fmla="*/ 2147483647 h 414"/>
                  <a:gd name="T72" fmla="*/ 2147483647 w 228"/>
                  <a:gd name="T73" fmla="*/ 2147483647 h 414"/>
                  <a:gd name="T74" fmla="*/ 2147483647 w 228"/>
                  <a:gd name="T75" fmla="*/ 2147483647 h 414"/>
                  <a:gd name="T76" fmla="*/ 2147483647 w 228"/>
                  <a:gd name="T77" fmla="*/ 2147483647 h 414"/>
                  <a:gd name="T78" fmla="*/ 2147483647 w 228"/>
                  <a:gd name="T79" fmla="*/ 2147483647 h 414"/>
                  <a:gd name="T80" fmla="*/ 2147483647 w 228"/>
                  <a:gd name="T81" fmla="*/ 2147483647 h 414"/>
                  <a:gd name="T82" fmla="*/ 2147483647 w 228"/>
                  <a:gd name="T83" fmla="*/ 2147483647 h 4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8"/>
                  <a:gd name="T127" fmla="*/ 0 h 414"/>
                  <a:gd name="T128" fmla="*/ 228 w 228"/>
                  <a:gd name="T129" fmla="*/ 414 h 4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8" h="414">
                    <a:moveTo>
                      <a:pt x="210" y="30"/>
                    </a:moveTo>
                    <a:lnTo>
                      <a:pt x="210" y="12"/>
                    </a:lnTo>
                    <a:lnTo>
                      <a:pt x="156" y="12"/>
                    </a:lnTo>
                    <a:lnTo>
                      <a:pt x="156" y="18"/>
                    </a:lnTo>
                    <a:lnTo>
                      <a:pt x="150" y="24"/>
                    </a:lnTo>
                    <a:lnTo>
                      <a:pt x="138" y="24"/>
                    </a:lnTo>
                    <a:lnTo>
                      <a:pt x="132" y="18"/>
                    </a:lnTo>
                    <a:lnTo>
                      <a:pt x="114" y="18"/>
                    </a:lnTo>
                    <a:lnTo>
                      <a:pt x="108" y="24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102" y="18"/>
                    </a:lnTo>
                    <a:lnTo>
                      <a:pt x="114" y="6"/>
                    </a:lnTo>
                    <a:lnTo>
                      <a:pt x="114" y="0"/>
                    </a:lnTo>
                    <a:lnTo>
                      <a:pt x="90" y="0"/>
                    </a:lnTo>
                    <a:lnTo>
                      <a:pt x="66" y="12"/>
                    </a:lnTo>
                    <a:lnTo>
                      <a:pt x="60" y="18"/>
                    </a:lnTo>
                    <a:lnTo>
                      <a:pt x="60" y="36"/>
                    </a:lnTo>
                    <a:lnTo>
                      <a:pt x="66" y="60"/>
                    </a:lnTo>
                    <a:lnTo>
                      <a:pt x="66" y="78"/>
                    </a:lnTo>
                    <a:lnTo>
                      <a:pt x="60" y="108"/>
                    </a:lnTo>
                    <a:lnTo>
                      <a:pt x="48" y="138"/>
                    </a:lnTo>
                    <a:lnTo>
                      <a:pt x="30" y="174"/>
                    </a:lnTo>
                    <a:lnTo>
                      <a:pt x="12" y="222"/>
                    </a:lnTo>
                    <a:lnTo>
                      <a:pt x="6" y="234"/>
                    </a:lnTo>
                    <a:lnTo>
                      <a:pt x="6" y="240"/>
                    </a:lnTo>
                    <a:lnTo>
                      <a:pt x="0" y="252"/>
                    </a:lnTo>
                    <a:lnTo>
                      <a:pt x="0" y="264"/>
                    </a:lnTo>
                    <a:lnTo>
                      <a:pt x="18" y="282"/>
                    </a:lnTo>
                    <a:lnTo>
                      <a:pt x="30" y="288"/>
                    </a:lnTo>
                    <a:lnTo>
                      <a:pt x="42" y="342"/>
                    </a:lnTo>
                    <a:lnTo>
                      <a:pt x="42" y="348"/>
                    </a:lnTo>
                    <a:lnTo>
                      <a:pt x="36" y="354"/>
                    </a:lnTo>
                    <a:lnTo>
                      <a:pt x="36" y="366"/>
                    </a:lnTo>
                    <a:lnTo>
                      <a:pt x="30" y="384"/>
                    </a:lnTo>
                    <a:lnTo>
                      <a:pt x="24" y="396"/>
                    </a:lnTo>
                    <a:lnTo>
                      <a:pt x="24" y="408"/>
                    </a:lnTo>
                    <a:lnTo>
                      <a:pt x="48" y="408"/>
                    </a:lnTo>
                    <a:lnTo>
                      <a:pt x="60" y="402"/>
                    </a:lnTo>
                    <a:lnTo>
                      <a:pt x="72" y="402"/>
                    </a:lnTo>
                    <a:lnTo>
                      <a:pt x="84" y="414"/>
                    </a:lnTo>
                    <a:lnTo>
                      <a:pt x="96" y="414"/>
                    </a:lnTo>
                    <a:lnTo>
                      <a:pt x="108" y="408"/>
                    </a:lnTo>
                    <a:lnTo>
                      <a:pt x="114" y="402"/>
                    </a:lnTo>
                    <a:lnTo>
                      <a:pt x="120" y="402"/>
                    </a:lnTo>
                    <a:lnTo>
                      <a:pt x="126" y="396"/>
                    </a:lnTo>
                    <a:lnTo>
                      <a:pt x="126" y="348"/>
                    </a:lnTo>
                    <a:lnTo>
                      <a:pt x="132" y="342"/>
                    </a:lnTo>
                    <a:lnTo>
                      <a:pt x="138" y="330"/>
                    </a:lnTo>
                    <a:lnTo>
                      <a:pt x="150" y="330"/>
                    </a:lnTo>
                    <a:lnTo>
                      <a:pt x="162" y="318"/>
                    </a:lnTo>
                    <a:lnTo>
                      <a:pt x="162" y="312"/>
                    </a:lnTo>
                    <a:lnTo>
                      <a:pt x="150" y="312"/>
                    </a:lnTo>
                    <a:lnTo>
                      <a:pt x="144" y="306"/>
                    </a:lnTo>
                    <a:lnTo>
                      <a:pt x="138" y="294"/>
                    </a:lnTo>
                    <a:lnTo>
                      <a:pt x="138" y="288"/>
                    </a:lnTo>
                    <a:lnTo>
                      <a:pt x="132" y="282"/>
                    </a:lnTo>
                    <a:lnTo>
                      <a:pt x="132" y="276"/>
                    </a:lnTo>
                    <a:lnTo>
                      <a:pt x="144" y="264"/>
                    </a:lnTo>
                    <a:lnTo>
                      <a:pt x="156" y="258"/>
                    </a:lnTo>
                    <a:lnTo>
                      <a:pt x="168" y="246"/>
                    </a:lnTo>
                    <a:lnTo>
                      <a:pt x="168" y="240"/>
                    </a:lnTo>
                    <a:lnTo>
                      <a:pt x="156" y="234"/>
                    </a:lnTo>
                    <a:lnTo>
                      <a:pt x="150" y="228"/>
                    </a:lnTo>
                    <a:lnTo>
                      <a:pt x="150" y="216"/>
                    </a:lnTo>
                    <a:lnTo>
                      <a:pt x="126" y="192"/>
                    </a:lnTo>
                    <a:lnTo>
                      <a:pt x="162" y="192"/>
                    </a:lnTo>
                    <a:lnTo>
                      <a:pt x="174" y="180"/>
                    </a:lnTo>
                    <a:lnTo>
                      <a:pt x="174" y="168"/>
                    </a:lnTo>
                    <a:lnTo>
                      <a:pt x="168" y="162"/>
                    </a:lnTo>
                    <a:lnTo>
                      <a:pt x="168" y="150"/>
                    </a:lnTo>
                    <a:lnTo>
                      <a:pt x="174" y="144"/>
                    </a:lnTo>
                    <a:lnTo>
                      <a:pt x="180" y="144"/>
                    </a:lnTo>
                    <a:lnTo>
                      <a:pt x="180" y="126"/>
                    </a:lnTo>
                    <a:lnTo>
                      <a:pt x="186" y="108"/>
                    </a:lnTo>
                    <a:lnTo>
                      <a:pt x="186" y="96"/>
                    </a:lnTo>
                    <a:lnTo>
                      <a:pt x="180" y="90"/>
                    </a:lnTo>
                    <a:lnTo>
                      <a:pt x="174" y="90"/>
                    </a:lnTo>
                    <a:lnTo>
                      <a:pt x="174" y="84"/>
                    </a:lnTo>
                    <a:lnTo>
                      <a:pt x="180" y="78"/>
                    </a:lnTo>
                    <a:lnTo>
                      <a:pt x="204" y="66"/>
                    </a:lnTo>
                    <a:lnTo>
                      <a:pt x="228" y="42"/>
                    </a:lnTo>
                    <a:lnTo>
                      <a:pt x="228" y="36"/>
                    </a:lnTo>
                    <a:lnTo>
                      <a:pt x="216" y="30"/>
                    </a:lnTo>
                    <a:lnTo>
                      <a:pt x="210" y="3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22" name="Poland"/>
              <p:cNvSpPr>
                <a:spLocks/>
              </p:cNvSpPr>
              <p:nvPr/>
            </p:nvSpPr>
            <p:spPr bwMode="auto">
              <a:xfrm>
                <a:off x="2899" y="1188"/>
                <a:ext cx="160" cy="115"/>
              </a:xfrm>
              <a:custGeom>
                <a:avLst/>
                <a:gdLst>
                  <a:gd name="T0" fmla="*/ 2147483647 w 624"/>
                  <a:gd name="T1" fmla="*/ 2147483647 h 450"/>
                  <a:gd name="T2" fmla="*/ 2147483647 w 624"/>
                  <a:gd name="T3" fmla="*/ 2147483647 h 450"/>
                  <a:gd name="T4" fmla="*/ 2147483647 w 624"/>
                  <a:gd name="T5" fmla="*/ 2147483647 h 450"/>
                  <a:gd name="T6" fmla="*/ 2147483647 w 624"/>
                  <a:gd name="T7" fmla="*/ 2147483647 h 450"/>
                  <a:gd name="T8" fmla="*/ 2147483647 w 624"/>
                  <a:gd name="T9" fmla="*/ 2147483647 h 450"/>
                  <a:gd name="T10" fmla="*/ 2147483647 w 624"/>
                  <a:gd name="T11" fmla="*/ 2147483647 h 450"/>
                  <a:gd name="T12" fmla="*/ 2147483647 w 624"/>
                  <a:gd name="T13" fmla="*/ 2147483647 h 450"/>
                  <a:gd name="T14" fmla="*/ 2147483647 w 624"/>
                  <a:gd name="T15" fmla="*/ 2147483647 h 450"/>
                  <a:gd name="T16" fmla="*/ 2147483647 w 624"/>
                  <a:gd name="T17" fmla="*/ 2147483647 h 450"/>
                  <a:gd name="T18" fmla="*/ 2147483647 w 624"/>
                  <a:gd name="T19" fmla="*/ 2147483647 h 450"/>
                  <a:gd name="T20" fmla="*/ 2147483647 w 624"/>
                  <a:gd name="T21" fmla="*/ 2147483647 h 450"/>
                  <a:gd name="T22" fmla="*/ 2147483647 w 624"/>
                  <a:gd name="T23" fmla="*/ 2147483647 h 450"/>
                  <a:gd name="T24" fmla="*/ 2147483647 w 624"/>
                  <a:gd name="T25" fmla="*/ 2147483647 h 450"/>
                  <a:gd name="T26" fmla="*/ 2147483647 w 624"/>
                  <a:gd name="T27" fmla="*/ 2147483647 h 450"/>
                  <a:gd name="T28" fmla="*/ 2147483647 w 624"/>
                  <a:gd name="T29" fmla="*/ 2147483647 h 450"/>
                  <a:gd name="T30" fmla="*/ 2147483647 w 624"/>
                  <a:gd name="T31" fmla="*/ 2147483647 h 450"/>
                  <a:gd name="T32" fmla="*/ 2147483647 w 624"/>
                  <a:gd name="T33" fmla="*/ 2147483647 h 450"/>
                  <a:gd name="T34" fmla="*/ 2147483647 w 624"/>
                  <a:gd name="T35" fmla="*/ 2147483647 h 450"/>
                  <a:gd name="T36" fmla="*/ 2147483647 w 624"/>
                  <a:gd name="T37" fmla="*/ 2147483647 h 450"/>
                  <a:gd name="T38" fmla="*/ 2147483647 w 624"/>
                  <a:gd name="T39" fmla="*/ 2147483647 h 450"/>
                  <a:gd name="T40" fmla="*/ 2147483647 w 624"/>
                  <a:gd name="T41" fmla="*/ 2147483647 h 450"/>
                  <a:gd name="T42" fmla="*/ 2147483647 w 624"/>
                  <a:gd name="T43" fmla="*/ 2147483647 h 450"/>
                  <a:gd name="T44" fmla="*/ 2147483647 w 624"/>
                  <a:gd name="T45" fmla="*/ 2147483647 h 450"/>
                  <a:gd name="T46" fmla="*/ 2147483647 w 624"/>
                  <a:gd name="T47" fmla="*/ 2147483647 h 450"/>
                  <a:gd name="T48" fmla="*/ 2147483647 w 624"/>
                  <a:gd name="T49" fmla="*/ 2147483647 h 450"/>
                  <a:gd name="T50" fmla="*/ 2147483647 w 624"/>
                  <a:gd name="T51" fmla="*/ 2147483647 h 450"/>
                  <a:gd name="T52" fmla="*/ 2147483647 w 624"/>
                  <a:gd name="T53" fmla="*/ 2147483647 h 450"/>
                  <a:gd name="T54" fmla="*/ 2147483647 w 624"/>
                  <a:gd name="T55" fmla="*/ 2147483647 h 450"/>
                  <a:gd name="T56" fmla="*/ 2147483647 w 624"/>
                  <a:gd name="T57" fmla="*/ 2147483647 h 450"/>
                  <a:gd name="T58" fmla="*/ 0 w 624"/>
                  <a:gd name="T59" fmla="*/ 2147483647 h 450"/>
                  <a:gd name="T60" fmla="*/ 2147483647 w 624"/>
                  <a:gd name="T61" fmla="*/ 2147483647 h 450"/>
                  <a:gd name="T62" fmla="*/ 2147483647 w 624"/>
                  <a:gd name="T63" fmla="*/ 2147483647 h 450"/>
                  <a:gd name="T64" fmla="*/ 2147483647 w 624"/>
                  <a:gd name="T65" fmla="*/ 2147483647 h 450"/>
                  <a:gd name="T66" fmla="*/ 2147483647 w 624"/>
                  <a:gd name="T67" fmla="*/ 2147483647 h 450"/>
                  <a:gd name="T68" fmla="*/ 2147483647 w 624"/>
                  <a:gd name="T69" fmla="*/ 2147483647 h 450"/>
                  <a:gd name="T70" fmla="*/ 2147483647 w 624"/>
                  <a:gd name="T71" fmla="*/ 2147483647 h 450"/>
                  <a:gd name="T72" fmla="*/ 2147483647 w 624"/>
                  <a:gd name="T73" fmla="*/ 2147483647 h 450"/>
                  <a:gd name="T74" fmla="*/ 2147483647 w 624"/>
                  <a:gd name="T75" fmla="*/ 2147483647 h 450"/>
                  <a:gd name="T76" fmla="*/ 2147483647 w 624"/>
                  <a:gd name="T77" fmla="*/ 2147483647 h 450"/>
                  <a:gd name="T78" fmla="*/ 2147483647 w 624"/>
                  <a:gd name="T79" fmla="*/ 2147483647 h 450"/>
                  <a:gd name="T80" fmla="*/ 2147483647 w 624"/>
                  <a:gd name="T81" fmla="*/ 2147483647 h 450"/>
                  <a:gd name="T82" fmla="*/ 2147483647 w 624"/>
                  <a:gd name="T83" fmla="*/ 2147483647 h 450"/>
                  <a:gd name="T84" fmla="*/ 2147483647 w 624"/>
                  <a:gd name="T85" fmla="*/ 2147483647 h 450"/>
                  <a:gd name="T86" fmla="*/ 2147483647 w 624"/>
                  <a:gd name="T87" fmla="*/ 2147483647 h 450"/>
                  <a:gd name="T88" fmla="*/ 2147483647 w 624"/>
                  <a:gd name="T89" fmla="*/ 2147483647 h 450"/>
                  <a:gd name="T90" fmla="*/ 2147483647 w 624"/>
                  <a:gd name="T91" fmla="*/ 2147483647 h 450"/>
                  <a:gd name="T92" fmla="*/ 2147483647 w 624"/>
                  <a:gd name="T93" fmla="*/ 2147483647 h 450"/>
                  <a:gd name="T94" fmla="*/ 2147483647 w 624"/>
                  <a:gd name="T95" fmla="*/ 2147483647 h 450"/>
                  <a:gd name="T96" fmla="*/ 2147483647 w 624"/>
                  <a:gd name="T97" fmla="*/ 2147483647 h 450"/>
                  <a:gd name="T98" fmla="*/ 2147483647 w 624"/>
                  <a:gd name="T99" fmla="*/ 2147483647 h 450"/>
                  <a:gd name="T100" fmla="*/ 2147483647 w 624"/>
                  <a:gd name="T101" fmla="*/ 2147483647 h 450"/>
                  <a:gd name="T102" fmla="*/ 2147483647 w 624"/>
                  <a:gd name="T103" fmla="*/ 2147483647 h 450"/>
                  <a:gd name="T104" fmla="*/ 2147483647 w 624"/>
                  <a:gd name="T105" fmla="*/ 2147483647 h 450"/>
                  <a:gd name="T106" fmla="*/ 2147483647 w 624"/>
                  <a:gd name="T107" fmla="*/ 2147483647 h 45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24"/>
                  <a:gd name="T163" fmla="*/ 0 h 450"/>
                  <a:gd name="T164" fmla="*/ 624 w 624"/>
                  <a:gd name="T165" fmla="*/ 450 h 45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24" h="450">
                    <a:moveTo>
                      <a:pt x="426" y="426"/>
                    </a:moveTo>
                    <a:lnTo>
                      <a:pt x="432" y="426"/>
                    </a:lnTo>
                    <a:lnTo>
                      <a:pt x="444" y="420"/>
                    </a:lnTo>
                    <a:lnTo>
                      <a:pt x="450" y="414"/>
                    </a:lnTo>
                    <a:lnTo>
                      <a:pt x="474" y="414"/>
                    </a:lnTo>
                    <a:lnTo>
                      <a:pt x="498" y="438"/>
                    </a:lnTo>
                    <a:lnTo>
                      <a:pt x="528" y="438"/>
                    </a:lnTo>
                    <a:lnTo>
                      <a:pt x="528" y="450"/>
                    </a:lnTo>
                    <a:lnTo>
                      <a:pt x="552" y="450"/>
                    </a:lnTo>
                    <a:lnTo>
                      <a:pt x="540" y="438"/>
                    </a:lnTo>
                    <a:lnTo>
                      <a:pt x="540" y="396"/>
                    </a:lnTo>
                    <a:lnTo>
                      <a:pt x="594" y="348"/>
                    </a:lnTo>
                    <a:lnTo>
                      <a:pt x="606" y="348"/>
                    </a:lnTo>
                    <a:lnTo>
                      <a:pt x="612" y="342"/>
                    </a:lnTo>
                    <a:lnTo>
                      <a:pt x="618" y="342"/>
                    </a:lnTo>
                    <a:lnTo>
                      <a:pt x="624" y="336"/>
                    </a:lnTo>
                    <a:lnTo>
                      <a:pt x="618" y="330"/>
                    </a:lnTo>
                    <a:lnTo>
                      <a:pt x="618" y="324"/>
                    </a:lnTo>
                    <a:lnTo>
                      <a:pt x="612" y="318"/>
                    </a:lnTo>
                    <a:lnTo>
                      <a:pt x="618" y="306"/>
                    </a:lnTo>
                    <a:lnTo>
                      <a:pt x="612" y="300"/>
                    </a:lnTo>
                    <a:lnTo>
                      <a:pt x="600" y="294"/>
                    </a:lnTo>
                    <a:lnTo>
                      <a:pt x="600" y="288"/>
                    </a:lnTo>
                    <a:lnTo>
                      <a:pt x="582" y="270"/>
                    </a:lnTo>
                    <a:lnTo>
                      <a:pt x="576" y="252"/>
                    </a:lnTo>
                    <a:lnTo>
                      <a:pt x="582" y="252"/>
                    </a:lnTo>
                    <a:lnTo>
                      <a:pt x="576" y="240"/>
                    </a:lnTo>
                    <a:lnTo>
                      <a:pt x="576" y="210"/>
                    </a:lnTo>
                    <a:lnTo>
                      <a:pt x="564" y="198"/>
                    </a:lnTo>
                    <a:lnTo>
                      <a:pt x="558" y="198"/>
                    </a:lnTo>
                    <a:lnTo>
                      <a:pt x="552" y="192"/>
                    </a:lnTo>
                    <a:lnTo>
                      <a:pt x="552" y="186"/>
                    </a:lnTo>
                    <a:lnTo>
                      <a:pt x="564" y="186"/>
                    </a:lnTo>
                    <a:lnTo>
                      <a:pt x="564" y="168"/>
                    </a:lnTo>
                    <a:lnTo>
                      <a:pt x="588" y="162"/>
                    </a:lnTo>
                    <a:lnTo>
                      <a:pt x="588" y="150"/>
                    </a:lnTo>
                    <a:lnTo>
                      <a:pt x="594" y="144"/>
                    </a:lnTo>
                    <a:lnTo>
                      <a:pt x="594" y="138"/>
                    </a:lnTo>
                    <a:lnTo>
                      <a:pt x="588" y="132"/>
                    </a:lnTo>
                    <a:lnTo>
                      <a:pt x="576" y="108"/>
                    </a:lnTo>
                    <a:lnTo>
                      <a:pt x="570" y="102"/>
                    </a:lnTo>
                    <a:lnTo>
                      <a:pt x="570" y="90"/>
                    </a:lnTo>
                    <a:lnTo>
                      <a:pt x="564" y="84"/>
                    </a:lnTo>
                    <a:lnTo>
                      <a:pt x="558" y="72"/>
                    </a:lnTo>
                    <a:lnTo>
                      <a:pt x="558" y="48"/>
                    </a:lnTo>
                    <a:lnTo>
                      <a:pt x="546" y="42"/>
                    </a:lnTo>
                    <a:lnTo>
                      <a:pt x="540" y="42"/>
                    </a:lnTo>
                    <a:lnTo>
                      <a:pt x="522" y="36"/>
                    </a:lnTo>
                    <a:lnTo>
                      <a:pt x="498" y="36"/>
                    </a:lnTo>
                    <a:lnTo>
                      <a:pt x="498" y="42"/>
                    </a:lnTo>
                    <a:lnTo>
                      <a:pt x="408" y="42"/>
                    </a:lnTo>
                    <a:lnTo>
                      <a:pt x="402" y="36"/>
                    </a:lnTo>
                    <a:lnTo>
                      <a:pt x="390" y="36"/>
                    </a:lnTo>
                    <a:lnTo>
                      <a:pt x="384" y="30"/>
                    </a:lnTo>
                    <a:lnTo>
                      <a:pt x="360" y="30"/>
                    </a:lnTo>
                    <a:lnTo>
                      <a:pt x="354" y="36"/>
                    </a:lnTo>
                    <a:lnTo>
                      <a:pt x="348" y="36"/>
                    </a:lnTo>
                    <a:lnTo>
                      <a:pt x="342" y="30"/>
                    </a:lnTo>
                    <a:lnTo>
                      <a:pt x="312" y="30"/>
                    </a:lnTo>
                    <a:lnTo>
                      <a:pt x="300" y="36"/>
                    </a:lnTo>
                    <a:lnTo>
                      <a:pt x="282" y="36"/>
                    </a:lnTo>
                    <a:lnTo>
                      <a:pt x="276" y="30"/>
                    </a:lnTo>
                    <a:lnTo>
                      <a:pt x="270" y="18"/>
                    </a:lnTo>
                    <a:lnTo>
                      <a:pt x="264" y="12"/>
                    </a:lnTo>
                    <a:lnTo>
                      <a:pt x="264" y="6"/>
                    </a:lnTo>
                    <a:lnTo>
                      <a:pt x="258" y="6"/>
                    </a:lnTo>
                    <a:lnTo>
                      <a:pt x="252" y="0"/>
                    </a:lnTo>
                    <a:lnTo>
                      <a:pt x="210" y="0"/>
                    </a:lnTo>
                    <a:lnTo>
                      <a:pt x="192" y="6"/>
                    </a:lnTo>
                    <a:lnTo>
                      <a:pt x="180" y="12"/>
                    </a:lnTo>
                    <a:lnTo>
                      <a:pt x="162" y="12"/>
                    </a:lnTo>
                    <a:lnTo>
                      <a:pt x="150" y="18"/>
                    </a:lnTo>
                    <a:lnTo>
                      <a:pt x="144" y="24"/>
                    </a:lnTo>
                    <a:lnTo>
                      <a:pt x="138" y="24"/>
                    </a:lnTo>
                    <a:lnTo>
                      <a:pt x="120" y="42"/>
                    </a:lnTo>
                    <a:lnTo>
                      <a:pt x="60" y="48"/>
                    </a:lnTo>
                    <a:lnTo>
                      <a:pt x="54" y="48"/>
                    </a:lnTo>
                    <a:lnTo>
                      <a:pt x="48" y="54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72"/>
                    </a:lnTo>
                    <a:lnTo>
                      <a:pt x="18" y="78"/>
                    </a:lnTo>
                    <a:lnTo>
                      <a:pt x="18" y="96"/>
                    </a:lnTo>
                    <a:lnTo>
                      <a:pt x="6" y="90"/>
                    </a:lnTo>
                    <a:lnTo>
                      <a:pt x="6" y="108"/>
                    </a:lnTo>
                    <a:lnTo>
                      <a:pt x="12" y="108"/>
                    </a:lnTo>
                    <a:lnTo>
                      <a:pt x="18" y="114"/>
                    </a:lnTo>
                    <a:lnTo>
                      <a:pt x="18" y="132"/>
                    </a:lnTo>
                    <a:lnTo>
                      <a:pt x="6" y="144"/>
                    </a:lnTo>
                    <a:lnTo>
                      <a:pt x="0" y="144"/>
                    </a:lnTo>
                    <a:lnTo>
                      <a:pt x="0" y="156"/>
                    </a:lnTo>
                    <a:lnTo>
                      <a:pt x="6" y="162"/>
                    </a:lnTo>
                    <a:lnTo>
                      <a:pt x="12" y="162"/>
                    </a:lnTo>
                    <a:lnTo>
                      <a:pt x="18" y="168"/>
                    </a:lnTo>
                    <a:lnTo>
                      <a:pt x="30" y="168"/>
                    </a:lnTo>
                    <a:lnTo>
                      <a:pt x="30" y="186"/>
                    </a:lnTo>
                    <a:lnTo>
                      <a:pt x="24" y="186"/>
                    </a:lnTo>
                    <a:lnTo>
                      <a:pt x="24" y="198"/>
                    </a:lnTo>
                    <a:lnTo>
                      <a:pt x="36" y="198"/>
                    </a:lnTo>
                    <a:lnTo>
                      <a:pt x="36" y="204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42" y="216"/>
                    </a:lnTo>
                    <a:lnTo>
                      <a:pt x="36" y="222"/>
                    </a:lnTo>
                    <a:lnTo>
                      <a:pt x="24" y="228"/>
                    </a:lnTo>
                    <a:lnTo>
                      <a:pt x="24" y="234"/>
                    </a:lnTo>
                    <a:lnTo>
                      <a:pt x="30" y="240"/>
                    </a:lnTo>
                    <a:lnTo>
                      <a:pt x="36" y="240"/>
                    </a:lnTo>
                    <a:lnTo>
                      <a:pt x="42" y="246"/>
                    </a:lnTo>
                    <a:lnTo>
                      <a:pt x="42" y="264"/>
                    </a:lnTo>
                    <a:lnTo>
                      <a:pt x="48" y="258"/>
                    </a:lnTo>
                    <a:lnTo>
                      <a:pt x="54" y="258"/>
                    </a:lnTo>
                    <a:lnTo>
                      <a:pt x="54" y="270"/>
                    </a:lnTo>
                    <a:lnTo>
                      <a:pt x="48" y="276"/>
                    </a:lnTo>
                    <a:lnTo>
                      <a:pt x="60" y="276"/>
                    </a:lnTo>
                    <a:lnTo>
                      <a:pt x="60" y="282"/>
                    </a:lnTo>
                    <a:lnTo>
                      <a:pt x="54" y="282"/>
                    </a:lnTo>
                    <a:lnTo>
                      <a:pt x="54" y="294"/>
                    </a:lnTo>
                    <a:lnTo>
                      <a:pt x="72" y="294"/>
                    </a:lnTo>
                    <a:lnTo>
                      <a:pt x="78" y="312"/>
                    </a:lnTo>
                    <a:lnTo>
                      <a:pt x="96" y="312"/>
                    </a:lnTo>
                    <a:lnTo>
                      <a:pt x="108" y="318"/>
                    </a:lnTo>
                    <a:lnTo>
                      <a:pt x="114" y="318"/>
                    </a:lnTo>
                    <a:lnTo>
                      <a:pt x="114" y="324"/>
                    </a:lnTo>
                    <a:lnTo>
                      <a:pt x="138" y="324"/>
                    </a:lnTo>
                    <a:lnTo>
                      <a:pt x="144" y="330"/>
                    </a:lnTo>
                    <a:lnTo>
                      <a:pt x="132" y="336"/>
                    </a:lnTo>
                    <a:lnTo>
                      <a:pt x="144" y="342"/>
                    </a:lnTo>
                    <a:lnTo>
                      <a:pt x="144" y="354"/>
                    </a:lnTo>
                    <a:lnTo>
                      <a:pt x="150" y="354"/>
                    </a:lnTo>
                    <a:lnTo>
                      <a:pt x="156" y="360"/>
                    </a:lnTo>
                    <a:lnTo>
                      <a:pt x="174" y="360"/>
                    </a:lnTo>
                    <a:lnTo>
                      <a:pt x="174" y="354"/>
                    </a:lnTo>
                    <a:lnTo>
                      <a:pt x="180" y="354"/>
                    </a:lnTo>
                    <a:lnTo>
                      <a:pt x="192" y="348"/>
                    </a:lnTo>
                    <a:lnTo>
                      <a:pt x="210" y="348"/>
                    </a:lnTo>
                    <a:lnTo>
                      <a:pt x="204" y="354"/>
                    </a:lnTo>
                    <a:lnTo>
                      <a:pt x="222" y="354"/>
                    </a:lnTo>
                    <a:lnTo>
                      <a:pt x="228" y="360"/>
                    </a:lnTo>
                    <a:lnTo>
                      <a:pt x="234" y="372"/>
                    </a:lnTo>
                    <a:lnTo>
                      <a:pt x="240" y="378"/>
                    </a:lnTo>
                    <a:lnTo>
                      <a:pt x="246" y="366"/>
                    </a:lnTo>
                    <a:lnTo>
                      <a:pt x="252" y="372"/>
                    </a:lnTo>
                    <a:lnTo>
                      <a:pt x="252" y="378"/>
                    </a:lnTo>
                    <a:lnTo>
                      <a:pt x="270" y="378"/>
                    </a:lnTo>
                    <a:lnTo>
                      <a:pt x="282" y="384"/>
                    </a:lnTo>
                    <a:lnTo>
                      <a:pt x="282" y="390"/>
                    </a:lnTo>
                    <a:lnTo>
                      <a:pt x="288" y="402"/>
                    </a:lnTo>
                    <a:lnTo>
                      <a:pt x="306" y="420"/>
                    </a:lnTo>
                    <a:lnTo>
                      <a:pt x="318" y="420"/>
                    </a:lnTo>
                    <a:lnTo>
                      <a:pt x="330" y="408"/>
                    </a:lnTo>
                    <a:lnTo>
                      <a:pt x="342" y="408"/>
                    </a:lnTo>
                    <a:lnTo>
                      <a:pt x="354" y="420"/>
                    </a:lnTo>
                    <a:lnTo>
                      <a:pt x="360" y="420"/>
                    </a:lnTo>
                    <a:lnTo>
                      <a:pt x="360" y="426"/>
                    </a:lnTo>
                    <a:lnTo>
                      <a:pt x="366" y="432"/>
                    </a:lnTo>
                    <a:lnTo>
                      <a:pt x="378" y="432"/>
                    </a:lnTo>
                    <a:lnTo>
                      <a:pt x="384" y="426"/>
                    </a:lnTo>
                    <a:lnTo>
                      <a:pt x="384" y="420"/>
                    </a:lnTo>
                    <a:lnTo>
                      <a:pt x="414" y="420"/>
                    </a:lnTo>
                    <a:lnTo>
                      <a:pt x="420" y="426"/>
                    </a:lnTo>
                    <a:lnTo>
                      <a:pt x="426" y="42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23" name="Norway"/>
              <p:cNvSpPr>
                <a:spLocks noEditPoints="1"/>
              </p:cNvSpPr>
              <p:nvPr/>
            </p:nvSpPr>
            <p:spPr bwMode="auto">
              <a:xfrm>
                <a:off x="2764" y="743"/>
                <a:ext cx="348" cy="383"/>
              </a:xfrm>
              <a:custGeom>
                <a:avLst/>
                <a:gdLst>
                  <a:gd name="T0" fmla="*/ 2147483647 w 1362"/>
                  <a:gd name="T1" fmla="*/ 2147483647 h 1500"/>
                  <a:gd name="T2" fmla="*/ 2147483647 w 1362"/>
                  <a:gd name="T3" fmla="*/ 2147483647 h 1500"/>
                  <a:gd name="T4" fmla="*/ 2147483647 w 1362"/>
                  <a:gd name="T5" fmla="*/ 2147483647 h 1500"/>
                  <a:gd name="T6" fmla="*/ 2147483647 w 1362"/>
                  <a:gd name="T7" fmla="*/ 2147483647 h 1500"/>
                  <a:gd name="T8" fmla="*/ 2147483647 w 1362"/>
                  <a:gd name="T9" fmla="*/ 0 h 1500"/>
                  <a:gd name="T10" fmla="*/ 2147483647 w 1362"/>
                  <a:gd name="T11" fmla="*/ 2147483647 h 1500"/>
                  <a:gd name="T12" fmla="*/ 2147483647 w 1362"/>
                  <a:gd name="T13" fmla="*/ 2147483647 h 1500"/>
                  <a:gd name="T14" fmla="*/ 2147483647 w 1362"/>
                  <a:gd name="T15" fmla="*/ 2147483647 h 1500"/>
                  <a:gd name="T16" fmla="*/ 2147483647 w 1362"/>
                  <a:gd name="T17" fmla="*/ 2147483647 h 1500"/>
                  <a:gd name="T18" fmla="*/ 2147483647 w 1362"/>
                  <a:gd name="T19" fmla="*/ 2147483647 h 1500"/>
                  <a:gd name="T20" fmla="*/ 2147483647 w 1362"/>
                  <a:gd name="T21" fmla="*/ 2147483647 h 1500"/>
                  <a:gd name="T22" fmla="*/ 2147483647 w 1362"/>
                  <a:gd name="T23" fmla="*/ 2147483647 h 1500"/>
                  <a:gd name="T24" fmla="*/ 2147483647 w 1362"/>
                  <a:gd name="T25" fmla="*/ 2147483647 h 1500"/>
                  <a:gd name="T26" fmla="*/ 2147483647 w 1362"/>
                  <a:gd name="T27" fmla="*/ 2147483647 h 1500"/>
                  <a:gd name="T28" fmla="*/ 2147483647 w 1362"/>
                  <a:gd name="T29" fmla="*/ 2147483647 h 1500"/>
                  <a:gd name="T30" fmla="*/ 2147483647 w 1362"/>
                  <a:gd name="T31" fmla="*/ 2147483647 h 1500"/>
                  <a:gd name="T32" fmla="*/ 2147483647 w 1362"/>
                  <a:gd name="T33" fmla="*/ 2147483647 h 1500"/>
                  <a:gd name="T34" fmla="*/ 2147483647 w 1362"/>
                  <a:gd name="T35" fmla="*/ 2147483647 h 1500"/>
                  <a:gd name="T36" fmla="*/ 2147483647 w 1362"/>
                  <a:gd name="T37" fmla="*/ 2147483647 h 1500"/>
                  <a:gd name="T38" fmla="*/ 2147483647 w 1362"/>
                  <a:gd name="T39" fmla="*/ 2147483647 h 1500"/>
                  <a:gd name="T40" fmla="*/ 2147483647 w 1362"/>
                  <a:gd name="T41" fmla="*/ 2147483647 h 1500"/>
                  <a:gd name="T42" fmla="*/ 2147483647 w 1362"/>
                  <a:gd name="T43" fmla="*/ 2147483647 h 1500"/>
                  <a:gd name="T44" fmla="*/ 2147483647 w 1362"/>
                  <a:gd name="T45" fmla="*/ 2147483647 h 1500"/>
                  <a:gd name="T46" fmla="*/ 2147483647 w 1362"/>
                  <a:gd name="T47" fmla="*/ 2147483647 h 1500"/>
                  <a:gd name="T48" fmla="*/ 2147483647 w 1362"/>
                  <a:gd name="T49" fmla="*/ 2147483647 h 1500"/>
                  <a:gd name="T50" fmla="*/ 2147483647 w 1362"/>
                  <a:gd name="T51" fmla="*/ 2147483647 h 1500"/>
                  <a:gd name="T52" fmla="*/ 2147483647 w 1362"/>
                  <a:gd name="T53" fmla="*/ 2147483647 h 1500"/>
                  <a:gd name="T54" fmla="*/ 2147483647 w 1362"/>
                  <a:gd name="T55" fmla="*/ 2147483647 h 1500"/>
                  <a:gd name="T56" fmla="*/ 2147483647 w 1362"/>
                  <a:gd name="T57" fmla="*/ 2147483647 h 1500"/>
                  <a:gd name="T58" fmla="*/ 2147483647 w 1362"/>
                  <a:gd name="T59" fmla="*/ 2147483647 h 1500"/>
                  <a:gd name="T60" fmla="*/ 2147483647 w 1362"/>
                  <a:gd name="T61" fmla="*/ 2147483647 h 1500"/>
                  <a:gd name="T62" fmla="*/ 2147483647 w 1362"/>
                  <a:gd name="T63" fmla="*/ 2147483647 h 1500"/>
                  <a:gd name="T64" fmla="*/ 2147483647 w 1362"/>
                  <a:gd name="T65" fmla="*/ 2147483647 h 1500"/>
                  <a:gd name="T66" fmla="*/ 2147483647 w 1362"/>
                  <a:gd name="T67" fmla="*/ 2147483647 h 1500"/>
                  <a:gd name="T68" fmla="*/ 2147483647 w 1362"/>
                  <a:gd name="T69" fmla="*/ 2147483647 h 1500"/>
                  <a:gd name="T70" fmla="*/ 2147483647 w 1362"/>
                  <a:gd name="T71" fmla="*/ 2147483647 h 1500"/>
                  <a:gd name="T72" fmla="*/ 2147483647 w 1362"/>
                  <a:gd name="T73" fmla="*/ 2147483647 h 1500"/>
                  <a:gd name="T74" fmla="*/ 2147483647 w 1362"/>
                  <a:gd name="T75" fmla="*/ 2147483647 h 1500"/>
                  <a:gd name="T76" fmla="*/ 2147483647 w 1362"/>
                  <a:gd name="T77" fmla="*/ 2147483647 h 1500"/>
                  <a:gd name="T78" fmla="*/ 2147483647 w 1362"/>
                  <a:gd name="T79" fmla="*/ 2147483647 h 1500"/>
                  <a:gd name="T80" fmla="*/ 2147483647 w 1362"/>
                  <a:gd name="T81" fmla="*/ 2147483647 h 1500"/>
                  <a:gd name="T82" fmla="*/ 2147483647 w 1362"/>
                  <a:gd name="T83" fmla="*/ 2147483647 h 1500"/>
                  <a:gd name="T84" fmla="*/ 2147483647 w 1362"/>
                  <a:gd name="T85" fmla="*/ 2147483647 h 1500"/>
                  <a:gd name="T86" fmla="*/ 2147483647 w 1362"/>
                  <a:gd name="T87" fmla="*/ 2147483647 h 1500"/>
                  <a:gd name="T88" fmla="*/ 2147483647 w 1362"/>
                  <a:gd name="T89" fmla="*/ 2147483647 h 1500"/>
                  <a:gd name="T90" fmla="*/ 2147483647 w 1362"/>
                  <a:gd name="T91" fmla="*/ 2147483647 h 1500"/>
                  <a:gd name="T92" fmla="*/ 2147483647 w 1362"/>
                  <a:gd name="T93" fmla="*/ 2147483647 h 1500"/>
                  <a:gd name="T94" fmla="*/ 2147483647 w 1362"/>
                  <a:gd name="T95" fmla="*/ 2147483647 h 1500"/>
                  <a:gd name="T96" fmla="*/ 2147483647 w 1362"/>
                  <a:gd name="T97" fmla="*/ 2147483647 h 1500"/>
                  <a:gd name="T98" fmla="*/ 2147483647 w 1362"/>
                  <a:gd name="T99" fmla="*/ 2147483647 h 1500"/>
                  <a:gd name="T100" fmla="*/ 2147483647 w 1362"/>
                  <a:gd name="T101" fmla="*/ 2147483647 h 1500"/>
                  <a:gd name="T102" fmla="*/ 2147483647 w 1362"/>
                  <a:gd name="T103" fmla="*/ 2147483647 h 1500"/>
                  <a:gd name="T104" fmla="*/ 2147483647 w 1362"/>
                  <a:gd name="T105" fmla="*/ 2147483647 h 1500"/>
                  <a:gd name="T106" fmla="*/ 2147483647 w 1362"/>
                  <a:gd name="T107" fmla="*/ 2147483647 h 1500"/>
                  <a:gd name="T108" fmla="*/ 2147483647 w 1362"/>
                  <a:gd name="T109" fmla="*/ 2147483647 h 1500"/>
                  <a:gd name="T110" fmla="*/ 2147483647 w 1362"/>
                  <a:gd name="T111" fmla="*/ 2147483647 h 1500"/>
                  <a:gd name="T112" fmla="*/ 2147483647 w 1362"/>
                  <a:gd name="T113" fmla="*/ 2147483647 h 1500"/>
                  <a:gd name="T114" fmla="*/ 2147483647 w 1362"/>
                  <a:gd name="T115" fmla="*/ 2147483647 h 150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62"/>
                  <a:gd name="T175" fmla="*/ 0 h 1500"/>
                  <a:gd name="T176" fmla="*/ 1362 w 1362"/>
                  <a:gd name="T177" fmla="*/ 1500 h 150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62" h="1500">
                    <a:moveTo>
                      <a:pt x="324" y="120"/>
                    </a:moveTo>
                    <a:lnTo>
                      <a:pt x="336" y="126"/>
                    </a:lnTo>
                    <a:lnTo>
                      <a:pt x="354" y="132"/>
                    </a:lnTo>
                    <a:lnTo>
                      <a:pt x="378" y="132"/>
                    </a:lnTo>
                    <a:lnTo>
                      <a:pt x="294" y="90"/>
                    </a:lnTo>
                    <a:lnTo>
                      <a:pt x="294" y="102"/>
                    </a:lnTo>
                    <a:lnTo>
                      <a:pt x="306" y="108"/>
                    </a:lnTo>
                    <a:lnTo>
                      <a:pt x="312" y="114"/>
                    </a:lnTo>
                    <a:lnTo>
                      <a:pt x="324" y="120"/>
                    </a:lnTo>
                    <a:close/>
                    <a:moveTo>
                      <a:pt x="684" y="48"/>
                    </a:moveTo>
                    <a:lnTo>
                      <a:pt x="732" y="48"/>
                    </a:lnTo>
                    <a:lnTo>
                      <a:pt x="738" y="54"/>
                    </a:lnTo>
                    <a:lnTo>
                      <a:pt x="750" y="54"/>
                    </a:lnTo>
                    <a:lnTo>
                      <a:pt x="774" y="66"/>
                    </a:lnTo>
                    <a:lnTo>
                      <a:pt x="786" y="66"/>
                    </a:lnTo>
                    <a:lnTo>
                      <a:pt x="798" y="60"/>
                    </a:lnTo>
                    <a:lnTo>
                      <a:pt x="804" y="60"/>
                    </a:lnTo>
                    <a:lnTo>
                      <a:pt x="816" y="54"/>
                    </a:lnTo>
                    <a:lnTo>
                      <a:pt x="828" y="54"/>
                    </a:lnTo>
                    <a:lnTo>
                      <a:pt x="840" y="60"/>
                    </a:lnTo>
                    <a:lnTo>
                      <a:pt x="876" y="72"/>
                    </a:lnTo>
                    <a:lnTo>
                      <a:pt x="888" y="78"/>
                    </a:lnTo>
                    <a:lnTo>
                      <a:pt x="894" y="84"/>
                    </a:lnTo>
                    <a:lnTo>
                      <a:pt x="900" y="84"/>
                    </a:lnTo>
                    <a:lnTo>
                      <a:pt x="924" y="60"/>
                    </a:lnTo>
                    <a:lnTo>
                      <a:pt x="984" y="66"/>
                    </a:lnTo>
                    <a:lnTo>
                      <a:pt x="984" y="42"/>
                    </a:lnTo>
                    <a:lnTo>
                      <a:pt x="1014" y="42"/>
                    </a:lnTo>
                    <a:lnTo>
                      <a:pt x="1026" y="36"/>
                    </a:lnTo>
                    <a:lnTo>
                      <a:pt x="1032" y="24"/>
                    </a:lnTo>
                    <a:lnTo>
                      <a:pt x="1038" y="18"/>
                    </a:lnTo>
                    <a:lnTo>
                      <a:pt x="1032" y="12"/>
                    </a:lnTo>
                    <a:lnTo>
                      <a:pt x="1002" y="12"/>
                    </a:lnTo>
                    <a:lnTo>
                      <a:pt x="990" y="18"/>
                    </a:lnTo>
                    <a:lnTo>
                      <a:pt x="984" y="18"/>
                    </a:lnTo>
                    <a:lnTo>
                      <a:pt x="972" y="6"/>
                    </a:lnTo>
                    <a:lnTo>
                      <a:pt x="960" y="0"/>
                    </a:lnTo>
                    <a:lnTo>
                      <a:pt x="918" y="0"/>
                    </a:lnTo>
                    <a:lnTo>
                      <a:pt x="900" y="6"/>
                    </a:lnTo>
                    <a:lnTo>
                      <a:pt x="882" y="18"/>
                    </a:lnTo>
                    <a:lnTo>
                      <a:pt x="870" y="18"/>
                    </a:lnTo>
                    <a:lnTo>
                      <a:pt x="864" y="12"/>
                    </a:lnTo>
                    <a:lnTo>
                      <a:pt x="864" y="6"/>
                    </a:lnTo>
                    <a:lnTo>
                      <a:pt x="858" y="6"/>
                    </a:lnTo>
                    <a:lnTo>
                      <a:pt x="852" y="0"/>
                    </a:lnTo>
                    <a:lnTo>
                      <a:pt x="822" y="0"/>
                    </a:lnTo>
                    <a:lnTo>
                      <a:pt x="804" y="18"/>
                    </a:lnTo>
                    <a:lnTo>
                      <a:pt x="738" y="0"/>
                    </a:lnTo>
                    <a:lnTo>
                      <a:pt x="726" y="0"/>
                    </a:lnTo>
                    <a:lnTo>
                      <a:pt x="708" y="6"/>
                    </a:lnTo>
                    <a:lnTo>
                      <a:pt x="690" y="6"/>
                    </a:lnTo>
                    <a:lnTo>
                      <a:pt x="672" y="12"/>
                    </a:lnTo>
                    <a:lnTo>
                      <a:pt x="660" y="12"/>
                    </a:lnTo>
                    <a:lnTo>
                      <a:pt x="660" y="6"/>
                    </a:lnTo>
                    <a:lnTo>
                      <a:pt x="666" y="0"/>
                    </a:lnTo>
                    <a:lnTo>
                      <a:pt x="630" y="12"/>
                    </a:lnTo>
                    <a:lnTo>
                      <a:pt x="648" y="36"/>
                    </a:lnTo>
                    <a:lnTo>
                      <a:pt x="684" y="48"/>
                    </a:lnTo>
                    <a:close/>
                    <a:moveTo>
                      <a:pt x="324" y="66"/>
                    </a:moveTo>
                    <a:lnTo>
                      <a:pt x="342" y="66"/>
                    </a:lnTo>
                    <a:lnTo>
                      <a:pt x="348" y="72"/>
                    </a:lnTo>
                    <a:lnTo>
                      <a:pt x="360" y="72"/>
                    </a:lnTo>
                    <a:lnTo>
                      <a:pt x="360" y="78"/>
                    </a:lnTo>
                    <a:lnTo>
                      <a:pt x="342" y="96"/>
                    </a:lnTo>
                    <a:lnTo>
                      <a:pt x="336" y="96"/>
                    </a:lnTo>
                    <a:lnTo>
                      <a:pt x="378" y="114"/>
                    </a:lnTo>
                    <a:lnTo>
                      <a:pt x="390" y="120"/>
                    </a:lnTo>
                    <a:lnTo>
                      <a:pt x="396" y="126"/>
                    </a:lnTo>
                    <a:lnTo>
                      <a:pt x="414" y="126"/>
                    </a:lnTo>
                    <a:lnTo>
                      <a:pt x="426" y="132"/>
                    </a:lnTo>
                    <a:lnTo>
                      <a:pt x="438" y="132"/>
                    </a:lnTo>
                    <a:lnTo>
                      <a:pt x="462" y="108"/>
                    </a:lnTo>
                    <a:lnTo>
                      <a:pt x="504" y="96"/>
                    </a:lnTo>
                    <a:lnTo>
                      <a:pt x="534" y="120"/>
                    </a:lnTo>
                    <a:lnTo>
                      <a:pt x="528" y="120"/>
                    </a:lnTo>
                    <a:lnTo>
                      <a:pt x="516" y="126"/>
                    </a:lnTo>
                    <a:lnTo>
                      <a:pt x="504" y="126"/>
                    </a:lnTo>
                    <a:lnTo>
                      <a:pt x="480" y="132"/>
                    </a:lnTo>
                    <a:lnTo>
                      <a:pt x="468" y="138"/>
                    </a:lnTo>
                    <a:lnTo>
                      <a:pt x="456" y="150"/>
                    </a:lnTo>
                    <a:lnTo>
                      <a:pt x="486" y="150"/>
                    </a:lnTo>
                    <a:lnTo>
                      <a:pt x="498" y="156"/>
                    </a:lnTo>
                    <a:lnTo>
                      <a:pt x="522" y="156"/>
                    </a:lnTo>
                    <a:lnTo>
                      <a:pt x="516" y="162"/>
                    </a:lnTo>
                    <a:lnTo>
                      <a:pt x="504" y="162"/>
                    </a:lnTo>
                    <a:lnTo>
                      <a:pt x="486" y="168"/>
                    </a:lnTo>
                    <a:lnTo>
                      <a:pt x="474" y="174"/>
                    </a:lnTo>
                    <a:lnTo>
                      <a:pt x="468" y="180"/>
                    </a:lnTo>
                    <a:lnTo>
                      <a:pt x="462" y="180"/>
                    </a:lnTo>
                    <a:lnTo>
                      <a:pt x="516" y="198"/>
                    </a:lnTo>
                    <a:lnTo>
                      <a:pt x="522" y="198"/>
                    </a:lnTo>
                    <a:lnTo>
                      <a:pt x="528" y="204"/>
                    </a:lnTo>
                    <a:lnTo>
                      <a:pt x="540" y="210"/>
                    </a:lnTo>
                    <a:lnTo>
                      <a:pt x="558" y="210"/>
                    </a:lnTo>
                    <a:lnTo>
                      <a:pt x="576" y="216"/>
                    </a:lnTo>
                    <a:lnTo>
                      <a:pt x="594" y="210"/>
                    </a:lnTo>
                    <a:lnTo>
                      <a:pt x="606" y="204"/>
                    </a:lnTo>
                    <a:lnTo>
                      <a:pt x="612" y="204"/>
                    </a:lnTo>
                    <a:lnTo>
                      <a:pt x="618" y="198"/>
                    </a:lnTo>
                    <a:lnTo>
                      <a:pt x="612" y="192"/>
                    </a:lnTo>
                    <a:lnTo>
                      <a:pt x="612" y="186"/>
                    </a:lnTo>
                    <a:lnTo>
                      <a:pt x="606" y="180"/>
                    </a:lnTo>
                    <a:lnTo>
                      <a:pt x="606" y="174"/>
                    </a:lnTo>
                    <a:lnTo>
                      <a:pt x="612" y="168"/>
                    </a:lnTo>
                    <a:lnTo>
                      <a:pt x="618" y="168"/>
                    </a:lnTo>
                    <a:lnTo>
                      <a:pt x="630" y="162"/>
                    </a:lnTo>
                    <a:lnTo>
                      <a:pt x="648" y="162"/>
                    </a:lnTo>
                    <a:lnTo>
                      <a:pt x="648" y="144"/>
                    </a:lnTo>
                    <a:lnTo>
                      <a:pt x="678" y="132"/>
                    </a:lnTo>
                    <a:lnTo>
                      <a:pt x="690" y="102"/>
                    </a:lnTo>
                    <a:lnTo>
                      <a:pt x="714" y="114"/>
                    </a:lnTo>
                    <a:lnTo>
                      <a:pt x="738" y="102"/>
                    </a:lnTo>
                    <a:lnTo>
                      <a:pt x="750" y="114"/>
                    </a:lnTo>
                    <a:lnTo>
                      <a:pt x="762" y="120"/>
                    </a:lnTo>
                    <a:lnTo>
                      <a:pt x="780" y="126"/>
                    </a:lnTo>
                    <a:lnTo>
                      <a:pt x="792" y="138"/>
                    </a:lnTo>
                    <a:lnTo>
                      <a:pt x="792" y="144"/>
                    </a:lnTo>
                    <a:lnTo>
                      <a:pt x="786" y="150"/>
                    </a:lnTo>
                    <a:lnTo>
                      <a:pt x="786" y="162"/>
                    </a:lnTo>
                    <a:lnTo>
                      <a:pt x="774" y="174"/>
                    </a:lnTo>
                    <a:lnTo>
                      <a:pt x="828" y="174"/>
                    </a:lnTo>
                    <a:lnTo>
                      <a:pt x="834" y="180"/>
                    </a:lnTo>
                    <a:lnTo>
                      <a:pt x="846" y="186"/>
                    </a:lnTo>
                    <a:lnTo>
                      <a:pt x="852" y="192"/>
                    </a:lnTo>
                    <a:lnTo>
                      <a:pt x="858" y="192"/>
                    </a:lnTo>
                    <a:lnTo>
                      <a:pt x="864" y="186"/>
                    </a:lnTo>
                    <a:lnTo>
                      <a:pt x="876" y="186"/>
                    </a:lnTo>
                    <a:lnTo>
                      <a:pt x="894" y="174"/>
                    </a:lnTo>
                    <a:lnTo>
                      <a:pt x="906" y="168"/>
                    </a:lnTo>
                    <a:lnTo>
                      <a:pt x="924" y="162"/>
                    </a:lnTo>
                    <a:lnTo>
                      <a:pt x="936" y="156"/>
                    </a:lnTo>
                    <a:lnTo>
                      <a:pt x="942" y="150"/>
                    </a:lnTo>
                    <a:lnTo>
                      <a:pt x="942" y="144"/>
                    </a:lnTo>
                    <a:lnTo>
                      <a:pt x="936" y="144"/>
                    </a:lnTo>
                    <a:lnTo>
                      <a:pt x="924" y="138"/>
                    </a:lnTo>
                    <a:lnTo>
                      <a:pt x="888" y="138"/>
                    </a:lnTo>
                    <a:lnTo>
                      <a:pt x="882" y="120"/>
                    </a:lnTo>
                    <a:lnTo>
                      <a:pt x="828" y="114"/>
                    </a:lnTo>
                    <a:lnTo>
                      <a:pt x="828" y="96"/>
                    </a:lnTo>
                    <a:lnTo>
                      <a:pt x="798" y="102"/>
                    </a:lnTo>
                    <a:lnTo>
                      <a:pt x="798" y="84"/>
                    </a:lnTo>
                    <a:lnTo>
                      <a:pt x="726" y="84"/>
                    </a:lnTo>
                    <a:lnTo>
                      <a:pt x="720" y="72"/>
                    </a:lnTo>
                    <a:lnTo>
                      <a:pt x="684" y="72"/>
                    </a:lnTo>
                    <a:lnTo>
                      <a:pt x="678" y="60"/>
                    </a:lnTo>
                    <a:lnTo>
                      <a:pt x="654" y="48"/>
                    </a:lnTo>
                    <a:lnTo>
                      <a:pt x="624" y="48"/>
                    </a:lnTo>
                    <a:lnTo>
                      <a:pt x="624" y="30"/>
                    </a:lnTo>
                    <a:lnTo>
                      <a:pt x="618" y="30"/>
                    </a:lnTo>
                    <a:lnTo>
                      <a:pt x="612" y="24"/>
                    </a:lnTo>
                    <a:lnTo>
                      <a:pt x="540" y="24"/>
                    </a:lnTo>
                    <a:lnTo>
                      <a:pt x="534" y="30"/>
                    </a:lnTo>
                    <a:lnTo>
                      <a:pt x="534" y="36"/>
                    </a:lnTo>
                    <a:lnTo>
                      <a:pt x="540" y="42"/>
                    </a:lnTo>
                    <a:lnTo>
                      <a:pt x="546" y="54"/>
                    </a:lnTo>
                    <a:lnTo>
                      <a:pt x="564" y="72"/>
                    </a:lnTo>
                    <a:lnTo>
                      <a:pt x="552" y="66"/>
                    </a:lnTo>
                    <a:lnTo>
                      <a:pt x="546" y="60"/>
                    </a:lnTo>
                    <a:lnTo>
                      <a:pt x="528" y="48"/>
                    </a:lnTo>
                    <a:lnTo>
                      <a:pt x="492" y="30"/>
                    </a:lnTo>
                    <a:lnTo>
                      <a:pt x="480" y="30"/>
                    </a:lnTo>
                    <a:lnTo>
                      <a:pt x="474" y="36"/>
                    </a:lnTo>
                    <a:lnTo>
                      <a:pt x="468" y="48"/>
                    </a:lnTo>
                    <a:lnTo>
                      <a:pt x="462" y="54"/>
                    </a:lnTo>
                    <a:lnTo>
                      <a:pt x="450" y="54"/>
                    </a:lnTo>
                    <a:lnTo>
                      <a:pt x="438" y="48"/>
                    </a:lnTo>
                    <a:lnTo>
                      <a:pt x="420" y="48"/>
                    </a:lnTo>
                    <a:lnTo>
                      <a:pt x="420" y="42"/>
                    </a:lnTo>
                    <a:lnTo>
                      <a:pt x="426" y="42"/>
                    </a:lnTo>
                    <a:lnTo>
                      <a:pt x="438" y="30"/>
                    </a:lnTo>
                    <a:lnTo>
                      <a:pt x="384" y="30"/>
                    </a:lnTo>
                    <a:lnTo>
                      <a:pt x="372" y="42"/>
                    </a:lnTo>
                    <a:lnTo>
                      <a:pt x="366" y="30"/>
                    </a:lnTo>
                    <a:lnTo>
                      <a:pt x="354" y="30"/>
                    </a:lnTo>
                    <a:lnTo>
                      <a:pt x="318" y="48"/>
                    </a:lnTo>
                    <a:lnTo>
                      <a:pt x="318" y="60"/>
                    </a:lnTo>
                    <a:lnTo>
                      <a:pt x="324" y="66"/>
                    </a:lnTo>
                    <a:close/>
                    <a:moveTo>
                      <a:pt x="642" y="708"/>
                    </a:moveTo>
                    <a:lnTo>
                      <a:pt x="666" y="696"/>
                    </a:lnTo>
                    <a:lnTo>
                      <a:pt x="666" y="690"/>
                    </a:lnTo>
                    <a:lnTo>
                      <a:pt x="678" y="690"/>
                    </a:lnTo>
                    <a:lnTo>
                      <a:pt x="678" y="678"/>
                    </a:lnTo>
                    <a:lnTo>
                      <a:pt x="672" y="672"/>
                    </a:lnTo>
                    <a:lnTo>
                      <a:pt x="630" y="690"/>
                    </a:lnTo>
                    <a:lnTo>
                      <a:pt x="642" y="708"/>
                    </a:lnTo>
                    <a:close/>
                    <a:moveTo>
                      <a:pt x="774" y="648"/>
                    </a:moveTo>
                    <a:lnTo>
                      <a:pt x="780" y="642"/>
                    </a:lnTo>
                    <a:lnTo>
                      <a:pt x="786" y="642"/>
                    </a:lnTo>
                    <a:lnTo>
                      <a:pt x="792" y="636"/>
                    </a:lnTo>
                    <a:lnTo>
                      <a:pt x="792" y="630"/>
                    </a:lnTo>
                    <a:lnTo>
                      <a:pt x="786" y="624"/>
                    </a:lnTo>
                    <a:lnTo>
                      <a:pt x="774" y="624"/>
                    </a:lnTo>
                    <a:lnTo>
                      <a:pt x="768" y="630"/>
                    </a:lnTo>
                    <a:lnTo>
                      <a:pt x="768" y="642"/>
                    </a:lnTo>
                    <a:lnTo>
                      <a:pt x="774" y="648"/>
                    </a:lnTo>
                    <a:close/>
                    <a:moveTo>
                      <a:pt x="594" y="696"/>
                    </a:moveTo>
                    <a:lnTo>
                      <a:pt x="576" y="696"/>
                    </a:lnTo>
                    <a:lnTo>
                      <a:pt x="552" y="708"/>
                    </a:lnTo>
                    <a:lnTo>
                      <a:pt x="546" y="714"/>
                    </a:lnTo>
                    <a:lnTo>
                      <a:pt x="570" y="720"/>
                    </a:lnTo>
                    <a:lnTo>
                      <a:pt x="576" y="714"/>
                    </a:lnTo>
                    <a:lnTo>
                      <a:pt x="588" y="714"/>
                    </a:lnTo>
                    <a:lnTo>
                      <a:pt x="600" y="702"/>
                    </a:lnTo>
                    <a:lnTo>
                      <a:pt x="594" y="696"/>
                    </a:lnTo>
                    <a:close/>
                    <a:moveTo>
                      <a:pt x="918" y="612"/>
                    </a:moveTo>
                    <a:lnTo>
                      <a:pt x="936" y="618"/>
                    </a:lnTo>
                    <a:lnTo>
                      <a:pt x="942" y="606"/>
                    </a:lnTo>
                    <a:lnTo>
                      <a:pt x="948" y="600"/>
                    </a:lnTo>
                    <a:lnTo>
                      <a:pt x="948" y="594"/>
                    </a:lnTo>
                    <a:lnTo>
                      <a:pt x="918" y="594"/>
                    </a:lnTo>
                    <a:lnTo>
                      <a:pt x="918" y="612"/>
                    </a:lnTo>
                    <a:close/>
                    <a:moveTo>
                      <a:pt x="486" y="756"/>
                    </a:moveTo>
                    <a:lnTo>
                      <a:pt x="474" y="756"/>
                    </a:lnTo>
                    <a:lnTo>
                      <a:pt x="438" y="774"/>
                    </a:lnTo>
                    <a:lnTo>
                      <a:pt x="432" y="780"/>
                    </a:lnTo>
                    <a:lnTo>
                      <a:pt x="432" y="786"/>
                    </a:lnTo>
                    <a:lnTo>
                      <a:pt x="444" y="786"/>
                    </a:lnTo>
                    <a:lnTo>
                      <a:pt x="456" y="780"/>
                    </a:lnTo>
                    <a:lnTo>
                      <a:pt x="462" y="774"/>
                    </a:lnTo>
                    <a:lnTo>
                      <a:pt x="474" y="768"/>
                    </a:lnTo>
                    <a:lnTo>
                      <a:pt x="510" y="768"/>
                    </a:lnTo>
                    <a:lnTo>
                      <a:pt x="510" y="762"/>
                    </a:lnTo>
                    <a:lnTo>
                      <a:pt x="504" y="762"/>
                    </a:lnTo>
                    <a:lnTo>
                      <a:pt x="504" y="756"/>
                    </a:lnTo>
                    <a:lnTo>
                      <a:pt x="486" y="756"/>
                    </a:lnTo>
                    <a:close/>
                    <a:moveTo>
                      <a:pt x="1356" y="660"/>
                    </a:moveTo>
                    <a:lnTo>
                      <a:pt x="1326" y="666"/>
                    </a:lnTo>
                    <a:lnTo>
                      <a:pt x="1290" y="654"/>
                    </a:lnTo>
                    <a:lnTo>
                      <a:pt x="1260" y="642"/>
                    </a:lnTo>
                    <a:lnTo>
                      <a:pt x="1302" y="642"/>
                    </a:lnTo>
                    <a:lnTo>
                      <a:pt x="1326" y="630"/>
                    </a:lnTo>
                    <a:lnTo>
                      <a:pt x="1344" y="630"/>
                    </a:lnTo>
                    <a:lnTo>
                      <a:pt x="1350" y="624"/>
                    </a:lnTo>
                    <a:lnTo>
                      <a:pt x="1356" y="624"/>
                    </a:lnTo>
                    <a:lnTo>
                      <a:pt x="1344" y="618"/>
                    </a:lnTo>
                    <a:lnTo>
                      <a:pt x="1338" y="612"/>
                    </a:lnTo>
                    <a:lnTo>
                      <a:pt x="1320" y="606"/>
                    </a:lnTo>
                    <a:lnTo>
                      <a:pt x="1308" y="600"/>
                    </a:lnTo>
                    <a:lnTo>
                      <a:pt x="1284" y="600"/>
                    </a:lnTo>
                    <a:lnTo>
                      <a:pt x="1260" y="588"/>
                    </a:lnTo>
                    <a:lnTo>
                      <a:pt x="1254" y="588"/>
                    </a:lnTo>
                    <a:lnTo>
                      <a:pt x="1242" y="582"/>
                    </a:lnTo>
                    <a:lnTo>
                      <a:pt x="1242" y="588"/>
                    </a:lnTo>
                    <a:lnTo>
                      <a:pt x="1236" y="594"/>
                    </a:lnTo>
                    <a:lnTo>
                      <a:pt x="1236" y="600"/>
                    </a:lnTo>
                    <a:lnTo>
                      <a:pt x="1218" y="618"/>
                    </a:lnTo>
                    <a:lnTo>
                      <a:pt x="1206" y="618"/>
                    </a:lnTo>
                    <a:lnTo>
                      <a:pt x="1200" y="612"/>
                    </a:lnTo>
                    <a:lnTo>
                      <a:pt x="1224" y="588"/>
                    </a:lnTo>
                    <a:lnTo>
                      <a:pt x="1158" y="564"/>
                    </a:lnTo>
                    <a:lnTo>
                      <a:pt x="1158" y="576"/>
                    </a:lnTo>
                    <a:lnTo>
                      <a:pt x="1152" y="594"/>
                    </a:lnTo>
                    <a:lnTo>
                      <a:pt x="1134" y="630"/>
                    </a:lnTo>
                    <a:lnTo>
                      <a:pt x="1128" y="630"/>
                    </a:lnTo>
                    <a:lnTo>
                      <a:pt x="1122" y="624"/>
                    </a:lnTo>
                    <a:lnTo>
                      <a:pt x="1116" y="612"/>
                    </a:lnTo>
                    <a:lnTo>
                      <a:pt x="1116" y="594"/>
                    </a:lnTo>
                    <a:lnTo>
                      <a:pt x="1122" y="582"/>
                    </a:lnTo>
                    <a:lnTo>
                      <a:pt x="1116" y="594"/>
                    </a:lnTo>
                    <a:lnTo>
                      <a:pt x="1104" y="600"/>
                    </a:lnTo>
                    <a:lnTo>
                      <a:pt x="1080" y="624"/>
                    </a:lnTo>
                    <a:lnTo>
                      <a:pt x="1056" y="636"/>
                    </a:lnTo>
                    <a:lnTo>
                      <a:pt x="1050" y="636"/>
                    </a:lnTo>
                    <a:lnTo>
                      <a:pt x="1050" y="630"/>
                    </a:lnTo>
                    <a:lnTo>
                      <a:pt x="1056" y="618"/>
                    </a:lnTo>
                    <a:lnTo>
                      <a:pt x="1086" y="588"/>
                    </a:lnTo>
                    <a:lnTo>
                      <a:pt x="1092" y="576"/>
                    </a:lnTo>
                    <a:lnTo>
                      <a:pt x="1104" y="570"/>
                    </a:lnTo>
                    <a:lnTo>
                      <a:pt x="1068" y="570"/>
                    </a:lnTo>
                    <a:lnTo>
                      <a:pt x="1050" y="582"/>
                    </a:lnTo>
                    <a:lnTo>
                      <a:pt x="1026" y="582"/>
                    </a:lnTo>
                    <a:lnTo>
                      <a:pt x="984" y="606"/>
                    </a:lnTo>
                    <a:lnTo>
                      <a:pt x="960" y="606"/>
                    </a:lnTo>
                    <a:lnTo>
                      <a:pt x="954" y="636"/>
                    </a:lnTo>
                    <a:lnTo>
                      <a:pt x="918" y="624"/>
                    </a:lnTo>
                    <a:lnTo>
                      <a:pt x="882" y="630"/>
                    </a:lnTo>
                    <a:lnTo>
                      <a:pt x="894" y="660"/>
                    </a:lnTo>
                    <a:lnTo>
                      <a:pt x="846" y="648"/>
                    </a:lnTo>
                    <a:lnTo>
                      <a:pt x="828" y="654"/>
                    </a:lnTo>
                    <a:lnTo>
                      <a:pt x="834" y="678"/>
                    </a:lnTo>
                    <a:lnTo>
                      <a:pt x="792" y="690"/>
                    </a:lnTo>
                    <a:lnTo>
                      <a:pt x="792" y="654"/>
                    </a:lnTo>
                    <a:lnTo>
                      <a:pt x="762" y="654"/>
                    </a:lnTo>
                    <a:lnTo>
                      <a:pt x="774" y="678"/>
                    </a:lnTo>
                    <a:lnTo>
                      <a:pt x="750" y="660"/>
                    </a:lnTo>
                    <a:lnTo>
                      <a:pt x="750" y="690"/>
                    </a:lnTo>
                    <a:lnTo>
                      <a:pt x="726" y="690"/>
                    </a:lnTo>
                    <a:lnTo>
                      <a:pt x="726" y="660"/>
                    </a:lnTo>
                    <a:lnTo>
                      <a:pt x="738" y="654"/>
                    </a:lnTo>
                    <a:lnTo>
                      <a:pt x="744" y="648"/>
                    </a:lnTo>
                    <a:lnTo>
                      <a:pt x="708" y="642"/>
                    </a:lnTo>
                    <a:lnTo>
                      <a:pt x="708" y="684"/>
                    </a:lnTo>
                    <a:lnTo>
                      <a:pt x="678" y="696"/>
                    </a:lnTo>
                    <a:lnTo>
                      <a:pt x="696" y="708"/>
                    </a:lnTo>
                    <a:lnTo>
                      <a:pt x="660" y="714"/>
                    </a:lnTo>
                    <a:lnTo>
                      <a:pt x="672" y="726"/>
                    </a:lnTo>
                    <a:lnTo>
                      <a:pt x="630" y="726"/>
                    </a:lnTo>
                    <a:lnTo>
                      <a:pt x="630" y="738"/>
                    </a:lnTo>
                    <a:lnTo>
                      <a:pt x="660" y="750"/>
                    </a:lnTo>
                    <a:lnTo>
                      <a:pt x="654" y="762"/>
                    </a:lnTo>
                    <a:lnTo>
                      <a:pt x="618" y="744"/>
                    </a:lnTo>
                    <a:lnTo>
                      <a:pt x="600" y="750"/>
                    </a:lnTo>
                    <a:lnTo>
                      <a:pt x="624" y="762"/>
                    </a:lnTo>
                    <a:lnTo>
                      <a:pt x="606" y="780"/>
                    </a:lnTo>
                    <a:lnTo>
                      <a:pt x="594" y="762"/>
                    </a:lnTo>
                    <a:lnTo>
                      <a:pt x="576" y="768"/>
                    </a:lnTo>
                    <a:lnTo>
                      <a:pt x="576" y="780"/>
                    </a:lnTo>
                    <a:lnTo>
                      <a:pt x="546" y="780"/>
                    </a:lnTo>
                    <a:lnTo>
                      <a:pt x="540" y="792"/>
                    </a:lnTo>
                    <a:lnTo>
                      <a:pt x="564" y="804"/>
                    </a:lnTo>
                    <a:lnTo>
                      <a:pt x="564" y="822"/>
                    </a:lnTo>
                    <a:lnTo>
                      <a:pt x="528" y="810"/>
                    </a:lnTo>
                    <a:lnTo>
                      <a:pt x="522" y="822"/>
                    </a:lnTo>
                    <a:lnTo>
                      <a:pt x="552" y="834"/>
                    </a:lnTo>
                    <a:lnTo>
                      <a:pt x="504" y="834"/>
                    </a:lnTo>
                    <a:lnTo>
                      <a:pt x="504" y="852"/>
                    </a:lnTo>
                    <a:lnTo>
                      <a:pt x="492" y="846"/>
                    </a:lnTo>
                    <a:lnTo>
                      <a:pt x="486" y="846"/>
                    </a:lnTo>
                    <a:lnTo>
                      <a:pt x="474" y="852"/>
                    </a:lnTo>
                    <a:lnTo>
                      <a:pt x="468" y="858"/>
                    </a:lnTo>
                    <a:lnTo>
                      <a:pt x="456" y="858"/>
                    </a:lnTo>
                    <a:lnTo>
                      <a:pt x="456" y="870"/>
                    </a:lnTo>
                    <a:lnTo>
                      <a:pt x="462" y="876"/>
                    </a:lnTo>
                    <a:lnTo>
                      <a:pt x="456" y="876"/>
                    </a:lnTo>
                    <a:lnTo>
                      <a:pt x="450" y="882"/>
                    </a:lnTo>
                    <a:lnTo>
                      <a:pt x="444" y="882"/>
                    </a:lnTo>
                    <a:lnTo>
                      <a:pt x="444" y="900"/>
                    </a:lnTo>
                    <a:lnTo>
                      <a:pt x="480" y="900"/>
                    </a:lnTo>
                    <a:lnTo>
                      <a:pt x="468" y="912"/>
                    </a:lnTo>
                    <a:lnTo>
                      <a:pt x="432" y="906"/>
                    </a:lnTo>
                    <a:lnTo>
                      <a:pt x="420" y="912"/>
                    </a:lnTo>
                    <a:lnTo>
                      <a:pt x="414" y="918"/>
                    </a:lnTo>
                    <a:lnTo>
                      <a:pt x="414" y="930"/>
                    </a:lnTo>
                    <a:lnTo>
                      <a:pt x="420" y="936"/>
                    </a:lnTo>
                    <a:lnTo>
                      <a:pt x="420" y="948"/>
                    </a:lnTo>
                    <a:lnTo>
                      <a:pt x="408" y="954"/>
                    </a:lnTo>
                    <a:lnTo>
                      <a:pt x="390" y="954"/>
                    </a:lnTo>
                    <a:lnTo>
                      <a:pt x="390" y="972"/>
                    </a:lnTo>
                    <a:lnTo>
                      <a:pt x="408" y="990"/>
                    </a:lnTo>
                    <a:lnTo>
                      <a:pt x="408" y="996"/>
                    </a:lnTo>
                    <a:lnTo>
                      <a:pt x="402" y="1002"/>
                    </a:lnTo>
                    <a:lnTo>
                      <a:pt x="366" y="1002"/>
                    </a:lnTo>
                    <a:lnTo>
                      <a:pt x="360" y="1008"/>
                    </a:lnTo>
                    <a:lnTo>
                      <a:pt x="360" y="1026"/>
                    </a:lnTo>
                    <a:lnTo>
                      <a:pt x="354" y="1032"/>
                    </a:lnTo>
                    <a:lnTo>
                      <a:pt x="342" y="1032"/>
                    </a:lnTo>
                    <a:lnTo>
                      <a:pt x="336" y="1026"/>
                    </a:lnTo>
                    <a:lnTo>
                      <a:pt x="318" y="1026"/>
                    </a:lnTo>
                    <a:lnTo>
                      <a:pt x="294" y="1050"/>
                    </a:lnTo>
                    <a:lnTo>
                      <a:pt x="282" y="1050"/>
                    </a:lnTo>
                    <a:lnTo>
                      <a:pt x="270" y="1062"/>
                    </a:lnTo>
                    <a:lnTo>
                      <a:pt x="270" y="1068"/>
                    </a:lnTo>
                    <a:lnTo>
                      <a:pt x="276" y="1074"/>
                    </a:lnTo>
                    <a:lnTo>
                      <a:pt x="276" y="1080"/>
                    </a:lnTo>
                    <a:lnTo>
                      <a:pt x="264" y="1092"/>
                    </a:lnTo>
                    <a:lnTo>
                      <a:pt x="252" y="1092"/>
                    </a:lnTo>
                    <a:lnTo>
                      <a:pt x="246" y="1086"/>
                    </a:lnTo>
                    <a:lnTo>
                      <a:pt x="234" y="1080"/>
                    </a:lnTo>
                    <a:lnTo>
                      <a:pt x="234" y="1074"/>
                    </a:lnTo>
                    <a:lnTo>
                      <a:pt x="228" y="1074"/>
                    </a:lnTo>
                    <a:lnTo>
                      <a:pt x="204" y="1086"/>
                    </a:lnTo>
                    <a:lnTo>
                      <a:pt x="198" y="1092"/>
                    </a:lnTo>
                    <a:lnTo>
                      <a:pt x="180" y="1092"/>
                    </a:lnTo>
                    <a:lnTo>
                      <a:pt x="180" y="1110"/>
                    </a:lnTo>
                    <a:lnTo>
                      <a:pt x="186" y="1116"/>
                    </a:lnTo>
                    <a:lnTo>
                      <a:pt x="192" y="1116"/>
                    </a:lnTo>
                    <a:lnTo>
                      <a:pt x="192" y="1128"/>
                    </a:lnTo>
                    <a:lnTo>
                      <a:pt x="186" y="1128"/>
                    </a:lnTo>
                    <a:lnTo>
                      <a:pt x="174" y="1116"/>
                    </a:lnTo>
                    <a:lnTo>
                      <a:pt x="162" y="1116"/>
                    </a:lnTo>
                    <a:lnTo>
                      <a:pt x="156" y="1122"/>
                    </a:lnTo>
                    <a:lnTo>
                      <a:pt x="156" y="1134"/>
                    </a:lnTo>
                    <a:lnTo>
                      <a:pt x="168" y="1134"/>
                    </a:lnTo>
                    <a:lnTo>
                      <a:pt x="174" y="1140"/>
                    </a:lnTo>
                    <a:lnTo>
                      <a:pt x="180" y="1140"/>
                    </a:lnTo>
                    <a:lnTo>
                      <a:pt x="180" y="1152"/>
                    </a:lnTo>
                    <a:lnTo>
                      <a:pt x="138" y="1152"/>
                    </a:lnTo>
                    <a:lnTo>
                      <a:pt x="138" y="1146"/>
                    </a:lnTo>
                    <a:lnTo>
                      <a:pt x="132" y="1146"/>
                    </a:lnTo>
                    <a:lnTo>
                      <a:pt x="126" y="1158"/>
                    </a:lnTo>
                    <a:lnTo>
                      <a:pt x="126" y="1170"/>
                    </a:lnTo>
                    <a:lnTo>
                      <a:pt x="120" y="1164"/>
                    </a:lnTo>
                    <a:lnTo>
                      <a:pt x="102" y="1164"/>
                    </a:lnTo>
                    <a:lnTo>
                      <a:pt x="96" y="1158"/>
                    </a:lnTo>
                    <a:lnTo>
                      <a:pt x="90" y="1158"/>
                    </a:lnTo>
                    <a:lnTo>
                      <a:pt x="90" y="1164"/>
                    </a:lnTo>
                    <a:lnTo>
                      <a:pt x="96" y="1170"/>
                    </a:lnTo>
                    <a:lnTo>
                      <a:pt x="120" y="1182"/>
                    </a:lnTo>
                    <a:lnTo>
                      <a:pt x="132" y="1182"/>
                    </a:lnTo>
                    <a:lnTo>
                      <a:pt x="108" y="1200"/>
                    </a:lnTo>
                    <a:lnTo>
                      <a:pt x="108" y="1188"/>
                    </a:lnTo>
                    <a:lnTo>
                      <a:pt x="90" y="1188"/>
                    </a:lnTo>
                    <a:lnTo>
                      <a:pt x="84" y="1194"/>
                    </a:lnTo>
                    <a:lnTo>
                      <a:pt x="60" y="1182"/>
                    </a:lnTo>
                    <a:lnTo>
                      <a:pt x="54" y="1194"/>
                    </a:lnTo>
                    <a:lnTo>
                      <a:pt x="66" y="1200"/>
                    </a:lnTo>
                    <a:lnTo>
                      <a:pt x="30" y="1194"/>
                    </a:lnTo>
                    <a:lnTo>
                      <a:pt x="30" y="1212"/>
                    </a:lnTo>
                    <a:lnTo>
                      <a:pt x="78" y="1212"/>
                    </a:lnTo>
                    <a:lnTo>
                      <a:pt x="54" y="1218"/>
                    </a:lnTo>
                    <a:lnTo>
                      <a:pt x="18" y="1212"/>
                    </a:lnTo>
                    <a:lnTo>
                      <a:pt x="6" y="1224"/>
                    </a:lnTo>
                    <a:lnTo>
                      <a:pt x="6" y="1230"/>
                    </a:lnTo>
                    <a:lnTo>
                      <a:pt x="18" y="1242"/>
                    </a:lnTo>
                    <a:lnTo>
                      <a:pt x="36" y="1242"/>
                    </a:lnTo>
                    <a:lnTo>
                      <a:pt x="18" y="1248"/>
                    </a:lnTo>
                    <a:lnTo>
                      <a:pt x="12" y="1254"/>
                    </a:lnTo>
                    <a:lnTo>
                      <a:pt x="12" y="1260"/>
                    </a:lnTo>
                    <a:lnTo>
                      <a:pt x="66" y="1260"/>
                    </a:lnTo>
                    <a:lnTo>
                      <a:pt x="78" y="1272"/>
                    </a:lnTo>
                    <a:lnTo>
                      <a:pt x="96" y="1260"/>
                    </a:lnTo>
                    <a:lnTo>
                      <a:pt x="108" y="1272"/>
                    </a:lnTo>
                    <a:lnTo>
                      <a:pt x="138" y="1260"/>
                    </a:lnTo>
                    <a:lnTo>
                      <a:pt x="132" y="1266"/>
                    </a:lnTo>
                    <a:lnTo>
                      <a:pt x="126" y="1278"/>
                    </a:lnTo>
                    <a:lnTo>
                      <a:pt x="60" y="1278"/>
                    </a:lnTo>
                    <a:lnTo>
                      <a:pt x="54" y="1272"/>
                    </a:lnTo>
                    <a:lnTo>
                      <a:pt x="24" y="1272"/>
                    </a:lnTo>
                    <a:lnTo>
                      <a:pt x="12" y="1278"/>
                    </a:lnTo>
                    <a:lnTo>
                      <a:pt x="0" y="1278"/>
                    </a:lnTo>
                    <a:lnTo>
                      <a:pt x="6" y="1284"/>
                    </a:lnTo>
                    <a:lnTo>
                      <a:pt x="6" y="1296"/>
                    </a:lnTo>
                    <a:lnTo>
                      <a:pt x="12" y="1296"/>
                    </a:lnTo>
                    <a:lnTo>
                      <a:pt x="18" y="1302"/>
                    </a:lnTo>
                    <a:lnTo>
                      <a:pt x="30" y="1302"/>
                    </a:lnTo>
                    <a:lnTo>
                      <a:pt x="24" y="1308"/>
                    </a:lnTo>
                    <a:lnTo>
                      <a:pt x="18" y="1320"/>
                    </a:lnTo>
                    <a:lnTo>
                      <a:pt x="36" y="1338"/>
                    </a:lnTo>
                    <a:lnTo>
                      <a:pt x="48" y="1338"/>
                    </a:lnTo>
                    <a:lnTo>
                      <a:pt x="72" y="1320"/>
                    </a:lnTo>
                    <a:lnTo>
                      <a:pt x="102" y="1314"/>
                    </a:lnTo>
                    <a:lnTo>
                      <a:pt x="90" y="1338"/>
                    </a:lnTo>
                    <a:lnTo>
                      <a:pt x="78" y="1332"/>
                    </a:lnTo>
                    <a:lnTo>
                      <a:pt x="66" y="1350"/>
                    </a:lnTo>
                    <a:lnTo>
                      <a:pt x="30" y="1350"/>
                    </a:lnTo>
                    <a:lnTo>
                      <a:pt x="48" y="1368"/>
                    </a:lnTo>
                    <a:lnTo>
                      <a:pt x="24" y="1380"/>
                    </a:lnTo>
                    <a:lnTo>
                      <a:pt x="6" y="1380"/>
                    </a:lnTo>
                    <a:lnTo>
                      <a:pt x="6" y="1398"/>
                    </a:lnTo>
                    <a:lnTo>
                      <a:pt x="66" y="1398"/>
                    </a:lnTo>
                    <a:lnTo>
                      <a:pt x="54" y="1422"/>
                    </a:lnTo>
                    <a:lnTo>
                      <a:pt x="66" y="1422"/>
                    </a:lnTo>
                    <a:lnTo>
                      <a:pt x="54" y="1440"/>
                    </a:lnTo>
                    <a:lnTo>
                      <a:pt x="42" y="1434"/>
                    </a:lnTo>
                    <a:lnTo>
                      <a:pt x="36" y="1434"/>
                    </a:lnTo>
                    <a:lnTo>
                      <a:pt x="30" y="1428"/>
                    </a:lnTo>
                    <a:lnTo>
                      <a:pt x="18" y="1428"/>
                    </a:lnTo>
                    <a:lnTo>
                      <a:pt x="18" y="1440"/>
                    </a:lnTo>
                    <a:lnTo>
                      <a:pt x="24" y="1452"/>
                    </a:lnTo>
                    <a:lnTo>
                      <a:pt x="36" y="1464"/>
                    </a:lnTo>
                    <a:lnTo>
                      <a:pt x="84" y="1482"/>
                    </a:lnTo>
                    <a:lnTo>
                      <a:pt x="78" y="1488"/>
                    </a:lnTo>
                    <a:lnTo>
                      <a:pt x="84" y="1494"/>
                    </a:lnTo>
                    <a:lnTo>
                      <a:pt x="126" y="1494"/>
                    </a:lnTo>
                    <a:lnTo>
                      <a:pt x="132" y="1500"/>
                    </a:lnTo>
                    <a:lnTo>
                      <a:pt x="144" y="1500"/>
                    </a:lnTo>
                    <a:lnTo>
                      <a:pt x="192" y="1476"/>
                    </a:lnTo>
                    <a:lnTo>
                      <a:pt x="204" y="1464"/>
                    </a:lnTo>
                    <a:lnTo>
                      <a:pt x="216" y="1458"/>
                    </a:lnTo>
                    <a:lnTo>
                      <a:pt x="222" y="1452"/>
                    </a:lnTo>
                    <a:lnTo>
                      <a:pt x="258" y="1422"/>
                    </a:lnTo>
                    <a:lnTo>
                      <a:pt x="282" y="1422"/>
                    </a:lnTo>
                    <a:lnTo>
                      <a:pt x="294" y="1416"/>
                    </a:lnTo>
                    <a:lnTo>
                      <a:pt x="300" y="1410"/>
                    </a:lnTo>
                    <a:lnTo>
                      <a:pt x="300" y="1386"/>
                    </a:lnTo>
                    <a:lnTo>
                      <a:pt x="294" y="1380"/>
                    </a:lnTo>
                    <a:lnTo>
                      <a:pt x="294" y="1374"/>
                    </a:lnTo>
                    <a:lnTo>
                      <a:pt x="312" y="1368"/>
                    </a:lnTo>
                    <a:lnTo>
                      <a:pt x="306" y="1374"/>
                    </a:lnTo>
                    <a:lnTo>
                      <a:pt x="306" y="1380"/>
                    </a:lnTo>
                    <a:lnTo>
                      <a:pt x="300" y="1386"/>
                    </a:lnTo>
                    <a:lnTo>
                      <a:pt x="300" y="1392"/>
                    </a:lnTo>
                    <a:lnTo>
                      <a:pt x="312" y="1404"/>
                    </a:lnTo>
                    <a:lnTo>
                      <a:pt x="330" y="1410"/>
                    </a:lnTo>
                    <a:lnTo>
                      <a:pt x="342" y="1410"/>
                    </a:lnTo>
                    <a:lnTo>
                      <a:pt x="348" y="1416"/>
                    </a:lnTo>
                    <a:lnTo>
                      <a:pt x="354" y="1416"/>
                    </a:lnTo>
                    <a:lnTo>
                      <a:pt x="372" y="1434"/>
                    </a:lnTo>
                    <a:lnTo>
                      <a:pt x="378" y="1422"/>
                    </a:lnTo>
                    <a:lnTo>
                      <a:pt x="384" y="1416"/>
                    </a:lnTo>
                    <a:lnTo>
                      <a:pt x="384" y="1398"/>
                    </a:lnTo>
                    <a:lnTo>
                      <a:pt x="372" y="1386"/>
                    </a:lnTo>
                    <a:lnTo>
                      <a:pt x="372" y="1380"/>
                    </a:lnTo>
                    <a:lnTo>
                      <a:pt x="378" y="1374"/>
                    </a:lnTo>
                    <a:lnTo>
                      <a:pt x="384" y="1374"/>
                    </a:lnTo>
                    <a:lnTo>
                      <a:pt x="384" y="1368"/>
                    </a:lnTo>
                    <a:lnTo>
                      <a:pt x="378" y="1356"/>
                    </a:lnTo>
                    <a:lnTo>
                      <a:pt x="414" y="1356"/>
                    </a:lnTo>
                    <a:lnTo>
                      <a:pt x="420" y="1350"/>
                    </a:lnTo>
                    <a:lnTo>
                      <a:pt x="420" y="1326"/>
                    </a:lnTo>
                    <a:lnTo>
                      <a:pt x="426" y="1326"/>
                    </a:lnTo>
                    <a:lnTo>
                      <a:pt x="420" y="1314"/>
                    </a:lnTo>
                    <a:lnTo>
                      <a:pt x="420" y="1308"/>
                    </a:lnTo>
                    <a:lnTo>
                      <a:pt x="414" y="1302"/>
                    </a:lnTo>
                    <a:lnTo>
                      <a:pt x="414" y="1296"/>
                    </a:lnTo>
                    <a:lnTo>
                      <a:pt x="408" y="1284"/>
                    </a:lnTo>
                    <a:lnTo>
                      <a:pt x="402" y="1278"/>
                    </a:lnTo>
                    <a:lnTo>
                      <a:pt x="426" y="1272"/>
                    </a:lnTo>
                    <a:lnTo>
                      <a:pt x="438" y="1260"/>
                    </a:lnTo>
                    <a:lnTo>
                      <a:pt x="438" y="1248"/>
                    </a:lnTo>
                    <a:lnTo>
                      <a:pt x="420" y="1230"/>
                    </a:lnTo>
                    <a:lnTo>
                      <a:pt x="414" y="1230"/>
                    </a:lnTo>
                    <a:lnTo>
                      <a:pt x="402" y="1218"/>
                    </a:lnTo>
                    <a:lnTo>
                      <a:pt x="402" y="1200"/>
                    </a:lnTo>
                    <a:lnTo>
                      <a:pt x="408" y="1188"/>
                    </a:lnTo>
                    <a:lnTo>
                      <a:pt x="408" y="1176"/>
                    </a:lnTo>
                    <a:lnTo>
                      <a:pt x="384" y="1152"/>
                    </a:lnTo>
                    <a:lnTo>
                      <a:pt x="384" y="1140"/>
                    </a:lnTo>
                    <a:lnTo>
                      <a:pt x="390" y="1134"/>
                    </a:lnTo>
                    <a:lnTo>
                      <a:pt x="396" y="1134"/>
                    </a:lnTo>
                    <a:lnTo>
                      <a:pt x="402" y="1128"/>
                    </a:lnTo>
                    <a:lnTo>
                      <a:pt x="402" y="1122"/>
                    </a:lnTo>
                    <a:lnTo>
                      <a:pt x="396" y="1116"/>
                    </a:lnTo>
                    <a:lnTo>
                      <a:pt x="390" y="1116"/>
                    </a:lnTo>
                    <a:lnTo>
                      <a:pt x="384" y="1110"/>
                    </a:lnTo>
                    <a:lnTo>
                      <a:pt x="426" y="1068"/>
                    </a:lnTo>
                    <a:lnTo>
                      <a:pt x="438" y="1062"/>
                    </a:lnTo>
                    <a:lnTo>
                      <a:pt x="444" y="1056"/>
                    </a:lnTo>
                    <a:lnTo>
                      <a:pt x="456" y="1050"/>
                    </a:lnTo>
                    <a:lnTo>
                      <a:pt x="498" y="1050"/>
                    </a:lnTo>
                    <a:lnTo>
                      <a:pt x="504" y="1044"/>
                    </a:lnTo>
                    <a:lnTo>
                      <a:pt x="504" y="1038"/>
                    </a:lnTo>
                    <a:lnTo>
                      <a:pt x="486" y="1020"/>
                    </a:lnTo>
                    <a:lnTo>
                      <a:pt x="474" y="1014"/>
                    </a:lnTo>
                    <a:lnTo>
                      <a:pt x="486" y="1008"/>
                    </a:lnTo>
                    <a:lnTo>
                      <a:pt x="492" y="1008"/>
                    </a:lnTo>
                    <a:lnTo>
                      <a:pt x="522" y="978"/>
                    </a:lnTo>
                    <a:lnTo>
                      <a:pt x="528" y="936"/>
                    </a:lnTo>
                    <a:lnTo>
                      <a:pt x="528" y="900"/>
                    </a:lnTo>
                    <a:lnTo>
                      <a:pt x="546" y="912"/>
                    </a:lnTo>
                    <a:lnTo>
                      <a:pt x="558" y="906"/>
                    </a:lnTo>
                    <a:lnTo>
                      <a:pt x="564" y="906"/>
                    </a:lnTo>
                    <a:lnTo>
                      <a:pt x="570" y="900"/>
                    </a:lnTo>
                    <a:lnTo>
                      <a:pt x="576" y="900"/>
                    </a:lnTo>
                    <a:lnTo>
                      <a:pt x="576" y="894"/>
                    </a:lnTo>
                    <a:lnTo>
                      <a:pt x="570" y="888"/>
                    </a:lnTo>
                    <a:lnTo>
                      <a:pt x="570" y="882"/>
                    </a:lnTo>
                    <a:lnTo>
                      <a:pt x="564" y="876"/>
                    </a:lnTo>
                    <a:lnTo>
                      <a:pt x="582" y="876"/>
                    </a:lnTo>
                    <a:lnTo>
                      <a:pt x="588" y="870"/>
                    </a:lnTo>
                    <a:lnTo>
                      <a:pt x="588" y="864"/>
                    </a:lnTo>
                    <a:lnTo>
                      <a:pt x="594" y="858"/>
                    </a:lnTo>
                    <a:lnTo>
                      <a:pt x="606" y="852"/>
                    </a:lnTo>
                    <a:lnTo>
                      <a:pt x="612" y="852"/>
                    </a:lnTo>
                    <a:lnTo>
                      <a:pt x="618" y="834"/>
                    </a:lnTo>
                    <a:lnTo>
                      <a:pt x="612" y="828"/>
                    </a:lnTo>
                    <a:lnTo>
                      <a:pt x="600" y="822"/>
                    </a:lnTo>
                    <a:lnTo>
                      <a:pt x="600" y="810"/>
                    </a:lnTo>
                    <a:lnTo>
                      <a:pt x="606" y="810"/>
                    </a:lnTo>
                    <a:lnTo>
                      <a:pt x="618" y="804"/>
                    </a:lnTo>
                    <a:lnTo>
                      <a:pt x="636" y="786"/>
                    </a:lnTo>
                    <a:lnTo>
                      <a:pt x="678" y="780"/>
                    </a:lnTo>
                    <a:lnTo>
                      <a:pt x="696" y="780"/>
                    </a:lnTo>
                    <a:lnTo>
                      <a:pt x="702" y="774"/>
                    </a:lnTo>
                    <a:lnTo>
                      <a:pt x="702" y="744"/>
                    </a:lnTo>
                    <a:lnTo>
                      <a:pt x="714" y="732"/>
                    </a:lnTo>
                    <a:lnTo>
                      <a:pt x="720" y="738"/>
                    </a:lnTo>
                    <a:lnTo>
                      <a:pt x="720" y="750"/>
                    </a:lnTo>
                    <a:lnTo>
                      <a:pt x="744" y="744"/>
                    </a:lnTo>
                    <a:lnTo>
                      <a:pt x="768" y="750"/>
                    </a:lnTo>
                    <a:lnTo>
                      <a:pt x="792" y="750"/>
                    </a:lnTo>
                    <a:lnTo>
                      <a:pt x="798" y="756"/>
                    </a:lnTo>
                    <a:lnTo>
                      <a:pt x="810" y="756"/>
                    </a:lnTo>
                    <a:lnTo>
                      <a:pt x="816" y="750"/>
                    </a:lnTo>
                    <a:lnTo>
                      <a:pt x="810" y="750"/>
                    </a:lnTo>
                    <a:lnTo>
                      <a:pt x="798" y="738"/>
                    </a:lnTo>
                    <a:lnTo>
                      <a:pt x="798" y="732"/>
                    </a:lnTo>
                    <a:lnTo>
                      <a:pt x="810" y="732"/>
                    </a:lnTo>
                    <a:lnTo>
                      <a:pt x="810" y="708"/>
                    </a:lnTo>
                    <a:lnTo>
                      <a:pt x="840" y="714"/>
                    </a:lnTo>
                    <a:lnTo>
                      <a:pt x="834" y="708"/>
                    </a:lnTo>
                    <a:lnTo>
                      <a:pt x="840" y="702"/>
                    </a:lnTo>
                    <a:lnTo>
                      <a:pt x="858" y="708"/>
                    </a:lnTo>
                    <a:lnTo>
                      <a:pt x="858" y="696"/>
                    </a:lnTo>
                    <a:lnTo>
                      <a:pt x="864" y="690"/>
                    </a:lnTo>
                    <a:lnTo>
                      <a:pt x="882" y="690"/>
                    </a:lnTo>
                    <a:lnTo>
                      <a:pt x="888" y="696"/>
                    </a:lnTo>
                    <a:lnTo>
                      <a:pt x="894" y="708"/>
                    </a:lnTo>
                    <a:lnTo>
                      <a:pt x="906" y="714"/>
                    </a:lnTo>
                    <a:lnTo>
                      <a:pt x="918" y="726"/>
                    </a:lnTo>
                    <a:lnTo>
                      <a:pt x="930" y="726"/>
                    </a:lnTo>
                    <a:lnTo>
                      <a:pt x="942" y="732"/>
                    </a:lnTo>
                    <a:lnTo>
                      <a:pt x="960" y="732"/>
                    </a:lnTo>
                    <a:lnTo>
                      <a:pt x="966" y="738"/>
                    </a:lnTo>
                    <a:lnTo>
                      <a:pt x="978" y="738"/>
                    </a:lnTo>
                    <a:lnTo>
                      <a:pt x="990" y="732"/>
                    </a:lnTo>
                    <a:lnTo>
                      <a:pt x="996" y="726"/>
                    </a:lnTo>
                    <a:lnTo>
                      <a:pt x="1026" y="726"/>
                    </a:lnTo>
                    <a:lnTo>
                      <a:pt x="1038" y="732"/>
                    </a:lnTo>
                    <a:lnTo>
                      <a:pt x="1044" y="738"/>
                    </a:lnTo>
                    <a:lnTo>
                      <a:pt x="1062" y="738"/>
                    </a:lnTo>
                    <a:lnTo>
                      <a:pt x="1062" y="726"/>
                    </a:lnTo>
                    <a:lnTo>
                      <a:pt x="1068" y="720"/>
                    </a:lnTo>
                    <a:lnTo>
                      <a:pt x="1068" y="714"/>
                    </a:lnTo>
                    <a:lnTo>
                      <a:pt x="1092" y="714"/>
                    </a:lnTo>
                    <a:lnTo>
                      <a:pt x="1092" y="678"/>
                    </a:lnTo>
                    <a:lnTo>
                      <a:pt x="1098" y="672"/>
                    </a:lnTo>
                    <a:lnTo>
                      <a:pt x="1098" y="660"/>
                    </a:lnTo>
                    <a:lnTo>
                      <a:pt x="1110" y="654"/>
                    </a:lnTo>
                    <a:lnTo>
                      <a:pt x="1116" y="654"/>
                    </a:lnTo>
                    <a:lnTo>
                      <a:pt x="1128" y="648"/>
                    </a:lnTo>
                    <a:lnTo>
                      <a:pt x="1158" y="648"/>
                    </a:lnTo>
                    <a:lnTo>
                      <a:pt x="1170" y="642"/>
                    </a:lnTo>
                    <a:lnTo>
                      <a:pt x="1206" y="642"/>
                    </a:lnTo>
                    <a:lnTo>
                      <a:pt x="1206" y="654"/>
                    </a:lnTo>
                    <a:lnTo>
                      <a:pt x="1242" y="660"/>
                    </a:lnTo>
                    <a:lnTo>
                      <a:pt x="1248" y="660"/>
                    </a:lnTo>
                    <a:lnTo>
                      <a:pt x="1260" y="672"/>
                    </a:lnTo>
                    <a:lnTo>
                      <a:pt x="1266" y="684"/>
                    </a:lnTo>
                    <a:lnTo>
                      <a:pt x="1266" y="702"/>
                    </a:lnTo>
                    <a:lnTo>
                      <a:pt x="1260" y="702"/>
                    </a:lnTo>
                    <a:lnTo>
                      <a:pt x="1260" y="696"/>
                    </a:lnTo>
                    <a:lnTo>
                      <a:pt x="1254" y="696"/>
                    </a:lnTo>
                    <a:lnTo>
                      <a:pt x="1254" y="708"/>
                    </a:lnTo>
                    <a:lnTo>
                      <a:pt x="1278" y="708"/>
                    </a:lnTo>
                    <a:lnTo>
                      <a:pt x="1284" y="696"/>
                    </a:lnTo>
                    <a:lnTo>
                      <a:pt x="1284" y="690"/>
                    </a:lnTo>
                    <a:lnTo>
                      <a:pt x="1308" y="684"/>
                    </a:lnTo>
                    <a:lnTo>
                      <a:pt x="1314" y="672"/>
                    </a:lnTo>
                    <a:lnTo>
                      <a:pt x="1350" y="672"/>
                    </a:lnTo>
                    <a:lnTo>
                      <a:pt x="1362" y="660"/>
                    </a:lnTo>
                    <a:lnTo>
                      <a:pt x="1356" y="660"/>
                    </a:lnTo>
                    <a:close/>
                    <a:moveTo>
                      <a:pt x="564" y="726"/>
                    </a:moveTo>
                    <a:lnTo>
                      <a:pt x="540" y="738"/>
                    </a:lnTo>
                    <a:lnTo>
                      <a:pt x="546" y="756"/>
                    </a:lnTo>
                    <a:lnTo>
                      <a:pt x="576" y="756"/>
                    </a:lnTo>
                    <a:lnTo>
                      <a:pt x="570" y="738"/>
                    </a:lnTo>
                    <a:lnTo>
                      <a:pt x="564" y="726"/>
                    </a:lnTo>
                    <a:close/>
                    <a:moveTo>
                      <a:pt x="522" y="714"/>
                    </a:moveTo>
                    <a:lnTo>
                      <a:pt x="516" y="720"/>
                    </a:lnTo>
                    <a:lnTo>
                      <a:pt x="510" y="732"/>
                    </a:lnTo>
                    <a:lnTo>
                      <a:pt x="510" y="750"/>
                    </a:lnTo>
                    <a:lnTo>
                      <a:pt x="528" y="768"/>
                    </a:lnTo>
                    <a:lnTo>
                      <a:pt x="528" y="756"/>
                    </a:lnTo>
                    <a:lnTo>
                      <a:pt x="534" y="744"/>
                    </a:lnTo>
                    <a:lnTo>
                      <a:pt x="534" y="720"/>
                    </a:lnTo>
                    <a:lnTo>
                      <a:pt x="528" y="714"/>
                    </a:lnTo>
                    <a:lnTo>
                      <a:pt x="522" y="714"/>
                    </a:lnTo>
                    <a:close/>
                    <a:moveTo>
                      <a:pt x="606" y="738"/>
                    </a:moveTo>
                    <a:lnTo>
                      <a:pt x="618" y="732"/>
                    </a:lnTo>
                    <a:lnTo>
                      <a:pt x="624" y="732"/>
                    </a:lnTo>
                    <a:lnTo>
                      <a:pt x="630" y="726"/>
                    </a:lnTo>
                    <a:lnTo>
                      <a:pt x="618" y="720"/>
                    </a:lnTo>
                    <a:lnTo>
                      <a:pt x="588" y="720"/>
                    </a:lnTo>
                    <a:lnTo>
                      <a:pt x="576" y="732"/>
                    </a:lnTo>
                    <a:lnTo>
                      <a:pt x="582" y="744"/>
                    </a:lnTo>
                    <a:lnTo>
                      <a:pt x="606" y="73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24" name="Netherlands"/>
              <p:cNvSpPr>
                <a:spLocks/>
              </p:cNvSpPr>
              <p:nvPr/>
            </p:nvSpPr>
            <p:spPr bwMode="auto">
              <a:xfrm>
                <a:off x="2724" y="1215"/>
                <a:ext cx="69" cy="54"/>
              </a:xfrm>
              <a:custGeom>
                <a:avLst/>
                <a:gdLst>
                  <a:gd name="T0" fmla="*/ 0 w 270"/>
                  <a:gd name="T1" fmla="*/ 2147483647 h 210"/>
                  <a:gd name="T2" fmla="*/ 2147483647 w 270"/>
                  <a:gd name="T3" fmla="*/ 2147483647 h 210"/>
                  <a:gd name="T4" fmla="*/ 2147483647 w 270"/>
                  <a:gd name="T5" fmla="*/ 2147483647 h 210"/>
                  <a:gd name="T6" fmla="*/ 2147483647 w 270"/>
                  <a:gd name="T7" fmla="*/ 2147483647 h 210"/>
                  <a:gd name="T8" fmla="*/ 2147483647 w 270"/>
                  <a:gd name="T9" fmla="*/ 2147483647 h 210"/>
                  <a:gd name="T10" fmla="*/ 2147483647 w 270"/>
                  <a:gd name="T11" fmla="*/ 2147483647 h 210"/>
                  <a:gd name="T12" fmla="*/ 2147483647 w 270"/>
                  <a:gd name="T13" fmla="*/ 2147483647 h 210"/>
                  <a:gd name="T14" fmla="*/ 2147483647 w 270"/>
                  <a:gd name="T15" fmla="*/ 2147483647 h 210"/>
                  <a:gd name="T16" fmla="*/ 2147483647 w 270"/>
                  <a:gd name="T17" fmla="*/ 2147483647 h 210"/>
                  <a:gd name="T18" fmla="*/ 2147483647 w 270"/>
                  <a:gd name="T19" fmla="*/ 2147483647 h 210"/>
                  <a:gd name="T20" fmla="*/ 2147483647 w 270"/>
                  <a:gd name="T21" fmla="*/ 2147483647 h 210"/>
                  <a:gd name="T22" fmla="*/ 2147483647 w 270"/>
                  <a:gd name="T23" fmla="*/ 2147483647 h 210"/>
                  <a:gd name="T24" fmla="*/ 2147483647 w 270"/>
                  <a:gd name="T25" fmla="*/ 2147483647 h 210"/>
                  <a:gd name="T26" fmla="*/ 2147483647 w 270"/>
                  <a:gd name="T27" fmla="*/ 2147483647 h 210"/>
                  <a:gd name="T28" fmla="*/ 2147483647 w 270"/>
                  <a:gd name="T29" fmla="*/ 2147483647 h 210"/>
                  <a:gd name="T30" fmla="*/ 2147483647 w 270"/>
                  <a:gd name="T31" fmla="*/ 2147483647 h 210"/>
                  <a:gd name="T32" fmla="*/ 2147483647 w 270"/>
                  <a:gd name="T33" fmla="*/ 2147483647 h 210"/>
                  <a:gd name="T34" fmla="*/ 2147483647 w 270"/>
                  <a:gd name="T35" fmla="*/ 2147483647 h 210"/>
                  <a:gd name="T36" fmla="*/ 2147483647 w 270"/>
                  <a:gd name="T37" fmla="*/ 2147483647 h 210"/>
                  <a:gd name="T38" fmla="*/ 2147483647 w 270"/>
                  <a:gd name="T39" fmla="*/ 2147483647 h 210"/>
                  <a:gd name="T40" fmla="*/ 2147483647 w 270"/>
                  <a:gd name="T41" fmla="*/ 2147483647 h 210"/>
                  <a:gd name="T42" fmla="*/ 2147483647 w 270"/>
                  <a:gd name="T43" fmla="*/ 2147483647 h 210"/>
                  <a:gd name="T44" fmla="*/ 2147483647 w 270"/>
                  <a:gd name="T45" fmla="*/ 2147483647 h 210"/>
                  <a:gd name="T46" fmla="*/ 2147483647 w 270"/>
                  <a:gd name="T47" fmla="*/ 2147483647 h 210"/>
                  <a:gd name="T48" fmla="*/ 2147483647 w 270"/>
                  <a:gd name="T49" fmla="*/ 2147483647 h 210"/>
                  <a:gd name="T50" fmla="*/ 2147483647 w 270"/>
                  <a:gd name="T51" fmla="*/ 2147483647 h 210"/>
                  <a:gd name="T52" fmla="*/ 2147483647 w 270"/>
                  <a:gd name="T53" fmla="*/ 2147483647 h 210"/>
                  <a:gd name="T54" fmla="*/ 2147483647 w 270"/>
                  <a:gd name="T55" fmla="*/ 2147483647 h 210"/>
                  <a:gd name="T56" fmla="*/ 2147483647 w 270"/>
                  <a:gd name="T57" fmla="*/ 2147483647 h 210"/>
                  <a:gd name="T58" fmla="*/ 2147483647 w 270"/>
                  <a:gd name="T59" fmla="*/ 0 h 210"/>
                  <a:gd name="T60" fmla="*/ 2147483647 w 270"/>
                  <a:gd name="T61" fmla="*/ 2147483647 h 210"/>
                  <a:gd name="T62" fmla="*/ 2147483647 w 270"/>
                  <a:gd name="T63" fmla="*/ 2147483647 h 210"/>
                  <a:gd name="T64" fmla="*/ 2147483647 w 270"/>
                  <a:gd name="T65" fmla="*/ 2147483647 h 210"/>
                  <a:gd name="T66" fmla="*/ 2147483647 w 270"/>
                  <a:gd name="T67" fmla="*/ 2147483647 h 210"/>
                  <a:gd name="T68" fmla="*/ 2147483647 w 270"/>
                  <a:gd name="T69" fmla="*/ 2147483647 h 210"/>
                  <a:gd name="T70" fmla="*/ 2147483647 w 270"/>
                  <a:gd name="T71" fmla="*/ 2147483647 h 210"/>
                  <a:gd name="T72" fmla="*/ 2147483647 w 270"/>
                  <a:gd name="T73" fmla="*/ 2147483647 h 210"/>
                  <a:gd name="T74" fmla="*/ 2147483647 w 270"/>
                  <a:gd name="T75" fmla="*/ 2147483647 h 210"/>
                  <a:gd name="T76" fmla="*/ 2147483647 w 270"/>
                  <a:gd name="T77" fmla="*/ 2147483647 h 210"/>
                  <a:gd name="T78" fmla="*/ 2147483647 w 270"/>
                  <a:gd name="T79" fmla="*/ 2147483647 h 210"/>
                  <a:gd name="T80" fmla="*/ 2147483647 w 270"/>
                  <a:gd name="T81" fmla="*/ 2147483647 h 210"/>
                  <a:gd name="T82" fmla="*/ 2147483647 w 270"/>
                  <a:gd name="T83" fmla="*/ 2147483647 h 210"/>
                  <a:gd name="T84" fmla="*/ 2147483647 w 270"/>
                  <a:gd name="T85" fmla="*/ 2147483647 h 210"/>
                  <a:gd name="T86" fmla="*/ 2147483647 w 270"/>
                  <a:gd name="T87" fmla="*/ 2147483647 h 210"/>
                  <a:gd name="T88" fmla="*/ 2147483647 w 270"/>
                  <a:gd name="T89" fmla="*/ 2147483647 h 2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0"/>
                  <a:gd name="T136" fmla="*/ 0 h 210"/>
                  <a:gd name="T137" fmla="*/ 270 w 270"/>
                  <a:gd name="T138" fmla="*/ 210 h 2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0" h="210">
                    <a:moveTo>
                      <a:pt x="18" y="156"/>
                    </a:moveTo>
                    <a:lnTo>
                      <a:pt x="0" y="174"/>
                    </a:lnTo>
                    <a:lnTo>
                      <a:pt x="12" y="162"/>
                    </a:lnTo>
                    <a:lnTo>
                      <a:pt x="24" y="162"/>
                    </a:lnTo>
                    <a:lnTo>
                      <a:pt x="30" y="168"/>
                    </a:lnTo>
                    <a:lnTo>
                      <a:pt x="54" y="168"/>
                    </a:lnTo>
                    <a:lnTo>
                      <a:pt x="60" y="174"/>
                    </a:lnTo>
                    <a:lnTo>
                      <a:pt x="66" y="162"/>
                    </a:lnTo>
                    <a:lnTo>
                      <a:pt x="84" y="168"/>
                    </a:lnTo>
                    <a:lnTo>
                      <a:pt x="84" y="156"/>
                    </a:lnTo>
                    <a:lnTo>
                      <a:pt x="96" y="162"/>
                    </a:lnTo>
                    <a:lnTo>
                      <a:pt x="96" y="156"/>
                    </a:lnTo>
                    <a:lnTo>
                      <a:pt x="132" y="156"/>
                    </a:lnTo>
                    <a:lnTo>
                      <a:pt x="132" y="168"/>
                    </a:lnTo>
                    <a:lnTo>
                      <a:pt x="138" y="174"/>
                    </a:lnTo>
                    <a:lnTo>
                      <a:pt x="150" y="174"/>
                    </a:lnTo>
                    <a:lnTo>
                      <a:pt x="162" y="168"/>
                    </a:lnTo>
                    <a:lnTo>
                      <a:pt x="168" y="168"/>
                    </a:lnTo>
                    <a:lnTo>
                      <a:pt x="174" y="174"/>
                    </a:lnTo>
                    <a:lnTo>
                      <a:pt x="174" y="192"/>
                    </a:lnTo>
                    <a:lnTo>
                      <a:pt x="168" y="198"/>
                    </a:lnTo>
                    <a:lnTo>
                      <a:pt x="168" y="210"/>
                    </a:lnTo>
                    <a:lnTo>
                      <a:pt x="180" y="210"/>
                    </a:lnTo>
                    <a:lnTo>
                      <a:pt x="180" y="198"/>
                    </a:lnTo>
                    <a:lnTo>
                      <a:pt x="186" y="192"/>
                    </a:lnTo>
                    <a:lnTo>
                      <a:pt x="186" y="180"/>
                    </a:lnTo>
                    <a:lnTo>
                      <a:pt x="180" y="174"/>
                    </a:lnTo>
                    <a:lnTo>
                      <a:pt x="186" y="168"/>
                    </a:lnTo>
                    <a:lnTo>
                      <a:pt x="198" y="162"/>
                    </a:lnTo>
                    <a:lnTo>
                      <a:pt x="198" y="156"/>
                    </a:lnTo>
                    <a:lnTo>
                      <a:pt x="192" y="150"/>
                    </a:lnTo>
                    <a:lnTo>
                      <a:pt x="192" y="144"/>
                    </a:lnTo>
                    <a:lnTo>
                      <a:pt x="186" y="120"/>
                    </a:lnTo>
                    <a:lnTo>
                      <a:pt x="192" y="120"/>
                    </a:lnTo>
                    <a:lnTo>
                      <a:pt x="198" y="126"/>
                    </a:lnTo>
                    <a:lnTo>
                      <a:pt x="222" y="126"/>
                    </a:lnTo>
                    <a:lnTo>
                      <a:pt x="222" y="120"/>
                    </a:lnTo>
                    <a:lnTo>
                      <a:pt x="228" y="114"/>
                    </a:lnTo>
                    <a:lnTo>
                      <a:pt x="234" y="114"/>
                    </a:lnTo>
                    <a:lnTo>
                      <a:pt x="240" y="102"/>
                    </a:lnTo>
                    <a:lnTo>
                      <a:pt x="246" y="96"/>
                    </a:lnTo>
                    <a:lnTo>
                      <a:pt x="252" y="96"/>
                    </a:lnTo>
                    <a:lnTo>
                      <a:pt x="252" y="90"/>
                    </a:lnTo>
                    <a:lnTo>
                      <a:pt x="240" y="78"/>
                    </a:lnTo>
                    <a:lnTo>
                      <a:pt x="234" y="78"/>
                    </a:lnTo>
                    <a:lnTo>
                      <a:pt x="228" y="72"/>
                    </a:lnTo>
                    <a:lnTo>
                      <a:pt x="228" y="66"/>
                    </a:lnTo>
                    <a:lnTo>
                      <a:pt x="234" y="66"/>
                    </a:lnTo>
                    <a:lnTo>
                      <a:pt x="246" y="60"/>
                    </a:lnTo>
                    <a:lnTo>
                      <a:pt x="258" y="60"/>
                    </a:lnTo>
                    <a:lnTo>
                      <a:pt x="252" y="54"/>
                    </a:lnTo>
                    <a:lnTo>
                      <a:pt x="252" y="36"/>
                    </a:lnTo>
                    <a:lnTo>
                      <a:pt x="258" y="36"/>
                    </a:lnTo>
                    <a:lnTo>
                      <a:pt x="270" y="30"/>
                    </a:lnTo>
                    <a:lnTo>
                      <a:pt x="264" y="18"/>
                    </a:lnTo>
                    <a:lnTo>
                      <a:pt x="270" y="12"/>
                    </a:lnTo>
                    <a:lnTo>
                      <a:pt x="264" y="12"/>
                    </a:lnTo>
                    <a:lnTo>
                      <a:pt x="252" y="6"/>
                    </a:lnTo>
                    <a:lnTo>
                      <a:pt x="246" y="6"/>
                    </a:lnTo>
                    <a:lnTo>
                      <a:pt x="234" y="0"/>
                    </a:lnTo>
                    <a:lnTo>
                      <a:pt x="180" y="0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56" y="30"/>
                    </a:lnTo>
                    <a:lnTo>
                      <a:pt x="162" y="36"/>
                    </a:lnTo>
                    <a:lnTo>
                      <a:pt x="162" y="54"/>
                    </a:lnTo>
                    <a:lnTo>
                      <a:pt x="168" y="60"/>
                    </a:lnTo>
                    <a:lnTo>
                      <a:pt x="174" y="60"/>
                    </a:lnTo>
                    <a:lnTo>
                      <a:pt x="180" y="66"/>
                    </a:lnTo>
                    <a:lnTo>
                      <a:pt x="180" y="78"/>
                    </a:lnTo>
                    <a:lnTo>
                      <a:pt x="168" y="84"/>
                    </a:lnTo>
                    <a:lnTo>
                      <a:pt x="162" y="90"/>
                    </a:lnTo>
                    <a:lnTo>
                      <a:pt x="144" y="90"/>
                    </a:lnTo>
                    <a:lnTo>
                      <a:pt x="138" y="84"/>
                    </a:lnTo>
                    <a:lnTo>
                      <a:pt x="138" y="66"/>
                    </a:lnTo>
                    <a:lnTo>
                      <a:pt x="150" y="54"/>
                    </a:lnTo>
                    <a:lnTo>
                      <a:pt x="150" y="36"/>
                    </a:lnTo>
                    <a:lnTo>
                      <a:pt x="144" y="30"/>
                    </a:lnTo>
                    <a:lnTo>
                      <a:pt x="144" y="24"/>
                    </a:lnTo>
                    <a:lnTo>
                      <a:pt x="132" y="36"/>
                    </a:lnTo>
                    <a:lnTo>
                      <a:pt x="120" y="42"/>
                    </a:lnTo>
                    <a:lnTo>
                      <a:pt x="114" y="48"/>
                    </a:lnTo>
                    <a:lnTo>
                      <a:pt x="102" y="54"/>
                    </a:lnTo>
                    <a:lnTo>
                      <a:pt x="96" y="66"/>
                    </a:lnTo>
                    <a:lnTo>
                      <a:pt x="96" y="84"/>
                    </a:lnTo>
                    <a:lnTo>
                      <a:pt x="90" y="90"/>
                    </a:lnTo>
                    <a:lnTo>
                      <a:pt x="90" y="102"/>
                    </a:lnTo>
                    <a:lnTo>
                      <a:pt x="60" y="132"/>
                    </a:lnTo>
                    <a:lnTo>
                      <a:pt x="72" y="144"/>
                    </a:lnTo>
                    <a:lnTo>
                      <a:pt x="42" y="144"/>
                    </a:lnTo>
                    <a:lnTo>
                      <a:pt x="18" y="15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25" name="Montenegro"/>
              <p:cNvSpPr>
                <a:spLocks/>
              </p:cNvSpPr>
              <p:nvPr/>
            </p:nvSpPr>
            <p:spPr bwMode="auto">
              <a:xfrm>
                <a:off x="2973" y="1412"/>
                <a:ext cx="29" cy="35"/>
              </a:xfrm>
              <a:custGeom>
                <a:avLst/>
                <a:gdLst>
                  <a:gd name="T0" fmla="*/ 2147483647 w 114"/>
                  <a:gd name="T1" fmla="*/ 2147483647 h 138"/>
                  <a:gd name="T2" fmla="*/ 2147483647 w 114"/>
                  <a:gd name="T3" fmla="*/ 2147483647 h 138"/>
                  <a:gd name="T4" fmla="*/ 2147483647 w 114"/>
                  <a:gd name="T5" fmla="*/ 2147483647 h 138"/>
                  <a:gd name="T6" fmla="*/ 2147483647 w 114"/>
                  <a:gd name="T7" fmla="*/ 2147483647 h 138"/>
                  <a:gd name="T8" fmla="*/ 2147483647 w 114"/>
                  <a:gd name="T9" fmla="*/ 2147483647 h 138"/>
                  <a:gd name="T10" fmla="*/ 2147483647 w 114"/>
                  <a:gd name="T11" fmla="*/ 2147483647 h 138"/>
                  <a:gd name="T12" fmla="*/ 2147483647 w 114"/>
                  <a:gd name="T13" fmla="*/ 0 h 138"/>
                  <a:gd name="T14" fmla="*/ 2147483647 w 114"/>
                  <a:gd name="T15" fmla="*/ 0 h 138"/>
                  <a:gd name="T16" fmla="*/ 2147483647 w 114"/>
                  <a:gd name="T17" fmla="*/ 2147483647 h 138"/>
                  <a:gd name="T18" fmla="*/ 2147483647 w 114"/>
                  <a:gd name="T19" fmla="*/ 2147483647 h 138"/>
                  <a:gd name="T20" fmla="*/ 2147483647 w 114"/>
                  <a:gd name="T21" fmla="*/ 2147483647 h 138"/>
                  <a:gd name="T22" fmla="*/ 2147483647 w 114"/>
                  <a:gd name="T23" fmla="*/ 2147483647 h 138"/>
                  <a:gd name="T24" fmla="*/ 2147483647 w 114"/>
                  <a:gd name="T25" fmla="*/ 2147483647 h 138"/>
                  <a:gd name="T26" fmla="*/ 2147483647 w 114"/>
                  <a:gd name="T27" fmla="*/ 2147483647 h 138"/>
                  <a:gd name="T28" fmla="*/ 0 w 114"/>
                  <a:gd name="T29" fmla="*/ 2147483647 h 138"/>
                  <a:gd name="T30" fmla="*/ 0 w 114"/>
                  <a:gd name="T31" fmla="*/ 2147483647 h 138"/>
                  <a:gd name="T32" fmla="*/ 2147483647 w 114"/>
                  <a:gd name="T33" fmla="*/ 2147483647 h 138"/>
                  <a:gd name="T34" fmla="*/ 2147483647 w 114"/>
                  <a:gd name="T35" fmla="*/ 2147483647 h 138"/>
                  <a:gd name="T36" fmla="*/ 2147483647 w 114"/>
                  <a:gd name="T37" fmla="*/ 2147483647 h 138"/>
                  <a:gd name="T38" fmla="*/ 2147483647 w 114"/>
                  <a:gd name="T39" fmla="*/ 2147483647 h 138"/>
                  <a:gd name="T40" fmla="*/ 2147483647 w 114"/>
                  <a:gd name="T41" fmla="*/ 2147483647 h 138"/>
                  <a:gd name="T42" fmla="*/ 2147483647 w 114"/>
                  <a:gd name="T43" fmla="*/ 2147483647 h 138"/>
                  <a:gd name="T44" fmla="*/ 2147483647 w 114"/>
                  <a:gd name="T45" fmla="*/ 2147483647 h 138"/>
                  <a:gd name="T46" fmla="*/ 2147483647 w 114"/>
                  <a:gd name="T47" fmla="*/ 2147483647 h 138"/>
                  <a:gd name="T48" fmla="*/ 2147483647 w 114"/>
                  <a:gd name="T49" fmla="*/ 2147483647 h 138"/>
                  <a:gd name="T50" fmla="*/ 2147483647 w 114"/>
                  <a:gd name="T51" fmla="*/ 2147483647 h 138"/>
                  <a:gd name="T52" fmla="*/ 2147483647 w 114"/>
                  <a:gd name="T53" fmla="*/ 2147483647 h 138"/>
                  <a:gd name="T54" fmla="*/ 2147483647 w 114"/>
                  <a:gd name="T55" fmla="*/ 2147483647 h 138"/>
                  <a:gd name="T56" fmla="*/ 2147483647 w 114"/>
                  <a:gd name="T57" fmla="*/ 2147483647 h 138"/>
                  <a:gd name="T58" fmla="*/ 2147483647 w 114"/>
                  <a:gd name="T59" fmla="*/ 2147483647 h 138"/>
                  <a:gd name="T60" fmla="*/ 2147483647 w 114"/>
                  <a:gd name="T61" fmla="*/ 2147483647 h 138"/>
                  <a:gd name="T62" fmla="*/ 2147483647 w 114"/>
                  <a:gd name="T63" fmla="*/ 2147483647 h 138"/>
                  <a:gd name="T64" fmla="*/ 2147483647 w 114"/>
                  <a:gd name="T65" fmla="*/ 2147483647 h 138"/>
                  <a:gd name="T66" fmla="*/ 2147483647 w 114"/>
                  <a:gd name="T67" fmla="*/ 2147483647 h 138"/>
                  <a:gd name="T68" fmla="*/ 2147483647 w 114"/>
                  <a:gd name="T69" fmla="*/ 2147483647 h 138"/>
                  <a:gd name="T70" fmla="*/ 2147483647 w 114"/>
                  <a:gd name="T71" fmla="*/ 2147483647 h 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4"/>
                  <a:gd name="T109" fmla="*/ 0 h 138"/>
                  <a:gd name="T110" fmla="*/ 114 w 114"/>
                  <a:gd name="T111" fmla="*/ 138 h 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4" h="138">
                    <a:moveTo>
                      <a:pt x="114" y="42"/>
                    </a:moveTo>
                    <a:lnTo>
                      <a:pt x="108" y="48"/>
                    </a:lnTo>
                    <a:lnTo>
                      <a:pt x="96" y="30"/>
                    </a:lnTo>
                    <a:lnTo>
                      <a:pt x="84" y="18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42" y="24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18" y="36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24" y="72"/>
                    </a:lnTo>
                    <a:lnTo>
                      <a:pt x="6" y="102"/>
                    </a:lnTo>
                    <a:lnTo>
                      <a:pt x="18" y="102"/>
                    </a:lnTo>
                    <a:lnTo>
                      <a:pt x="24" y="96"/>
                    </a:lnTo>
                    <a:lnTo>
                      <a:pt x="36" y="96"/>
                    </a:lnTo>
                    <a:lnTo>
                      <a:pt x="36" y="114"/>
                    </a:lnTo>
                    <a:lnTo>
                      <a:pt x="60" y="138"/>
                    </a:lnTo>
                    <a:lnTo>
                      <a:pt x="72" y="126"/>
                    </a:lnTo>
                    <a:lnTo>
                      <a:pt x="66" y="108"/>
                    </a:lnTo>
                    <a:lnTo>
                      <a:pt x="60" y="114"/>
                    </a:lnTo>
                    <a:lnTo>
                      <a:pt x="42" y="102"/>
                    </a:lnTo>
                    <a:lnTo>
                      <a:pt x="66" y="102"/>
                    </a:lnTo>
                    <a:lnTo>
                      <a:pt x="78" y="96"/>
                    </a:lnTo>
                    <a:lnTo>
                      <a:pt x="78" y="78"/>
                    </a:lnTo>
                    <a:lnTo>
                      <a:pt x="108" y="90"/>
                    </a:lnTo>
                    <a:lnTo>
                      <a:pt x="114" y="84"/>
                    </a:lnTo>
                    <a:lnTo>
                      <a:pt x="114" y="90"/>
                    </a:lnTo>
                    <a:lnTo>
                      <a:pt x="114" y="4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26" name="Moldova"/>
              <p:cNvSpPr>
                <a:spLocks/>
              </p:cNvSpPr>
              <p:nvPr/>
            </p:nvSpPr>
            <p:spPr bwMode="auto">
              <a:xfrm>
                <a:off x="3102" y="1314"/>
                <a:ext cx="55" cy="61"/>
              </a:xfrm>
              <a:custGeom>
                <a:avLst/>
                <a:gdLst>
                  <a:gd name="T0" fmla="*/ 2147483647 w 216"/>
                  <a:gd name="T1" fmla="*/ 2147483647 h 240"/>
                  <a:gd name="T2" fmla="*/ 2147483647 w 216"/>
                  <a:gd name="T3" fmla="*/ 2147483647 h 240"/>
                  <a:gd name="T4" fmla="*/ 2147483647 w 216"/>
                  <a:gd name="T5" fmla="*/ 2147483647 h 240"/>
                  <a:gd name="T6" fmla="*/ 2147483647 w 216"/>
                  <a:gd name="T7" fmla="*/ 2147483647 h 240"/>
                  <a:gd name="T8" fmla="*/ 2147483647 w 216"/>
                  <a:gd name="T9" fmla="*/ 2147483647 h 240"/>
                  <a:gd name="T10" fmla="*/ 2147483647 w 216"/>
                  <a:gd name="T11" fmla="*/ 2147483647 h 240"/>
                  <a:gd name="T12" fmla="*/ 2147483647 w 216"/>
                  <a:gd name="T13" fmla="*/ 2147483647 h 240"/>
                  <a:gd name="T14" fmla="*/ 2147483647 w 216"/>
                  <a:gd name="T15" fmla="*/ 2147483647 h 240"/>
                  <a:gd name="T16" fmla="*/ 2147483647 w 216"/>
                  <a:gd name="T17" fmla="*/ 2147483647 h 240"/>
                  <a:gd name="T18" fmla="*/ 2147483647 w 216"/>
                  <a:gd name="T19" fmla="*/ 2147483647 h 240"/>
                  <a:gd name="T20" fmla="*/ 2147483647 w 216"/>
                  <a:gd name="T21" fmla="*/ 2147483647 h 240"/>
                  <a:gd name="T22" fmla="*/ 2147483647 w 216"/>
                  <a:gd name="T23" fmla="*/ 2147483647 h 240"/>
                  <a:gd name="T24" fmla="*/ 2147483647 w 216"/>
                  <a:gd name="T25" fmla="*/ 2147483647 h 240"/>
                  <a:gd name="T26" fmla="*/ 2147483647 w 216"/>
                  <a:gd name="T27" fmla="*/ 2147483647 h 240"/>
                  <a:gd name="T28" fmla="*/ 2147483647 w 216"/>
                  <a:gd name="T29" fmla="*/ 2147483647 h 240"/>
                  <a:gd name="T30" fmla="*/ 2147483647 w 216"/>
                  <a:gd name="T31" fmla="*/ 2147483647 h 240"/>
                  <a:gd name="T32" fmla="*/ 2147483647 w 216"/>
                  <a:gd name="T33" fmla="*/ 2147483647 h 240"/>
                  <a:gd name="T34" fmla="*/ 2147483647 w 216"/>
                  <a:gd name="T35" fmla="*/ 2147483647 h 240"/>
                  <a:gd name="T36" fmla="*/ 2147483647 w 216"/>
                  <a:gd name="T37" fmla="*/ 2147483647 h 240"/>
                  <a:gd name="T38" fmla="*/ 2147483647 w 216"/>
                  <a:gd name="T39" fmla="*/ 2147483647 h 240"/>
                  <a:gd name="T40" fmla="*/ 2147483647 w 216"/>
                  <a:gd name="T41" fmla="*/ 2147483647 h 240"/>
                  <a:gd name="T42" fmla="*/ 2147483647 w 216"/>
                  <a:gd name="T43" fmla="*/ 2147483647 h 240"/>
                  <a:gd name="T44" fmla="*/ 2147483647 w 216"/>
                  <a:gd name="T45" fmla="*/ 2147483647 h 240"/>
                  <a:gd name="T46" fmla="*/ 2147483647 w 216"/>
                  <a:gd name="T47" fmla="*/ 2147483647 h 240"/>
                  <a:gd name="T48" fmla="*/ 2147483647 w 216"/>
                  <a:gd name="T49" fmla="*/ 2147483647 h 240"/>
                  <a:gd name="T50" fmla="*/ 2147483647 w 216"/>
                  <a:gd name="T51" fmla="*/ 2147483647 h 240"/>
                  <a:gd name="T52" fmla="*/ 2147483647 w 216"/>
                  <a:gd name="T53" fmla="*/ 2147483647 h 240"/>
                  <a:gd name="T54" fmla="*/ 2147483647 w 216"/>
                  <a:gd name="T55" fmla="*/ 2147483647 h 240"/>
                  <a:gd name="T56" fmla="*/ 2147483647 w 216"/>
                  <a:gd name="T57" fmla="*/ 2147483647 h 240"/>
                  <a:gd name="T58" fmla="*/ 2147483647 w 216"/>
                  <a:gd name="T59" fmla="*/ 2147483647 h 240"/>
                  <a:gd name="T60" fmla="*/ 2147483647 w 216"/>
                  <a:gd name="T61" fmla="*/ 0 h 240"/>
                  <a:gd name="T62" fmla="*/ 2147483647 w 216"/>
                  <a:gd name="T63" fmla="*/ 2147483647 h 240"/>
                  <a:gd name="T64" fmla="*/ 2147483647 w 216"/>
                  <a:gd name="T65" fmla="*/ 2147483647 h 240"/>
                  <a:gd name="T66" fmla="*/ 2147483647 w 216"/>
                  <a:gd name="T67" fmla="*/ 2147483647 h 2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6"/>
                  <a:gd name="T103" fmla="*/ 0 h 240"/>
                  <a:gd name="T104" fmla="*/ 216 w 216"/>
                  <a:gd name="T105" fmla="*/ 240 h 2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6" h="240">
                    <a:moveTo>
                      <a:pt x="0" y="18"/>
                    </a:moveTo>
                    <a:lnTo>
                      <a:pt x="18" y="24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48"/>
                    </a:lnTo>
                    <a:lnTo>
                      <a:pt x="36" y="60"/>
                    </a:lnTo>
                    <a:lnTo>
                      <a:pt x="60" y="72"/>
                    </a:lnTo>
                    <a:lnTo>
                      <a:pt x="66" y="96"/>
                    </a:lnTo>
                    <a:lnTo>
                      <a:pt x="78" y="96"/>
                    </a:lnTo>
                    <a:lnTo>
                      <a:pt x="84" y="114"/>
                    </a:lnTo>
                    <a:lnTo>
                      <a:pt x="102" y="114"/>
                    </a:lnTo>
                    <a:lnTo>
                      <a:pt x="108" y="120"/>
                    </a:lnTo>
                    <a:lnTo>
                      <a:pt x="108" y="162"/>
                    </a:lnTo>
                    <a:lnTo>
                      <a:pt x="114" y="162"/>
                    </a:lnTo>
                    <a:lnTo>
                      <a:pt x="108" y="168"/>
                    </a:lnTo>
                    <a:lnTo>
                      <a:pt x="108" y="180"/>
                    </a:lnTo>
                    <a:lnTo>
                      <a:pt x="102" y="186"/>
                    </a:lnTo>
                    <a:lnTo>
                      <a:pt x="102" y="198"/>
                    </a:lnTo>
                    <a:lnTo>
                      <a:pt x="108" y="210"/>
                    </a:lnTo>
                    <a:lnTo>
                      <a:pt x="114" y="216"/>
                    </a:lnTo>
                    <a:lnTo>
                      <a:pt x="114" y="240"/>
                    </a:lnTo>
                    <a:lnTo>
                      <a:pt x="138" y="234"/>
                    </a:lnTo>
                    <a:lnTo>
                      <a:pt x="138" y="222"/>
                    </a:lnTo>
                    <a:lnTo>
                      <a:pt x="132" y="216"/>
                    </a:lnTo>
                    <a:lnTo>
                      <a:pt x="132" y="204"/>
                    </a:lnTo>
                    <a:lnTo>
                      <a:pt x="138" y="204"/>
                    </a:lnTo>
                    <a:lnTo>
                      <a:pt x="150" y="198"/>
                    </a:lnTo>
                    <a:lnTo>
                      <a:pt x="156" y="192"/>
                    </a:lnTo>
                    <a:lnTo>
                      <a:pt x="174" y="180"/>
                    </a:lnTo>
                    <a:lnTo>
                      <a:pt x="168" y="174"/>
                    </a:lnTo>
                    <a:lnTo>
                      <a:pt x="156" y="168"/>
                    </a:lnTo>
                    <a:lnTo>
                      <a:pt x="150" y="168"/>
                    </a:lnTo>
                    <a:lnTo>
                      <a:pt x="150" y="162"/>
                    </a:lnTo>
                    <a:lnTo>
                      <a:pt x="156" y="156"/>
                    </a:lnTo>
                    <a:lnTo>
                      <a:pt x="174" y="156"/>
                    </a:lnTo>
                    <a:lnTo>
                      <a:pt x="180" y="162"/>
                    </a:lnTo>
                    <a:lnTo>
                      <a:pt x="198" y="162"/>
                    </a:lnTo>
                    <a:lnTo>
                      <a:pt x="210" y="156"/>
                    </a:lnTo>
                    <a:lnTo>
                      <a:pt x="216" y="156"/>
                    </a:lnTo>
                    <a:lnTo>
                      <a:pt x="216" y="126"/>
                    </a:lnTo>
                    <a:lnTo>
                      <a:pt x="210" y="120"/>
                    </a:lnTo>
                    <a:lnTo>
                      <a:pt x="198" y="120"/>
                    </a:lnTo>
                    <a:lnTo>
                      <a:pt x="192" y="114"/>
                    </a:lnTo>
                    <a:lnTo>
                      <a:pt x="180" y="114"/>
                    </a:lnTo>
                    <a:lnTo>
                      <a:pt x="180" y="96"/>
                    </a:lnTo>
                    <a:lnTo>
                      <a:pt x="186" y="90"/>
                    </a:lnTo>
                    <a:lnTo>
                      <a:pt x="180" y="84"/>
                    </a:lnTo>
                    <a:lnTo>
                      <a:pt x="174" y="84"/>
                    </a:lnTo>
                    <a:lnTo>
                      <a:pt x="162" y="90"/>
                    </a:lnTo>
                    <a:lnTo>
                      <a:pt x="162" y="66"/>
                    </a:lnTo>
                    <a:lnTo>
                      <a:pt x="168" y="60"/>
                    </a:lnTo>
                    <a:lnTo>
                      <a:pt x="162" y="48"/>
                    </a:lnTo>
                    <a:lnTo>
                      <a:pt x="156" y="42"/>
                    </a:lnTo>
                    <a:lnTo>
                      <a:pt x="144" y="36"/>
                    </a:lnTo>
                    <a:lnTo>
                      <a:pt x="126" y="36"/>
                    </a:lnTo>
                    <a:lnTo>
                      <a:pt x="126" y="24"/>
                    </a:lnTo>
                    <a:lnTo>
                      <a:pt x="120" y="18"/>
                    </a:lnTo>
                    <a:lnTo>
                      <a:pt x="78" y="18"/>
                    </a:lnTo>
                    <a:lnTo>
                      <a:pt x="78" y="12"/>
                    </a:lnTo>
                    <a:lnTo>
                      <a:pt x="72" y="12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27" name="Malta"/>
              <p:cNvSpPr>
                <a:spLocks/>
              </p:cNvSpPr>
              <p:nvPr/>
            </p:nvSpPr>
            <p:spPr bwMode="auto">
              <a:xfrm>
                <a:off x="2905" y="1564"/>
                <a:ext cx="8" cy="7"/>
              </a:xfrm>
              <a:custGeom>
                <a:avLst/>
                <a:gdLst>
                  <a:gd name="T0" fmla="*/ 2147483647 w 30"/>
                  <a:gd name="T1" fmla="*/ 2147483647 h 30"/>
                  <a:gd name="T2" fmla="*/ 2147483647 w 30"/>
                  <a:gd name="T3" fmla="*/ 2147483647 h 30"/>
                  <a:gd name="T4" fmla="*/ 2147483647 w 30"/>
                  <a:gd name="T5" fmla="*/ 2147483647 h 30"/>
                  <a:gd name="T6" fmla="*/ 2147483647 w 30"/>
                  <a:gd name="T7" fmla="*/ 0 h 30"/>
                  <a:gd name="T8" fmla="*/ 2147483647 w 30"/>
                  <a:gd name="T9" fmla="*/ 0 h 30"/>
                  <a:gd name="T10" fmla="*/ 0 w 30"/>
                  <a:gd name="T11" fmla="*/ 2147483647 h 30"/>
                  <a:gd name="T12" fmla="*/ 0 w 30"/>
                  <a:gd name="T13" fmla="*/ 2147483647 h 30"/>
                  <a:gd name="T14" fmla="*/ 2147483647 w 30"/>
                  <a:gd name="T15" fmla="*/ 2147483647 h 30"/>
                  <a:gd name="T16" fmla="*/ 2147483647 w 30"/>
                  <a:gd name="T17" fmla="*/ 2147483647 h 30"/>
                  <a:gd name="T18" fmla="*/ 2147483647 w 30"/>
                  <a:gd name="T19" fmla="*/ 2147483647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30"/>
                  <a:gd name="T32" fmla="*/ 30 w 30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30">
                    <a:moveTo>
                      <a:pt x="24" y="30"/>
                    </a:moveTo>
                    <a:lnTo>
                      <a:pt x="30" y="24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8" y="30"/>
                    </a:lnTo>
                    <a:lnTo>
                      <a:pt x="24" y="3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28" name="Macedonia"/>
              <p:cNvSpPr>
                <a:spLocks/>
              </p:cNvSpPr>
              <p:nvPr/>
            </p:nvSpPr>
            <p:spPr bwMode="auto">
              <a:xfrm>
                <a:off x="3009" y="1436"/>
                <a:ext cx="42" cy="33"/>
              </a:xfrm>
              <a:custGeom>
                <a:avLst/>
                <a:gdLst>
                  <a:gd name="T0" fmla="*/ 2147483647 w 162"/>
                  <a:gd name="T1" fmla="*/ 2147483647 h 126"/>
                  <a:gd name="T2" fmla="*/ 2147483647 w 162"/>
                  <a:gd name="T3" fmla="*/ 2147483647 h 126"/>
                  <a:gd name="T4" fmla="*/ 2147483647 w 162"/>
                  <a:gd name="T5" fmla="*/ 2147483647 h 126"/>
                  <a:gd name="T6" fmla="*/ 2147483647 w 162"/>
                  <a:gd name="T7" fmla="*/ 2147483647 h 126"/>
                  <a:gd name="T8" fmla="*/ 2147483647 w 162"/>
                  <a:gd name="T9" fmla="*/ 0 h 126"/>
                  <a:gd name="T10" fmla="*/ 2147483647 w 162"/>
                  <a:gd name="T11" fmla="*/ 2147483647 h 126"/>
                  <a:gd name="T12" fmla="*/ 2147483647 w 162"/>
                  <a:gd name="T13" fmla="*/ 2147483647 h 126"/>
                  <a:gd name="T14" fmla="*/ 2147483647 w 162"/>
                  <a:gd name="T15" fmla="*/ 2147483647 h 126"/>
                  <a:gd name="T16" fmla="*/ 2147483647 w 162"/>
                  <a:gd name="T17" fmla="*/ 2147483647 h 126"/>
                  <a:gd name="T18" fmla="*/ 2147483647 w 162"/>
                  <a:gd name="T19" fmla="*/ 2147483647 h 126"/>
                  <a:gd name="T20" fmla="*/ 2147483647 w 162"/>
                  <a:gd name="T21" fmla="*/ 2147483647 h 126"/>
                  <a:gd name="T22" fmla="*/ 0 w 162"/>
                  <a:gd name="T23" fmla="*/ 2147483647 h 126"/>
                  <a:gd name="T24" fmla="*/ 0 w 162"/>
                  <a:gd name="T25" fmla="*/ 2147483647 h 126"/>
                  <a:gd name="T26" fmla="*/ 2147483647 w 162"/>
                  <a:gd name="T27" fmla="*/ 2147483647 h 126"/>
                  <a:gd name="T28" fmla="*/ 2147483647 w 162"/>
                  <a:gd name="T29" fmla="*/ 2147483647 h 126"/>
                  <a:gd name="T30" fmla="*/ 2147483647 w 162"/>
                  <a:gd name="T31" fmla="*/ 2147483647 h 126"/>
                  <a:gd name="T32" fmla="*/ 2147483647 w 162"/>
                  <a:gd name="T33" fmla="*/ 2147483647 h 126"/>
                  <a:gd name="T34" fmla="*/ 2147483647 w 162"/>
                  <a:gd name="T35" fmla="*/ 2147483647 h 126"/>
                  <a:gd name="T36" fmla="*/ 2147483647 w 162"/>
                  <a:gd name="T37" fmla="*/ 2147483647 h 126"/>
                  <a:gd name="T38" fmla="*/ 2147483647 w 162"/>
                  <a:gd name="T39" fmla="*/ 2147483647 h 126"/>
                  <a:gd name="T40" fmla="*/ 2147483647 w 162"/>
                  <a:gd name="T41" fmla="*/ 2147483647 h 126"/>
                  <a:gd name="T42" fmla="*/ 2147483647 w 162"/>
                  <a:gd name="T43" fmla="*/ 2147483647 h 126"/>
                  <a:gd name="T44" fmla="*/ 2147483647 w 162"/>
                  <a:gd name="T45" fmla="*/ 2147483647 h 126"/>
                  <a:gd name="T46" fmla="*/ 2147483647 w 162"/>
                  <a:gd name="T47" fmla="*/ 2147483647 h 126"/>
                  <a:gd name="T48" fmla="*/ 2147483647 w 162"/>
                  <a:gd name="T49" fmla="*/ 2147483647 h 126"/>
                  <a:gd name="T50" fmla="*/ 2147483647 w 162"/>
                  <a:gd name="T51" fmla="*/ 2147483647 h 126"/>
                  <a:gd name="T52" fmla="*/ 2147483647 w 162"/>
                  <a:gd name="T53" fmla="*/ 2147483647 h 126"/>
                  <a:gd name="T54" fmla="*/ 2147483647 w 162"/>
                  <a:gd name="T55" fmla="*/ 2147483647 h 126"/>
                  <a:gd name="T56" fmla="*/ 2147483647 w 162"/>
                  <a:gd name="T57" fmla="*/ 2147483647 h 126"/>
                  <a:gd name="T58" fmla="*/ 2147483647 w 162"/>
                  <a:gd name="T59" fmla="*/ 2147483647 h 126"/>
                  <a:gd name="T60" fmla="*/ 2147483647 w 162"/>
                  <a:gd name="T61" fmla="*/ 2147483647 h 126"/>
                  <a:gd name="T62" fmla="*/ 2147483647 w 162"/>
                  <a:gd name="T63" fmla="*/ 2147483647 h 126"/>
                  <a:gd name="T64" fmla="*/ 2147483647 w 162"/>
                  <a:gd name="T65" fmla="*/ 2147483647 h 1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2"/>
                  <a:gd name="T100" fmla="*/ 0 h 126"/>
                  <a:gd name="T101" fmla="*/ 162 w 162"/>
                  <a:gd name="T102" fmla="*/ 126 h 1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2" h="126">
                    <a:moveTo>
                      <a:pt x="150" y="42"/>
                    </a:moveTo>
                    <a:lnTo>
                      <a:pt x="132" y="30"/>
                    </a:lnTo>
                    <a:lnTo>
                      <a:pt x="132" y="18"/>
                    </a:lnTo>
                    <a:lnTo>
                      <a:pt x="126" y="18"/>
                    </a:lnTo>
                    <a:lnTo>
                      <a:pt x="114" y="0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24" y="24"/>
                    </a:lnTo>
                    <a:lnTo>
                      <a:pt x="18" y="36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18" y="108"/>
                    </a:lnTo>
                    <a:lnTo>
                      <a:pt x="18" y="126"/>
                    </a:lnTo>
                    <a:lnTo>
                      <a:pt x="42" y="120"/>
                    </a:lnTo>
                    <a:lnTo>
                      <a:pt x="42" y="126"/>
                    </a:lnTo>
                    <a:lnTo>
                      <a:pt x="54" y="120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90" y="126"/>
                    </a:lnTo>
                    <a:lnTo>
                      <a:pt x="96" y="114"/>
                    </a:lnTo>
                    <a:lnTo>
                      <a:pt x="96" y="108"/>
                    </a:lnTo>
                    <a:lnTo>
                      <a:pt x="120" y="108"/>
                    </a:lnTo>
                    <a:lnTo>
                      <a:pt x="132" y="102"/>
                    </a:lnTo>
                    <a:lnTo>
                      <a:pt x="156" y="78"/>
                    </a:lnTo>
                    <a:lnTo>
                      <a:pt x="162" y="66"/>
                    </a:lnTo>
                    <a:lnTo>
                      <a:pt x="162" y="60"/>
                    </a:lnTo>
                    <a:lnTo>
                      <a:pt x="156" y="48"/>
                    </a:lnTo>
                    <a:lnTo>
                      <a:pt x="150" y="4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29" name="Luxembourg"/>
              <p:cNvSpPr>
                <a:spLocks/>
              </p:cNvSpPr>
              <p:nvPr/>
            </p:nvSpPr>
            <p:spPr bwMode="auto">
              <a:xfrm>
                <a:off x="2766" y="1281"/>
                <a:ext cx="13" cy="11"/>
              </a:xfrm>
              <a:custGeom>
                <a:avLst/>
                <a:gdLst>
                  <a:gd name="T0" fmla="*/ 2147483647 w 54"/>
                  <a:gd name="T1" fmla="*/ 2147483647 h 42"/>
                  <a:gd name="T2" fmla="*/ 2147483647 w 54"/>
                  <a:gd name="T3" fmla="*/ 2147483647 h 42"/>
                  <a:gd name="T4" fmla="*/ 2147483647 w 54"/>
                  <a:gd name="T5" fmla="*/ 2147483647 h 42"/>
                  <a:gd name="T6" fmla="*/ 2147483647 w 54"/>
                  <a:gd name="T7" fmla="*/ 2147483647 h 42"/>
                  <a:gd name="T8" fmla="*/ 2147483647 w 54"/>
                  <a:gd name="T9" fmla="*/ 2147483647 h 42"/>
                  <a:gd name="T10" fmla="*/ 2147483647 w 54"/>
                  <a:gd name="T11" fmla="*/ 2147483647 h 42"/>
                  <a:gd name="T12" fmla="*/ 2147483647 w 54"/>
                  <a:gd name="T13" fmla="*/ 2147483647 h 42"/>
                  <a:gd name="T14" fmla="*/ 2147483647 w 54"/>
                  <a:gd name="T15" fmla="*/ 2147483647 h 42"/>
                  <a:gd name="T16" fmla="*/ 2147483647 w 54"/>
                  <a:gd name="T17" fmla="*/ 0 h 42"/>
                  <a:gd name="T18" fmla="*/ 2147483647 w 54"/>
                  <a:gd name="T19" fmla="*/ 0 h 42"/>
                  <a:gd name="T20" fmla="*/ 2147483647 w 54"/>
                  <a:gd name="T21" fmla="*/ 2147483647 h 42"/>
                  <a:gd name="T22" fmla="*/ 2147483647 w 54"/>
                  <a:gd name="T23" fmla="*/ 2147483647 h 42"/>
                  <a:gd name="T24" fmla="*/ 0 w 54"/>
                  <a:gd name="T25" fmla="*/ 2147483647 h 42"/>
                  <a:gd name="T26" fmla="*/ 0 w 54"/>
                  <a:gd name="T27" fmla="*/ 2147483647 h 42"/>
                  <a:gd name="T28" fmla="*/ 2147483647 w 54"/>
                  <a:gd name="T29" fmla="*/ 2147483647 h 42"/>
                  <a:gd name="T30" fmla="*/ 2147483647 w 54"/>
                  <a:gd name="T31" fmla="*/ 2147483647 h 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"/>
                  <a:gd name="T49" fmla="*/ 0 h 42"/>
                  <a:gd name="T50" fmla="*/ 54 w 54"/>
                  <a:gd name="T51" fmla="*/ 42 h 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" h="42">
                    <a:moveTo>
                      <a:pt x="18" y="42"/>
                    </a:moveTo>
                    <a:lnTo>
                      <a:pt x="30" y="36"/>
                    </a:lnTo>
                    <a:lnTo>
                      <a:pt x="48" y="42"/>
                    </a:lnTo>
                    <a:lnTo>
                      <a:pt x="54" y="36"/>
                    </a:lnTo>
                    <a:lnTo>
                      <a:pt x="54" y="24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30" name="Lithuania"/>
              <p:cNvSpPr>
                <a:spLocks/>
              </p:cNvSpPr>
              <p:nvPr/>
            </p:nvSpPr>
            <p:spPr bwMode="auto">
              <a:xfrm>
                <a:off x="3002" y="1156"/>
                <a:ext cx="87" cy="50"/>
              </a:xfrm>
              <a:custGeom>
                <a:avLst/>
                <a:gdLst>
                  <a:gd name="T0" fmla="*/ 2147483647 w 342"/>
                  <a:gd name="T1" fmla="*/ 2147483647 h 198"/>
                  <a:gd name="T2" fmla="*/ 2147483647 w 342"/>
                  <a:gd name="T3" fmla="*/ 2147483647 h 198"/>
                  <a:gd name="T4" fmla="*/ 2147483647 w 342"/>
                  <a:gd name="T5" fmla="*/ 2147483647 h 198"/>
                  <a:gd name="T6" fmla="*/ 2147483647 w 342"/>
                  <a:gd name="T7" fmla="*/ 2147483647 h 198"/>
                  <a:gd name="T8" fmla="*/ 2147483647 w 342"/>
                  <a:gd name="T9" fmla="*/ 2147483647 h 198"/>
                  <a:gd name="T10" fmla="*/ 2147483647 w 342"/>
                  <a:gd name="T11" fmla="*/ 2147483647 h 198"/>
                  <a:gd name="T12" fmla="*/ 2147483647 w 342"/>
                  <a:gd name="T13" fmla="*/ 2147483647 h 198"/>
                  <a:gd name="T14" fmla="*/ 2147483647 w 342"/>
                  <a:gd name="T15" fmla="*/ 2147483647 h 198"/>
                  <a:gd name="T16" fmla="*/ 2147483647 w 342"/>
                  <a:gd name="T17" fmla="*/ 2147483647 h 198"/>
                  <a:gd name="T18" fmla="*/ 2147483647 w 342"/>
                  <a:gd name="T19" fmla="*/ 2147483647 h 198"/>
                  <a:gd name="T20" fmla="*/ 2147483647 w 342"/>
                  <a:gd name="T21" fmla="*/ 2147483647 h 198"/>
                  <a:gd name="T22" fmla="*/ 2147483647 w 342"/>
                  <a:gd name="T23" fmla="*/ 2147483647 h 198"/>
                  <a:gd name="T24" fmla="*/ 2147483647 w 342"/>
                  <a:gd name="T25" fmla="*/ 0 h 198"/>
                  <a:gd name="T26" fmla="*/ 2147483647 w 342"/>
                  <a:gd name="T27" fmla="*/ 2147483647 h 198"/>
                  <a:gd name="T28" fmla="*/ 0 w 342"/>
                  <a:gd name="T29" fmla="*/ 2147483647 h 198"/>
                  <a:gd name="T30" fmla="*/ 2147483647 w 342"/>
                  <a:gd name="T31" fmla="*/ 2147483647 h 198"/>
                  <a:gd name="T32" fmla="*/ 2147483647 w 342"/>
                  <a:gd name="T33" fmla="*/ 2147483647 h 198"/>
                  <a:gd name="T34" fmla="*/ 2147483647 w 342"/>
                  <a:gd name="T35" fmla="*/ 2147483647 h 198"/>
                  <a:gd name="T36" fmla="*/ 2147483647 w 342"/>
                  <a:gd name="T37" fmla="*/ 2147483647 h 198"/>
                  <a:gd name="T38" fmla="*/ 2147483647 w 342"/>
                  <a:gd name="T39" fmla="*/ 2147483647 h 198"/>
                  <a:gd name="T40" fmla="*/ 2147483647 w 342"/>
                  <a:gd name="T41" fmla="*/ 2147483647 h 198"/>
                  <a:gd name="T42" fmla="*/ 2147483647 w 342"/>
                  <a:gd name="T43" fmla="*/ 2147483647 h 198"/>
                  <a:gd name="T44" fmla="*/ 2147483647 w 342"/>
                  <a:gd name="T45" fmla="*/ 2147483647 h 198"/>
                  <a:gd name="T46" fmla="*/ 2147483647 w 342"/>
                  <a:gd name="T47" fmla="*/ 2147483647 h 198"/>
                  <a:gd name="T48" fmla="*/ 2147483647 w 342"/>
                  <a:gd name="T49" fmla="*/ 2147483647 h 198"/>
                  <a:gd name="T50" fmla="*/ 2147483647 w 342"/>
                  <a:gd name="T51" fmla="*/ 2147483647 h 198"/>
                  <a:gd name="T52" fmla="*/ 2147483647 w 342"/>
                  <a:gd name="T53" fmla="*/ 2147483647 h 198"/>
                  <a:gd name="T54" fmla="*/ 2147483647 w 342"/>
                  <a:gd name="T55" fmla="*/ 2147483647 h 198"/>
                  <a:gd name="T56" fmla="*/ 2147483647 w 342"/>
                  <a:gd name="T57" fmla="*/ 2147483647 h 198"/>
                  <a:gd name="T58" fmla="*/ 2147483647 w 342"/>
                  <a:gd name="T59" fmla="*/ 2147483647 h 198"/>
                  <a:gd name="T60" fmla="*/ 2147483647 w 342"/>
                  <a:gd name="T61" fmla="*/ 2147483647 h 198"/>
                  <a:gd name="T62" fmla="*/ 2147483647 w 342"/>
                  <a:gd name="T63" fmla="*/ 2147483647 h 198"/>
                  <a:gd name="T64" fmla="*/ 2147483647 w 342"/>
                  <a:gd name="T65" fmla="*/ 2147483647 h 198"/>
                  <a:gd name="T66" fmla="*/ 2147483647 w 342"/>
                  <a:gd name="T67" fmla="*/ 2147483647 h 198"/>
                  <a:gd name="T68" fmla="*/ 2147483647 w 342"/>
                  <a:gd name="T69" fmla="*/ 2147483647 h 198"/>
                  <a:gd name="T70" fmla="*/ 2147483647 w 342"/>
                  <a:gd name="T71" fmla="*/ 2147483647 h 198"/>
                  <a:gd name="T72" fmla="*/ 2147483647 w 342"/>
                  <a:gd name="T73" fmla="*/ 2147483647 h 198"/>
                  <a:gd name="T74" fmla="*/ 2147483647 w 342"/>
                  <a:gd name="T75" fmla="*/ 2147483647 h 198"/>
                  <a:gd name="T76" fmla="*/ 2147483647 w 342"/>
                  <a:gd name="T77" fmla="*/ 2147483647 h 198"/>
                  <a:gd name="T78" fmla="*/ 2147483647 w 342"/>
                  <a:gd name="T79" fmla="*/ 2147483647 h 198"/>
                  <a:gd name="T80" fmla="*/ 2147483647 w 342"/>
                  <a:gd name="T81" fmla="*/ 2147483647 h 198"/>
                  <a:gd name="T82" fmla="*/ 2147483647 w 342"/>
                  <a:gd name="T83" fmla="*/ 2147483647 h 198"/>
                  <a:gd name="T84" fmla="*/ 2147483647 w 342"/>
                  <a:gd name="T85" fmla="*/ 2147483647 h 1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42"/>
                  <a:gd name="T130" fmla="*/ 0 h 198"/>
                  <a:gd name="T131" fmla="*/ 342 w 342"/>
                  <a:gd name="T132" fmla="*/ 198 h 19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42" h="198">
                    <a:moveTo>
                      <a:pt x="330" y="60"/>
                    </a:moveTo>
                    <a:lnTo>
                      <a:pt x="312" y="54"/>
                    </a:lnTo>
                    <a:lnTo>
                      <a:pt x="294" y="42"/>
                    </a:lnTo>
                    <a:lnTo>
                      <a:pt x="282" y="30"/>
                    </a:lnTo>
                    <a:lnTo>
                      <a:pt x="276" y="30"/>
                    </a:lnTo>
                    <a:lnTo>
                      <a:pt x="264" y="24"/>
                    </a:lnTo>
                    <a:lnTo>
                      <a:pt x="234" y="24"/>
                    </a:lnTo>
                    <a:lnTo>
                      <a:pt x="228" y="12"/>
                    </a:lnTo>
                    <a:lnTo>
                      <a:pt x="222" y="6"/>
                    </a:lnTo>
                    <a:lnTo>
                      <a:pt x="210" y="6"/>
                    </a:lnTo>
                    <a:lnTo>
                      <a:pt x="198" y="18"/>
                    </a:lnTo>
                    <a:lnTo>
                      <a:pt x="180" y="18"/>
                    </a:lnTo>
                    <a:lnTo>
                      <a:pt x="174" y="12"/>
                    </a:lnTo>
                    <a:lnTo>
                      <a:pt x="162" y="12"/>
                    </a:lnTo>
                    <a:lnTo>
                      <a:pt x="156" y="18"/>
                    </a:lnTo>
                    <a:lnTo>
                      <a:pt x="150" y="18"/>
                    </a:lnTo>
                    <a:lnTo>
                      <a:pt x="144" y="12"/>
                    </a:lnTo>
                    <a:lnTo>
                      <a:pt x="138" y="12"/>
                    </a:lnTo>
                    <a:lnTo>
                      <a:pt x="126" y="6"/>
                    </a:lnTo>
                    <a:lnTo>
                      <a:pt x="120" y="6"/>
                    </a:lnTo>
                    <a:lnTo>
                      <a:pt x="114" y="12"/>
                    </a:lnTo>
                    <a:lnTo>
                      <a:pt x="108" y="12"/>
                    </a:lnTo>
                    <a:lnTo>
                      <a:pt x="102" y="6"/>
                    </a:lnTo>
                    <a:lnTo>
                      <a:pt x="96" y="6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60" y="12"/>
                    </a:lnTo>
                    <a:lnTo>
                      <a:pt x="18" y="12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60"/>
                    </a:lnTo>
                    <a:lnTo>
                      <a:pt x="12" y="84"/>
                    </a:lnTo>
                    <a:lnTo>
                      <a:pt x="18" y="90"/>
                    </a:lnTo>
                    <a:lnTo>
                      <a:pt x="18" y="96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42" y="102"/>
                    </a:lnTo>
                    <a:lnTo>
                      <a:pt x="48" y="108"/>
                    </a:lnTo>
                    <a:lnTo>
                      <a:pt x="72" y="108"/>
                    </a:lnTo>
                    <a:lnTo>
                      <a:pt x="84" y="102"/>
                    </a:lnTo>
                    <a:lnTo>
                      <a:pt x="102" y="102"/>
                    </a:lnTo>
                    <a:lnTo>
                      <a:pt x="108" y="114"/>
                    </a:lnTo>
                    <a:lnTo>
                      <a:pt x="108" y="132"/>
                    </a:lnTo>
                    <a:lnTo>
                      <a:pt x="96" y="144"/>
                    </a:lnTo>
                    <a:lnTo>
                      <a:pt x="102" y="162"/>
                    </a:lnTo>
                    <a:lnTo>
                      <a:pt x="120" y="162"/>
                    </a:lnTo>
                    <a:lnTo>
                      <a:pt x="138" y="168"/>
                    </a:lnTo>
                    <a:lnTo>
                      <a:pt x="144" y="168"/>
                    </a:lnTo>
                    <a:lnTo>
                      <a:pt x="156" y="174"/>
                    </a:lnTo>
                    <a:lnTo>
                      <a:pt x="156" y="198"/>
                    </a:lnTo>
                    <a:lnTo>
                      <a:pt x="162" y="198"/>
                    </a:lnTo>
                    <a:lnTo>
                      <a:pt x="168" y="192"/>
                    </a:lnTo>
                    <a:lnTo>
                      <a:pt x="180" y="192"/>
                    </a:lnTo>
                    <a:lnTo>
                      <a:pt x="192" y="186"/>
                    </a:lnTo>
                    <a:lnTo>
                      <a:pt x="198" y="186"/>
                    </a:lnTo>
                    <a:lnTo>
                      <a:pt x="204" y="192"/>
                    </a:lnTo>
                    <a:lnTo>
                      <a:pt x="204" y="198"/>
                    </a:lnTo>
                    <a:lnTo>
                      <a:pt x="234" y="198"/>
                    </a:lnTo>
                    <a:lnTo>
                      <a:pt x="234" y="180"/>
                    </a:lnTo>
                    <a:lnTo>
                      <a:pt x="246" y="192"/>
                    </a:lnTo>
                    <a:lnTo>
                      <a:pt x="252" y="180"/>
                    </a:lnTo>
                    <a:lnTo>
                      <a:pt x="258" y="174"/>
                    </a:lnTo>
                    <a:lnTo>
                      <a:pt x="270" y="168"/>
                    </a:lnTo>
                    <a:lnTo>
                      <a:pt x="288" y="168"/>
                    </a:lnTo>
                    <a:lnTo>
                      <a:pt x="288" y="174"/>
                    </a:lnTo>
                    <a:lnTo>
                      <a:pt x="282" y="180"/>
                    </a:lnTo>
                    <a:lnTo>
                      <a:pt x="294" y="180"/>
                    </a:lnTo>
                    <a:lnTo>
                      <a:pt x="294" y="174"/>
                    </a:lnTo>
                    <a:lnTo>
                      <a:pt x="288" y="168"/>
                    </a:lnTo>
                    <a:lnTo>
                      <a:pt x="288" y="156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94" y="144"/>
                    </a:lnTo>
                    <a:lnTo>
                      <a:pt x="294" y="138"/>
                    </a:lnTo>
                    <a:lnTo>
                      <a:pt x="288" y="126"/>
                    </a:lnTo>
                    <a:lnTo>
                      <a:pt x="288" y="120"/>
                    </a:lnTo>
                    <a:lnTo>
                      <a:pt x="294" y="114"/>
                    </a:lnTo>
                    <a:lnTo>
                      <a:pt x="312" y="114"/>
                    </a:lnTo>
                    <a:lnTo>
                      <a:pt x="306" y="96"/>
                    </a:lnTo>
                    <a:lnTo>
                      <a:pt x="312" y="96"/>
                    </a:lnTo>
                    <a:lnTo>
                      <a:pt x="318" y="102"/>
                    </a:lnTo>
                    <a:lnTo>
                      <a:pt x="336" y="102"/>
                    </a:lnTo>
                    <a:lnTo>
                      <a:pt x="342" y="96"/>
                    </a:lnTo>
                    <a:lnTo>
                      <a:pt x="324" y="78"/>
                    </a:lnTo>
                    <a:lnTo>
                      <a:pt x="324" y="72"/>
                    </a:lnTo>
                    <a:lnTo>
                      <a:pt x="330" y="66"/>
                    </a:lnTo>
                    <a:lnTo>
                      <a:pt x="330" y="6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31" name="Liechtenstein"/>
              <p:cNvSpPr>
                <a:spLocks/>
              </p:cNvSpPr>
              <p:nvPr/>
            </p:nvSpPr>
            <p:spPr bwMode="auto">
              <a:xfrm>
                <a:off x="2824" y="1337"/>
                <a:ext cx="4" cy="6"/>
              </a:xfrm>
              <a:custGeom>
                <a:avLst/>
                <a:gdLst>
                  <a:gd name="T0" fmla="*/ 2147483647 w 18"/>
                  <a:gd name="T1" fmla="*/ 0 h 24"/>
                  <a:gd name="T2" fmla="*/ 2147483647 w 18"/>
                  <a:gd name="T3" fmla="*/ 2147483647 h 24"/>
                  <a:gd name="T4" fmla="*/ 0 w 18"/>
                  <a:gd name="T5" fmla="*/ 2147483647 h 24"/>
                  <a:gd name="T6" fmla="*/ 0 w 18"/>
                  <a:gd name="T7" fmla="*/ 2147483647 h 24"/>
                  <a:gd name="T8" fmla="*/ 2147483647 w 18"/>
                  <a:gd name="T9" fmla="*/ 2147483647 h 24"/>
                  <a:gd name="T10" fmla="*/ 2147483647 w 18"/>
                  <a:gd name="T11" fmla="*/ 0 h 24"/>
                  <a:gd name="T12" fmla="*/ 2147483647 w 18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4"/>
                  <a:gd name="T23" fmla="*/ 18 w 18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4">
                    <a:moveTo>
                      <a:pt x="12" y="0"/>
                    </a:moveTo>
                    <a:lnTo>
                      <a:pt x="6" y="6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8" y="24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32" name="Latvia"/>
              <p:cNvSpPr>
                <a:spLocks/>
              </p:cNvSpPr>
              <p:nvPr/>
            </p:nvSpPr>
            <p:spPr bwMode="auto">
              <a:xfrm>
                <a:off x="3000" y="1125"/>
                <a:ext cx="109" cy="46"/>
              </a:xfrm>
              <a:custGeom>
                <a:avLst/>
                <a:gdLst>
                  <a:gd name="T0" fmla="*/ 2147483647 w 426"/>
                  <a:gd name="T1" fmla="*/ 2147483647 h 180"/>
                  <a:gd name="T2" fmla="*/ 2147483647 w 426"/>
                  <a:gd name="T3" fmla="*/ 2147483647 h 180"/>
                  <a:gd name="T4" fmla="*/ 2147483647 w 426"/>
                  <a:gd name="T5" fmla="*/ 2147483647 h 180"/>
                  <a:gd name="T6" fmla="*/ 2147483647 w 426"/>
                  <a:gd name="T7" fmla="*/ 2147483647 h 180"/>
                  <a:gd name="T8" fmla="*/ 2147483647 w 426"/>
                  <a:gd name="T9" fmla="*/ 2147483647 h 180"/>
                  <a:gd name="T10" fmla="*/ 2147483647 w 426"/>
                  <a:gd name="T11" fmla="*/ 2147483647 h 180"/>
                  <a:gd name="T12" fmla="*/ 2147483647 w 426"/>
                  <a:gd name="T13" fmla="*/ 2147483647 h 180"/>
                  <a:gd name="T14" fmla="*/ 2147483647 w 426"/>
                  <a:gd name="T15" fmla="*/ 2147483647 h 180"/>
                  <a:gd name="T16" fmla="*/ 2147483647 w 426"/>
                  <a:gd name="T17" fmla="*/ 2147483647 h 180"/>
                  <a:gd name="T18" fmla="*/ 2147483647 w 426"/>
                  <a:gd name="T19" fmla="*/ 2147483647 h 180"/>
                  <a:gd name="T20" fmla="*/ 2147483647 w 426"/>
                  <a:gd name="T21" fmla="*/ 2147483647 h 180"/>
                  <a:gd name="T22" fmla="*/ 2147483647 w 426"/>
                  <a:gd name="T23" fmla="*/ 2147483647 h 180"/>
                  <a:gd name="T24" fmla="*/ 2147483647 w 426"/>
                  <a:gd name="T25" fmla="*/ 2147483647 h 180"/>
                  <a:gd name="T26" fmla="*/ 2147483647 w 426"/>
                  <a:gd name="T27" fmla="*/ 2147483647 h 180"/>
                  <a:gd name="T28" fmla="*/ 2147483647 w 426"/>
                  <a:gd name="T29" fmla="*/ 2147483647 h 180"/>
                  <a:gd name="T30" fmla="*/ 2147483647 w 426"/>
                  <a:gd name="T31" fmla="*/ 2147483647 h 180"/>
                  <a:gd name="T32" fmla="*/ 2147483647 w 426"/>
                  <a:gd name="T33" fmla="*/ 2147483647 h 180"/>
                  <a:gd name="T34" fmla="*/ 2147483647 w 426"/>
                  <a:gd name="T35" fmla="*/ 2147483647 h 180"/>
                  <a:gd name="T36" fmla="*/ 2147483647 w 426"/>
                  <a:gd name="T37" fmla="*/ 2147483647 h 180"/>
                  <a:gd name="T38" fmla="*/ 2147483647 w 426"/>
                  <a:gd name="T39" fmla="*/ 2147483647 h 180"/>
                  <a:gd name="T40" fmla="*/ 2147483647 w 426"/>
                  <a:gd name="T41" fmla="*/ 2147483647 h 180"/>
                  <a:gd name="T42" fmla="*/ 2147483647 w 426"/>
                  <a:gd name="T43" fmla="*/ 2147483647 h 180"/>
                  <a:gd name="T44" fmla="*/ 2147483647 w 426"/>
                  <a:gd name="T45" fmla="*/ 2147483647 h 180"/>
                  <a:gd name="T46" fmla="*/ 2147483647 w 426"/>
                  <a:gd name="T47" fmla="*/ 2147483647 h 180"/>
                  <a:gd name="T48" fmla="*/ 2147483647 w 426"/>
                  <a:gd name="T49" fmla="*/ 2147483647 h 180"/>
                  <a:gd name="T50" fmla="*/ 2147483647 w 426"/>
                  <a:gd name="T51" fmla="*/ 2147483647 h 180"/>
                  <a:gd name="T52" fmla="*/ 2147483647 w 426"/>
                  <a:gd name="T53" fmla="*/ 2147483647 h 180"/>
                  <a:gd name="T54" fmla="*/ 2147483647 w 426"/>
                  <a:gd name="T55" fmla="*/ 2147483647 h 180"/>
                  <a:gd name="T56" fmla="*/ 2147483647 w 426"/>
                  <a:gd name="T57" fmla="*/ 2147483647 h 180"/>
                  <a:gd name="T58" fmla="*/ 2147483647 w 426"/>
                  <a:gd name="T59" fmla="*/ 2147483647 h 180"/>
                  <a:gd name="T60" fmla="*/ 2147483647 w 426"/>
                  <a:gd name="T61" fmla="*/ 0 h 180"/>
                  <a:gd name="T62" fmla="*/ 2147483647 w 426"/>
                  <a:gd name="T63" fmla="*/ 2147483647 h 180"/>
                  <a:gd name="T64" fmla="*/ 2147483647 w 426"/>
                  <a:gd name="T65" fmla="*/ 2147483647 h 180"/>
                  <a:gd name="T66" fmla="*/ 2147483647 w 426"/>
                  <a:gd name="T67" fmla="*/ 2147483647 h 180"/>
                  <a:gd name="T68" fmla="*/ 2147483647 w 426"/>
                  <a:gd name="T69" fmla="*/ 2147483647 h 180"/>
                  <a:gd name="T70" fmla="*/ 2147483647 w 426"/>
                  <a:gd name="T71" fmla="*/ 2147483647 h 180"/>
                  <a:gd name="T72" fmla="*/ 2147483647 w 426"/>
                  <a:gd name="T73" fmla="*/ 2147483647 h 180"/>
                  <a:gd name="T74" fmla="*/ 2147483647 w 426"/>
                  <a:gd name="T75" fmla="*/ 2147483647 h 180"/>
                  <a:gd name="T76" fmla="*/ 2147483647 w 426"/>
                  <a:gd name="T77" fmla="*/ 2147483647 h 180"/>
                  <a:gd name="T78" fmla="*/ 2147483647 w 426"/>
                  <a:gd name="T79" fmla="*/ 2147483647 h 180"/>
                  <a:gd name="T80" fmla="*/ 2147483647 w 426"/>
                  <a:gd name="T81" fmla="*/ 2147483647 h 180"/>
                  <a:gd name="T82" fmla="*/ 2147483647 w 426"/>
                  <a:gd name="T83" fmla="*/ 2147483647 h 180"/>
                  <a:gd name="T84" fmla="*/ 0 w 426"/>
                  <a:gd name="T85" fmla="*/ 2147483647 h 180"/>
                  <a:gd name="T86" fmla="*/ 2147483647 w 426"/>
                  <a:gd name="T87" fmla="*/ 2147483647 h 1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26"/>
                  <a:gd name="T133" fmla="*/ 0 h 180"/>
                  <a:gd name="T134" fmla="*/ 426 w 426"/>
                  <a:gd name="T135" fmla="*/ 180 h 1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26" h="180">
                    <a:moveTo>
                      <a:pt x="6" y="144"/>
                    </a:moveTo>
                    <a:lnTo>
                      <a:pt x="6" y="138"/>
                    </a:lnTo>
                    <a:lnTo>
                      <a:pt x="12" y="138"/>
                    </a:lnTo>
                    <a:lnTo>
                      <a:pt x="24" y="132"/>
                    </a:lnTo>
                    <a:lnTo>
                      <a:pt x="66" y="132"/>
                    </a:lnTo>
                    <a:lnTo>
                      <a:pt x="78" y="120"/>
                    </a:lnTo>
                    <a:lnTo>
                      <a:pt x="96" y="120"/>
                    </a:lnTo>
                    <a:lnTo>
                      <a:pt x="102" y="126"/>
                    </a:lnTo>
                    <a:lnTo>
                      <a:pt x="108" y="126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32" y="126"/>
                    </a:lnTo>
                    <a:lnTo>
                      <a:pt x="144" y="132"/>
                    </a:lnTo>
                    <a:lnTo>
                      <a:pt x="150" y="132"/>
                    </a:lnTo>
                    <a:lnTo>
                      <a:pt x="156" y="138"/>
                    </a:lnTo>
                    <a:lnTo>
                      <a:pt x="162" y="138"/>
                    </a:lnTo>
                    <a:lnTo>
                      <a:pt x="168" y="132"/>
                    </a:lnTo>
                    <a:lnTo>
                      <a:pt x="180" y="132"/>
                    </a:lnTo>
                    <a:lnTo>
                      <a:pt x="186" y="138"/>
                    </a:lnTo>
                    <a:lnTo>
                      <a:pt x="204" y="138"/>
                    </a:lnTo>
                    <a:lnTo>
                      <a:pt x="216" y="126"/>
                    </a:lnTo>
                    <a:lnTo>
                      <a:pt x="228" y="126"/>
                    </a:lnTo>
                    <a:lnTo>
                      <a:pt x="234" y="132"/>
                    </a:lnTo>
                    <a:lnTo>
                      <a:pt x="240" y="144"/>
                    </a:lnTo>
                    <a:lnTo>
                      <a:pt x="270" y="144"/>
                    </a:lnTo>
                    <a:lnTo>
                      <a:pt x="282" y="150"/>
                    </a:lnTo>
                    <a:lnTo>
                      <a:pt x="288" y="150"/>
                    </a:lnTo>
                    <a:lnTo>
                      <a:pt x="300" y="162"/>
                    </a:lnTo>
                    <a:lnTo>
                      <a:pt x="318" y="174"/>
                    </a:lnTo>
                    <a:lnTo>
                      <a:pt x="336" y="180"/>
                    </a:lnTo>
                    <a:lnTo>
                      <a:pt x="360" y="168"/>
                    </a:lnTo>
                    <a:lnTo>
                      <a:pt x="378" y="168"/>
                    </a:lnTo>
                    <a:lnTo>
                      <a:pt x="384" y="174"/>
                    </a:lnTo>
                    <a:lnTo>
                      <a:pt x="390" y="168"/>
                    </a:lnTo>
                    <a:lnTo>
                      <a:pt x="396" y="168"/>
                    </a:lnTo>
                    <a:lnTo>
                      <a:pt x="402" y="162"/>
                    </a:lnTo>
                    <a:lnTo>
                      <a:pt x="408" y="150"/>
                    </a:lnTo>
                    <a:lnTo>
                      <a:pt x="414" y="144"/>
                    </a:lnTo>
                    <a:lnTo>
                      <a:pt x="420" y="150"/>
                    </a:lnTo>
                    <a:lnTo>
                      <a:pt x="426" y="150"/>
                    </a:lnTo>
                    <a:lnTo>
                      <a:pt x="426" y="126"/>
                    </a:lnTo>
                    <a:lnTo>
                      <a:pt x="414" y="114"/>
                    </a:lnTo>
                    <a:lnTo>
                      <a:pt x="408" y="102"/>
                    </a:lnTo>
                    <a:lnTo>
                      <a:pt x="402" y="96"/>
                    </a:lnTo>
                    <a:lnTo>
                      <a:pt x="378" y="90"/>
                    </a:lnTo>
                    <a:lnTo>
                      <a:pt x="384" y="72"/>
                    </a:lnTo>
                    <a:lnTo>
                      <a:pt x="402" y="72"/>
                    </a:lnTo>
                    <a:lnTo>
                      <a:pt x="402" y="66"/>
                    </a:lnTo>
                    <a:lnTo>
                      <a:pt x="396" y="60"/>
                    </a:lnTo>
                    <a:lnTo>
                      <a:pt x="384" y="54"/>
                    </a:lnTo>
                    <a:lnTo>
                      <a:pt x="372" y="42"/>
                    </a:lnTo>
                    <a:lnTo>
                      <a:pt x="354" y="42"/>
                    </a:lnTo>
                    <a:lnTo>
                      <a:pt x="348" y="36"/>
                    </a:lnTo>
                    <a:lnTo>
                      <a:pt x="330" y="36"/>
                    </a:lnTo>
                    <a:lnTo>
                      <a:pt x="324" y="42"/>
                    </a:lnTo>
                    <a:lnTo>
                      <a:pt x="306" y="42"/>
                    </a:lnTo>
                    <a:lnTo>
                      <a:pt x="288" y="24"/>
                    </a:lnTo>
                    <a:lnTo>
                      <a:pt x="276" y="18"/>
                    </a:lnTo>
                    <a:lnTo>
                      <a:pt x="270" y="12"/>
                    </a:lnTo>
                    <a:lnTo>
                      <a:pt x="246" y="0"/>
                    </a:lnTo>
                    <a:lnTo>
                      <a:pt x="216" y="0"/>
                    </a:lnTo>
                    <a:lnTo>
                      <a:pt x="186" y="12"/>
                    </a:lnTo>
                    <a:lnTo>
                      <a:pt x="174" y="12"/>
                    </a:lnTo>
                    <a:lnTo>
                      <a:pt x="180" y="24"/>
                    </a:lnTo>
                    <a:lnTo>
                      <a:pt x="180" y="30"/>
                    </a:lnTo>
                    <a:lnTo>
                      <a:pt x="186" y="42"/>
                    </a:lnTo>
                    <a:lnTo>
                      <a:pt x="186" y="60"/>
                    </a:lnTo>
                    <a:lnTo>
                      <a:pt x="192" y="66"/>
                    </a:lnTo>
                    <a:lnTo>
                      <a:pt x="186" y="78"/>
                    </a:lnTo>
                    <a:lnTo>
                      <a:pt x="156" y="78"/>
                    </a:lnTo>
                    <a:lnTo>
                      <a:pt x="138" y="72"/>
                    </a:lnTo>
                    <a:lnTo>
                      <a:pt x="126" y="72"/>
                    </a:lnTo>
                    <a:lnTo>
                      <a:pt x="114" y="54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60" y="30"/>
                    </a:lnTo>
                    <a:lnTo>
                      <a:pt x="48" y="30"/>
                    </a:lnTo>
                    <a:lnTo>
                      <a:pt x="36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18" y="78"/>
                    </a:lnTo>
                    <a:lnTo>
                      <a:pt x="6" y="84"/>
                    </a:lnTo>
                    <a:lnTo>
                      <a:pt x="0" y="96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6" y="150"/>
                    </a:lnTo>
                    <a:lnTo>
                      <a:pt x="6" y="14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33" name="Italy"/>
              <p:cNvSpPr>
                <a:spLocks noEditPoints="1"/>
              </p:cNvSpPr>
              <p:nvPr/>
            </p:nvSpPr>
            <p:spPr bwMode="auto">
              <a:xfrm>
                <a:off x="2778" y="1341"/>
                <a:ext cx="199" cy="212"/>
              </a:xfrm>
              <a:custGeom>
                <a:avLst/>
                <a:gdLst>
                  <a:gd name="T0" fmla="*/ 2147483647 w 780"/>
                  <a:gd name="T1" fmla="*/ 2147483647 h 828"/>
                  <a:gd name="T2" fmla="*/ 2147483647 w 780"/>
                  <a:gd name="T3" fmla="*/ 2147483647 h 828"/>
                  <a:gd name="T4" fmla="*/ 2147483647 w 780"/>
                  <a:gd name="T5" fmla="*/ 2147483647 h 828"/>
                  <a:gd name="T6" fmla="*/ 2147483647 w 780"/>
                  <a:gd name="T7" fmla="*/ 2147483647 h 828"/>
                  <a:gd name="T8" fmla="*/ 2147483647 w 780"/>
                  <a:gd name="T9" fmla="*/ 2147483647 h 828"/>
                  <a:gd name="T10" fmla="*/ 2147483647 w 780"/>
                  <a:gd name="T11" fmla="*/ 2147483647 h 828"/>
                  <a:gd name="T12" fmla="*/ 2147483647 w 780"/>
                  <a:gd name="T13" fmla="*/ 2147483647 h 828"/>
                  <a:gd name="T14" fmla="*/ 2147483647 w 780"/>
                  <a:gd name="T15" fmla="*/ 2147483647 h 828"/>
                  <a:gd name="T16" fmla="*/ 2147483647 w 780"/>
                  <a:gd name="T17" fmla="*/ 2147483647 h 828"/>
                  <a:gd name="T18" fmla="*/ 2147483647 w 780"/>
                  <a:gd name="T19" fmla="*/ 2147483647 h 828"/>
                  <a:gd name="T20" fmla="*/ 2147483647 w 780"/>
                  <a:gd name="T21" fmla="*/ 2147483647 h 828"/>
                  <a:gd name="T22" fmla="*/ 2147483647 w 780"/>
                  <a:gd name="T23" fmla="*/ 2147483647 h 828"/>
                  <a:gd name="T24" fmla="*/ 2147483647 w 780"/>
                  <a:gd name="T25" fmla="*/ 2147483647 h 828"/>
                  <a:gd name="T26" fmla="*/ 2147483647 w 780"/>
                  <a:gd name="T27" fmla="*/ 2147483647 h 828"/>
                  <a:gd name="T28" fmla="*/ 2147483647 w 780"/>
                  <a:gd name="T29" fmla="*/ 2147483647 h 828"/>
                  <a:gd name="T30" fmla="*/ 2147483647 w 780"/>
                  <a:gd name="T31" fmla="*/ 2147483647 h 828"/>
                  <a:gd name="T32" fmla="*/ 2147483647 w 780"/>
                  <a:gd name="T33" fmla="*/ 2147483647 h 828"/>
                  <a:gd name="T34" fmla="*/ 2147483647 w 780"/>
                  <a:gd name="T35" fmla="*/ 2147483647 h 828"/>
                  <a:gd name="T36" fmla="*/ 2147483647 w 780"/>
                  <a:gd name="T37" fmla="*/ 2147483647 h 828"/>
                  <a:gd name="T38" fmla="*/ 2147483647 w 780"/>
                  <a:gd name="T39" fmla="*/ 2147483647 h 828"/>
                  <a:gd name="T40" fmla="*/ 2147483647 w 780"/>
                  <a:gd name="T41" fmla="*/ 2147483647 h 828"/>
                  <a:gd name="T42" fmla="*/ 2147483647 w 780"/>
                  <a:gd name="T43" fmla="*/ 2147483647 h 828"/>
                  <a:gd name="T44" fmla="*/ 2147483647 w 780"/>
                  <a:gd name="T45" fmla="*/ 2147483647 h 828"/>
                  <a:gd name="T46" fmla="*/ 2147483647 w 780"/>
                  <a:gd name="T47" fmla="*/ 2147483647 h 828"/>
                  <a:gd name="T48" fmla="*/ 2147483647 w 780"/>
                  <a:gd name="T49" fmla="*/ 2147483647 h 828"/>
                  <a:gd name="T50" fmla="*/ 2147483647 w 780"/>
                  <a:gd name="T51" fmla="*/ 2147483647 h 828"/>
                  <a:gd name="T52" fmla="*/ 2147483647 w 780"/>
                  <a:gd name="T53" fmla="*/ 2147483647 h 828"/>
                  <a:gd name="T54" fmla="*/ 2147483647 w 780"/>
                  <a:gd name="T55" fmla="*/ 2147483647 h 828"/>
                  <a:gd name="T56" fmla="*/ 2147483647 w 780"/>
                  <a:gd name="T57" fmla="*/ 2147483647 h 828"/>
                  <a:gd name="T58" fmla="*/ 2147483647 w 780"/>
                  <a:gd name="T59" fmla="*/ 2147483647 h 828"/>
                  <a:gd name="T60" fmla="*/ 2147483647 w 780"/>
                  <a:gd name="T61" fmla="*/ 2147483647 h 828"/>
                  <a:gd name="T62" fmla="*/ 2147483647 w 780"/>
                  <a:gd name="T63" fmla="*/ 2147483647 h 828"/>
                  <a:gd name="T64" fmla="*/ 2147483647 w 780"/>
                  <a:gd name="T65" fmla="*/ 2147483647 h 828"/>
                  <a:gd name="T66" fmla="*/ 2147483647 w 780"/>
                  <a:gd name="T67" fmla="*/ 2147483647 h 828"/>
                  <a:gd name="T68" fmla="*/ 2147483647 w 780"/>
                  <a:gd name="T69" fmla="*/ 2147483647 h 828"/>
                  <a:gd name="T70" fmla="*/ 2147483647 w 780"/>
                  <a:gd name="T71" fmla="*/ 2147483647 h 828"/>
                  <a:gd name="T72" fmla="*/ 2147483647 w 780"/>
                  <a:gd name="T73" fmla="*/ 2147483647 h 828"/>
                  <a:gd name="T74" fmla="*/ 2147483647 w 780"/>
                  <a:gd name="T75" fmla="*/ 2147483647 h 828"/>
                  <a:gd name="T76" fmla="*/ 2147483647 w 780"/>
                  <a:gd name="T77" fmla="*/ 2147483647 h 828"/>
                  <a:gd name="T78" fmla="*/ 2147483647 w 780"/>
                  <a:gd name="T79" fmla="*/ 2147483647 h 828"/>
                  <a:gd name="T80" fmla="*/ 2147483647 w 780"/>
                  <a:gd name="T81" fmla="*/ 2147483647 h 828"/>
                  <a:gd name="T82" fmla="*/ 2147483647 w 780"/>
                  <a:gd name="T83" fmla="*/ 2147483647 h 828"/>
                  <a:gd name="T84" fmla="*/ 2147483647 w 780"/>
                  <a:gd name="T85" fmla="*/ 2147483647 h 828"/>
                  <a:gd name="T86" fmla="*/ 2147483647 w 780"/>
                  <a:gd name="T87" fmla="*/ 2147483647 h 828"/>
                  <a:gd name="T88" fmla="*/ 2147483647 w 780"/>
                  <a:gd name="T89" fmla="*/ 2147483647 h 828"/>
                  <a:gd name="T90" fmla="*/ 2147483647 w 780"/>
                  <a:gd name="T91" fmla="*/ 2147483647 h 828"/>
                  <a:gd name="T92" fmla="*/ 2147483647 w 780"/>
                  <a:gd name="T93" fmla="*/ 2147483647 h 828"/>
                  <a:gd name="T94" fmla="*/ 2147483647 w 780"/>
                  <a:gd name="T95" fmla="*/ 2147483647 h 828"/>
                  <a:gd name="T96" fmla="*/ 2147483647 w 780"/>
                  <a:gd name="T97" fmla="*/ 2147483647 h 828"/>
                  <a:gd name="T98" fmla="*/ 2147483647 w 780"/>
                  <a:gd name="T99" fmla="*/ 2147483647 h 828"/>
                  <a:gd name="T100" fmla="*/ 2147483647 w 780"/>
                  <a:gd name="T101" fmla="*/ 2147483647 h 828"/>
                  <a:gd name="T102" fmla="*/ 2147483647 w 780"/>
                  <a:gd name="T103" fmla="*/ 2147483647 h 828"/>
                  <a:gd name="T104" fmla="*/ 2147483647 w 780"/>
                  <a:gd name="T105" fmla="*/ 2147483647 h 828"/>
                  <a:gd name="T106" fmla="*/ 2147483647 w 780"/>
                  <a:gd name="T107" fmla="*/ 2147483647 h 828"/>
                  <a:gd name="T108" fmla="*/ 2147483647 w 780"/>
                  <a:gd name="T109" fmla="*/ 2147483647 h 828"/>
                  <a:gd name="T110" fmla="*/ 2147483647 w 780"/>
                  <a:gd name="T111" fmla="*/ 2147483647 h 828"/>
                  <a:gd name="T112" fmla="*/ 2147483647 w 780"/>
                  <a:gd name="T113" fmla="*/ 2147483647 h 8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80"/>
                  <a:gd name="T172" fmla="*/ 0 h 828"/>
                  <a:gd name="T173" fmla="*/ 780 w 780"/>
                  <a:gd name="T174" fmla="*/ 828 h 8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80" h="828">
                    <a:moveTo>
                      <a:pt x="570" y="720"/>
                    </a:moveTo>
                    <a:lnTo>
                      <a:pt x="558" y="714"/>
                    </a:lnTo>
                    <a:lnTo>
                      <a:pt x="552" y="708"/>
                    </a:lnTo>
                    <a:lnTo>
                      <a:pt x="540" y="708"/>
                    </a:lnTo>
                    <a:lnTo>
                      <a:pt x="534" y="714"/>
                    </a:lnTo>
                    <a:lnTo>
                      <a:pt x="522" y="720"/>
                    </a:lnTo>
                    <a:lnTo>
                      <a:pt x="516" y="726"/>
                    </a:lnTo>
                    <a:lnTo>
                      <a:pt x="468" y="726"/>
                    </a:lnTo>
                    <a:lnTo>
                      <a:pt x="456" y="720"/>
                    </a:lnTo>
                    <a:lnTo>
                      <a:pt x="444" y="708"/>
                    </a:lnTo>
                    <a:lnTo>
                      <a:pt x="438" y="708"/>
                    </a:lnTo>
                    <a:lnTo>
                      <a:pt x="420" y="726"/>
                    </a:lnTo>
                    <a:lnTo>
                      <a:pt x="402" y="714"/>
                    </a:lnTo>
                    <a:lnTo>
                      <a:pt x="396" y="714"/>
                    </a:lnTo>
                    <a:lnTo>
                      <a:pt x="384" y="726"/>
                    </a:lnTo>
                    <a:lnTo>
                      <a:pt x="384" y="738"/>
                    </a:lnTo>
                    <a:lnTo>
                      <a:pt x="396" y="750"/>
                    </a:lnTo>
                    <a:lnTo>
                      <a:pt x="420" y="762"/>
                    </a:lnTo>
                    <a:lnTo>
                      <a:pt x="426" y="762"/>
                    </a:lnTo>
                    <a:lnTo>
                      <a:pt x="444" y="780"/>
                    </a:lnTo>
                    <a:lnTo>
                      <a:pt x="444" y="786"/>
                    </a:lnTo>
                    <a:lnTo>
                      <a:pt x="456" y="786"/>
                    </a:lnTo>
                    <a:lnTo>
                      <a:pt x="468" y="798"/>
                    </a:lnTo>
                    <a:lnTo>
                      <a:pt x="480" y="804"/>
                    </a:lnTo>
                    <a:lnTo>
                      <a:pt x="498" y="798"/>
                    </a:lnTo>
                    <a:lnTo>
                      <a:pt x="504" y="804"/>
                    </a:lnTo>
                    <a:lnTo>
                      <a:pt x="516" y="810"/>
                    </a:lnTo>
                    <a:lnTo>
                      <a:pt x="522" y="822"/>
                    </a:lnTo>
                    <a:lnTo>
                      <a:pt x="534" y="828"/>
                    </a:lnTo>
                    <a:lnTo>
                      <a:pt x="558" y="828"/>
                    </a:lnTo>
                    <a:lnTo>
                      <a:pt x="570" y="816"/>
                    </a:lnTo>
                    <a:lnTo>
                      <a:pt x="570" y="792"/>
                    </a:lnTo>
                    <a:lnTo>
                      <a:pt x="564" y="780"/>
                    </a:lnTo>
                    <a:lnTo>
                      <a:pt x="564" y="768"/>
                    </a:lnTo>
                    <a:lnTo>
                      <a:pt x="570" y="750"/>
                    </a:lnTo>
                    <a:lnTo>
                      <a:pt x="576" y="738"/>
                    </a:lnTo>
                    <a:lnTo>
                      <a:pt x="582" y="732"/>
                    </a:lnTo>
                    <a:lnTo>
                      <a:pt x="582" y="714"/>
                    </a:lnTo>
                    <a:lnTo>
                      <a:pt x="576" y="702"/>
                    </a:lnTo>
                    <a:lnTo>
                      <a:pt x="570" y="720"/>
                    </a:lnTo>
                    <a:close/>
                    <a:moveTo>
                      <a:pt x="180" y="468"/>
                    </a:moveTo>
                    <a:lnTo>
                      <a:pt x="156" y="480"/>
                    </a:lnTo>
                    <a:lnTo>
                      <a:pt x="150" y="486"/>
                    </a:lnTo>
                    <a:lnTo>
                      <a:pt x="138" y="492"/>
                    </a:lnTo>
                    <a:lnTo>
                      <a:pt x="132" y="498"/>
                    </a:lnTo>
                    <a:lnTo>
                      <a:pt x="126" y="498"/>
                    </a:lnTo>
                    <a:lnTo>
                      <a:pt x="114" y="492"/>
                    </a:lnTo>
                    <a:lnTo>
                      <a:pt x="102" y="480"/>
                    </a:lnTo>
                    <a:lnTo>
                      <a:pt x="96" y="498"/>
                    </a:lnTo>
                    <a:lnTo>
                      <a:pt x="102" y="504"/>
                    </a:lnTo>
                    <a:lnTo>
                      <a:pt x="114" y="510"/>
                    </a:lnTo>
                    <a:lnTo>
                      <a:pt x="120" y="522"/>
                    </a:lnTo>
                    <a:lnTo>
                      <a:pt x="120" y="540"/>
                    </a:lnTo>
                    <a:lnTo>
                      <a:pt x="114" y="558"/>
                    </a:lnTo>
                    <a:lnTo>
                      <a:pt x="114" y="570"/>
                    </a:lnTo>
                    <a:lnTo>
                      <a:pt x="126" y="582"/>
                    </a:lnTo>
                    <a:lnTo>
                      <a:pt x="114" y="588"/>
                    </a:lnTo>
                    <a:lnTo>
                      <a:pt x="120" y="636"/>
                    </a:lnTo>
                    <a:lnTo>
                      <a:pt x="108" y="636"/>
                    </a:lnTo>
                    <a:lnTo>
                      <a:pt x="126" y="654"/>
                    </a:lnTo>
                    <a:lnTo>
                      <a:pt x="138" y="654"/>
                    </a:lnTo>
                    <a:lnTo>
                      <a:pt x="144" y="642"/>
                    </a:lnTo>
                    <a:lnTo>
                      <a:pt x="156" y="630"/>
                    </a:lnTo>
                    <a:lnTo>
                      <a:pt x="156" y="618"/>
                    </a:lnTo>
                    <a:lnTo>
                      <a:pt x="168" y="630"/>
                    </a:lnTo>
                    <a:lnTo>
                      <a:pt x="180" y="636"/>
                    </a:lnTo>
                    <a:lnTo>
                      <a:pt x="186" y="636"/>
                    </a:lnTo>
                    <a:lnTo>
                      <a:pt x="192" y="630"/>
                    </a:lnTo>
                    <a:lnTo>
                      <a:pt x="198" y="618"/>
                    </a:lnTo>
                    <a:lnTo>
                      <a:pt x="198" y="594"/>
                    </a:lnTo>
                    <a:lnTo>
                      <a:pt x="204" y="582"/>
                    </a:lnTo>
                    <a:lnTo>
                      <a:pt x="204" y="558"/>
                    </a:lnTo>
                    <a:lnTo>
                      <a:pt x="198" y="552"/>
                    </a:lnTo>
                    <a:lnTo>
                      <a:pt x="192" y="552"/>
                    </a:lnTo>
                    <a:lnTo>
                      <a:pt x="192" y="546"/>
                    </a:lnTo>
                    <a:lnTo>
                      <a:pt x="198" y="540"/>
                    </a:lnTo>
                    <a:lnTo>
                      <a:pt x="204" y="540"/>
                    </a:lnTo>
                    <a:lnTo>
                      <a:pt x="210" y="534"/>
                    </a:lnTo>
                    <a:lnTo>
                      <a:pt x="210" y="522"/>
                    </a:lnTo>
                    <a:lnTo>
                      <a:pt x="204" y="510"/>
                    </a:lnTo>
                    <a:lnTo>
                      <a:pt x="204" y="492"/>
                    </a:lnTo>
                    <a:lnTo>
                      <a:pt x="198" y="480"/>
                    </a:lnTo>
                    <a:lnTo>
                      <a:pt x="186" y="474"/>
                    </a:lnTo>
                    <a:lnTo>
                      <a:pt x="180" y="468"/>
                    </a:lnTo>
                    <a:close/>
                    <a:moveTo>
                      <a:pt x="774" y="546"/>
                    </a:moveTo>
                    <a:lnTo>
                      <a:pt x="768" y="534"/>
                    </a:lnTo>
                    <a:lnTo>
                      <a:pt x="756" y="528"/>
                    </a:lnTo>
                    <a:lnTo>
                      <a:pt x="738" y="510"/>
                    </a:lnTo>
                    <a:lnTo>
                      <a:pt x="678" y="480"/>
                    </a:lnTo>
                    <a:lnTo>
                      <a:pt x="672" y="480"/>
                    </a:lnTo>
                    <a:lnTo>
                      <a:pt x="660" y="474"/>
                    </a:lnTo>
                    <a:lnTo>
                      <a:pt x="648" y="474"/>
                    </a:lnTo>
                    <a:lnTo>
                      <a:pt x="630" y="468"/>
                    </a:lnTo>
                    <a:lnTo>
                      <a:pt x="606" y="456"/>
                    </a:lnTo>
                    <a:lnTo>
                      <a:pt x="606" y="450"/>
                    </a:lnTo>
                    <a:lnTo>
                      <a:pt x="612" y="438"/>
                    </a:lnTo>
                    <a:lnTo>
                      <a:pt x="624" y="426"/>
                    </a:lnTo>
                    <a:lnTo>
                      <a:pt x="624" y="420"/>
                    </a:lnTo>
                    <a:lnTo>
                      <a:pt x="618" y="414"/>
                    </a:lnTo>
                    <a:lnTo>
                      <a:pt x="612" y="414"/>
                    </a:lnTo>
                    <a:lnTo>
                      <a:pt x="594" y="408"/>
                    </a:lnTo>
                    <a:lnTo>
                      <a:pt x="552" y="408"/>
                    </a:lnTo>
                    <a:lnTo>
                      <a:pt x="540" y="402"/>
                    </a:lnTo>
                    <a:lnTo>
                      <a:pt x="534" y="396"/>
                    </a:lnTo>
                    <a:lnTo>
                      <a:pt x="516" y="384"/>
                    </a:lnTo>
                    <a:lnTo>
                      <a:pt x="492" y="360"/>
                    </a:lnTo>
                    <a:lnTo>
                      <a:pt x="480" y="342"/>
                    </a:lnTo>
                    <a:lnTo>
                      <a:pt x="474" y="336"/>
                    </a:lnTo>
                    <a:lnTo>
                      <a:pt x="468" y="324"/>
                    </a:lnTo>
                    <a:lnTo>
                      <a:pt x="468" y="312"/>
                    </a:lnTo>
                    <a:lnTo>
                      <a:pt x="450" y="276"/>
                    </a:lnTo>
                    <a:lnTo>
                      <a:pt x="438" y="270"/>
                    </a:lnTo>
                    <a:lnTo>
                      <a:pt x="432" y="264"/>
                    </a:lnTo>
                    <a:lnTo>
                      <a:pt x="420" y="258"/>
                    </a:lnTo>
                    <a:lnTo>
                      <a:pt x="414" y="252"/>
                    </a:lnTo>
                    <a:lnTo>
                      <a:pt x="378" y="222"/>
                    </a:lnTo>
                    <a:lnTo>
                      <a:pt x="372" y="210"/>
                    </a:lnTo>
                    <a:lnTo>
                      <a:pt x="360" y="198"/>
                    </a:lnTo>
                    <a:lnTo>
                      <a:pt x="360" y="186"/>
                    </a:lnTo>
                    <a:lnTo>
                      <a:pt x="366" y="180"/>
                    </a:lnTo>
                    <a:lnTo>
                      <a:pt x="384" y="180"/>
                    </a:lnTo>
                    <a:lnTo>
                      <a:pt x="384" y="174"/>
                    </a:lnTo>
                    <a:lnTo>
                      <a:pt x="372" y="162"/>
                    </a:lnTo>
                    <a:lnTo>
                      <a:pt x="366" y="150"/>
                    </a:lnTo>
                    <a:lnTo>
                      <a:pt x="366" y="138"/>
                    </a:lnTo>
                    <a:lnTo>
                      <a:pt x="402" y="120"/>
                    </a:lnTo>
                    <a:lnTo>
                      <a:pt x="408" y="114"/>
                    </a:lnTo>
                    <a:lnTo>
                      <a:pt x="414" y="114"/>
                    </a:lnTo>
                    <a:lnTo>
                      <a:pt x="438" y="108"/>
                    </a:lnTo>
                    <a:lnTo>
                      <a:pt x="444" y="72"/>
                    </a:lnTo>
                    <a:lnTo>
                      <a:pt x="432" y="66"/>
                    </a:lnTo>
                    <a:lnTo>
                      <a:pt x="438" y="60"/>
                    </a:lnTo>
                    <a:lnTo>
                      <a:pt x="438" y="42"/>
                    </a:lnTo>
                    <a:lnTo>
                      <a:pt x="384" y="42"/>
                    </a:lnTo>
                    <a:lnTo>
                      <a:pt x="378" y="24"/>
                    </a:lnTo>
                    <a:lnTo>
                      <a:pt x="366" y="24"/>
                    </a:lnTo>
                    <a:lnTo>
                      <a:pt x="366" y="6"/>
                    </a:lnTo>
                    <a:lnTo>
                      <a:pt x="360" y="0"/>
                    </a:lnTo>
                    <a:lnTo>
                      <a:pt x="342" y="0"/>
                    </a:lnTo>
                    <a:lnTo>
                      <a:pt x="336" y="6"/>
                    </a:lnTo>
                    <a:lnTo>
                      <a:pt x="336" y="12"/>
                    </a:lnTo>
                    <a:lnTo>
                      <a:pt x="294" y="12"/>
                    </a:lnTo>
                    <a:lnTo>
                      <a:pt x="282" y="30"/>
                    </a:lnTo>
                    <a:lnTo>
                      <a:pt x="270" y="24"/>
                    </a:lnTo>
                    <a:lnTo>
                      <a:pt x="252" y="24"/>
                    </a:lnTo>
                    <a:lnTo>
                      <a:pt x="246" y="42"/>
                    </a:lnTo>
                    <a:lnTo>
                      <a:pt x="222" y="42"/>
                    </a:lnTo>
                    <a:lnTo>
                      <a:pt x="222" y="48"/>
                    </a:lnTo>
                    <a:lnTo>
                      <a:pt x="234" y="60"/>
                    </a:lnTo>
                    <a:lnTo>
                      <a:pt x="228" y="72"/>
                    </a:lnTo>
                    <a:lnTo>
                      <a:pt x="210" y="60"/>
                    </a:lnTo>
                    <a:lnTo>
                      <a:pt x="192" y="66"/>
                    </a:lnTo>
                    <a:lnTo>
                      <a:pt x="180" y="48"/>
                    </a:lnTo>
                    <a:lnTo>
                      <a:pt x="174" y="72"/>
                    </a:lnTo>
                    <a:lnTo>
                      <a:pt x="162" y="84"/>
                    </a:lnTo>
                    <a:lnTo>
                      <a:pt x="162" y="102"/>
                    </a:lnTo>
                    <a:lnTo>
                      <a:pt x="138" y="78"/>
                    </a:lnTo>
                    <a:lnTo>
                      <a:pt x="132" y="78"/>
                    </a:lnTo>
                    <a:lnTo>
                      <a:pt x="132" y="72"/>
                    </a:lnTo>
                    <a:lnTo>
                      <a:pt x="126" y="66"/>
                    </a:lnTo>
                    <a:lnTo>
                      <a:pt x="126" y="60"/>
                    </a:lnTo>
                    <a:lnTo>
                      <a:pt x="120" y="54"/>
                    </a:lnTo>
                    <a:lnTo>
                      <a:pt x="108" y="54"/>
                    </a:lnTo>
                    <a:lnTo>
                      <a:pt x="102" y="60"/>
                    </a:lnTo>
                    <a:lnTo>
                      <a:pt x="102" y="78"/>
                    </a:lnTo>
                    <a:lnTo>
                      <a:pt x="84" y="96"/>
                    </a:lnTo>
                    <a:lnTo>
                      <a:pt x="78" y="96"/>
                    </a:lnTo>
                    <a:lnTo>
                      <a:pt x="66" y="84"/>
                    </a:lnTo>
                    <a:lnTo>
                      <a:pt x="54" y="84"/>
                    </a:lnTo>
                    <a:lnTo>
                      <a:pt x="42" y="96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24" y="102"/>
                    </a:lnTo>
                    <a:lnTo>
                      <a:pt x="18" y="108"/>
                    </a:lnTo>
                    <a:lnTo>
                      <a:pt x="42" y="132"/>
                    </a:lnTo>
                    <a:lnTo>
                      <a:pt x="42" y="138"/>
                    </a:lnTo>
                    <a:lnTo>
                      <a:pt x="24" y="156"/>
                    </a:lnTo>
                    <a:lnTo>
                      <a:pt x="0" y="156"/>
                    </a:lnTo>
                    <a:lnTo>
                      <a:pt x="12" y="174"/>
                    </a:lnTo>
                    <a:lnTo>
                      <a:pt x="24" y="174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24" y="198"/>
                    </a:lnTo>
                    <a:lnTo>
                      <a:pt x="24" y="204"/>
                    </a:lnTo>
                    <a:lnTo>
                      <a:pt x="18" y="210"/>
                    </a:lnTo>
                    <a:lnTo>
                      <a:pt x="18" y="216"/>
                    </a:lnTo>
                    <a:lnTo>
                      <a:pt x="24" y="222"/>
                    </a:lnTo>
                    <a:lnTo>
                      <a:pt x="36" y="228"/>
                    </a:lnTo>
                    <a:lnTo>
                      <a:pt x="42" y="228"/>
                    </a:lnTo>
                    <a:lnTo>
                      <a:pt x="42" y="234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72" y="246"/>
                    </a:lnTo>
                    <a:lnTo>
                      <a:pt x="54" y="264"/>
                    </a:lnTo>
                    <a:lnTo>
                      <a:pt x="54" y="270"/>
                    </a:lnTo>
                    <a:lnTo>
                      <a:pt x="66" y="270"/>
                    </a:lnTo>
                    <a:lnTo>
                      <a:pt x="90" y="258"/>
                    </a:lnTo>
                    <a:lnTo>
                      <a:pt x="120" y="228"/>
                    </a:lnTo>
                    <a:lnTo>
                      <a:pt x="144" y="216"/>
                    </a:lnTo>
                    <a:lnTo>
                      <a:pt x="156" y="216"/>
                    </a:lnTo>
                    <a:lnTo>
                      <a:pt x="168" y="222"/>
                    </a:lnTo>
                    <a:lnTo>
                      <a:pt x="204" y="234"/>
                    </a:lnTo>
                    <a:lnTo>
                      <a:pt x="216" y="240"/>
                    </a:lnTo>
                    <a:lnTo>
                      <a:pt x="228" y="252"/>
                    </a:lnTo>
                    <a:lnTo>
                      <a:pt x="234" y="264"/>
                    </a:lnTo>
                    <a:lnTo>
                      <a:pt x="234" y="276"/>
                    </a:lnTo>
                    <a:lnTo>
                      <a:pt x="240" y="282"/>
                    </a:lnTo>
                    <a:lnTo>
                      <a:pt x="240" y="288"/>
                    </a:lnTo>
                    <a:lnTo>
                      <a:pt x="252" y="300"/>
                    </a:lnTo>
                    <a:lnTo>
                      <a:pt x="252" y="306"/>
                    </a:lnTo>
                    <a:lnTo>
                      <a:pt x="246" y="318"/>
                    </a:lnTo>
                    <a:lnTo>
                      <a:pt x="246" y="324"/>
                    </a:lnTo>
                    <a:lnTo>
                      <a:pt x="258" y="336"/>
                    </a:lnTo>
                    <a:lnTo>
                      <a:pt x="282" y="348"/>
                    </a:lnTo>
                    <a:lnTo>
                      <a:pt x="288" y="354"/>
                    </a:lnTo>
                    <a:lnTo>
                      <a:pt x="294" y="354"/>
                    </a:lnTo>
                    <a:lnTo>
                      <a:pt x="300" y="372"/>
                    </a:lnTo>
                    <a:lnTo>
                      <a:pt x="330" y="372"/>
                    </a:lnTo>
                    <a:lnTo>
                      <a:pt x="348" y="390"/>
                    </a:lnTo>
                    <a:lnTo>
                      <a:pt x="354" y="402"/>
                    </a:lnTo>
                    <a:lnTo>
                      <a:pt x="366" y="414"/>
                    </a:lnTo>
                    <a:lnTo>
                      <a:pt x="378" y="420"/>
                    </a:lnTo>
                    <a:lnTo>
                      <a:pt x="384" y="432"/>
                    </a:lnTo>
                    <a:lnTo>
                      <a:pt x="420" y="468"/>
                    </a:lnTo>
                    <a:lnTo>
                      <a:pt x="456" y="468"/>
                    </a:lnTo>
                    <a:lnTo>
                      <a:pt x="462" y="474"/>
                    </a:lnTo>
                    <a:lnTo>
                      <a:pt x="468" y="486"/>
                    </a:lnTo>
                    <a:lnTo>
                      <a:pt x="492" y="498"/>
                    </a:lnTo>
                    <a:lnTo>
                      <a:pt x="510" y="504"/>
                    </a:lnTo>
                    <a:lnTo>
                      <a:pt x="528" y="504"/>
                    </a:lnTo>
                    <a:lnTo>
                      <a:pt x="540" y="510"/>
                    </a:lnTo>
                    <a:lnTo>
                      <a:pt x="546" y="510"/>
                    </a:lnTo>
                    <a:lnTo>
                      <a:pt x="552" y="522"/>
                    </a:lnTo>
                    <a:lnTo>
                      <a:pt x="552" y="534"/>
                    </a:lnTo>
                    <a:lnTo>
                      <a:pt x="564" y="558"/>
                    </a:lnTo>
                    <a:lnTo>
                      <a:pt x="570" y="564"/>
                    </a:lnTo>
                    <a:lnTo>
                      <a:pt x="582" y="564"/>
                    </a:lnTo>
                    <a:lnTo>
                      <a:pt x="594" y="558"/>
                    </a:lnTo>
                    <a:lnTo>
                      <a:pt x="600" y="558"/>
                    </a:lnTo>
                    <a:lnTo>
                      <a:pt x="600" y="570"/>
                    </a:lnTo>
                    <a:lnTo>
                      <a:pt x="606" y="582"/>
                    </a:lnTo>
                    <a:lnTo>
                      <a:pt x="606" y="606"/>
                    </a:lnTo>
                    <a:lnTo>
                      <a:pt x="612" y="618"/>
                    </a:lnTo>
                    <a:lnTo>
                      <a:pt x="630" y="636"/>
                    </a:lnTo>
                    <a:lnTo>
                      <a:pt x="630" y="666"/>
                    </a:lnTo>
                    <a:lnTo>
                      <a:pt x="612" y="666"/>
                    </a:lnTo>
                    <a:lnTo>
                      <a:pt x="612" y="690"/>
                    </a:lnTo>
                    <a:lnTo>
                      <a:pt x="606" y="696"/>
                    </a:lnTo>
                    <a:lnTo>
                      <a:pt x="600" y="708"/>
                    </a:lnTo>
                    <a:lnTo>
                      <a:pt x="594" y="714"/>
                    </a:lnTo>
                    <a:lnTo>
                      <a:pt x="594" y="732"/>
                    </a:lnTo>
                    <a:lnTo>
                      <a:pt x="606" y="732"/>
                    </a:lnTo>
                    <a:lnTo>
                      <a:pt x="618" y="726"/>
                    </a:lnTo>
                    <a:lnTo>
                      <a:pt x="624" y="726"/>
                    </a:lnTo>
                    <a:lnTo>
                      <a:pt x="636" y="702"/>
                    </a:lnTo>
                    <a:lnTo>
                      <a:pt x="654" y="696"/>
                    </a:lnTo>
                    <a:lnTo>
                      <a:pt x="654" y="666"/>
                    </a:lnTo>
                    <a:lnTo>
                      <a:pt x="666" y="654"/>
                    </a:lnTo>
                    <a:lnTo>
                      <a:pt x="678" y="654"/>
                    </a:lnTo>
                    <a:lnTo>
                      <a:pt x="684" y="648"/>
                    </a:lnTo>
                    <a:lnTo>
                      <a:pt x="696" y="648"/>
                    </a:lnTo>
                    <a:lnTo>
                      <a:pt x="696" y="636"/>
                    </a:lnTo>
                    <a:lnTo>
                      <a:pt x="690" y="630"/>
                    </a:lnTo>
                    <a:lnTo>
                      <a:pt x="690" y="618"/>
                    </a:lnTo>
                    <a:lnTo>
                      <a:pt x="678" y="606"/>
                    </a:lnTo>
                    <a:lnTo>
                      <a:pt x="666" y="606"/>
                    </a:lnTo>
                    <a:lnTo>
                      <a:pt x="648" y="588"/>
                    </a:lnTo>
                    <a:lnTo>
                      <a:pt x="654" y="582"/>
                    </a:lnTo>
                    <a:lnTo>
                      <a:pt x="660" y="570"/>
                    </a:lnTo>
                    <a:lnTo>
                      <a:pt x="666" y="552"/>
                    </a:lnTo>
                    <a:lnTo>
                      <a:pt x="672" y="540"/>
                    </a:lnTo>
                    <a:lnTo>
                      <a:pt x="684" y="528"/>
                    </a:lnTo>
                    <a:lnTo>
                      <a:pt x="690" y="534"/>
                    </a:lnTo>
                    <a:lnTo>
                      <a:pt x="702" y="534"/>
                    </a:lnTo>
                    <a:lnTo>
                      <a:pt x="708" y="540"/>
                    </a:lnTo>
                    <a:lnTo>
                      <a:pt x="738" y="540"/>
                    </a:lnTo>
                    <a:lnTo>
                      <a:pt x="738" y="552"/>
                    </a:lnTo>
                    <a:lnTo>
                      <a:pt x="744" y="558"/>
                    </a:lnTo>
                    <a:lnTo>
                      <a:pt x="744" y="564"/>
                    </a:lnTo>
                    <a:lnTo>
                      <a:pt x="750" y="576"/>
                    </a:lnTo>
                    <a:lnTo>
                      <a:pt x="762" y="576"/>
                    </a:lnTo>
                    <a:lnTo>
                      <a:pt x="774" y="570"/>
                    </a:lnTo>
                    <a:lnTo>
                      <a:pt x="780" y="564"/>
                    </a:lnTo>
                    <a:lnTo>
                      <a:pt x="780" y="558"/>
                    </a:lnTo>
                    <a:lnTo>
                      <a:pt x="774" y="54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34" name="Ireland"/>
              <p:cNvSpPr>
                <a:spLocks/>
              </p:cNvSpPr>
              <p:nvPr/>
            </p:nvSpPr>
            <p:spPr bwMode="auto">
              <a:xfrm>
                <a:off x="2517" y="1179"/>
                <a:ext cx="72" cy="76"/>
              </a:xfrm>
              <a:custGeom>
                <a:avLst/>
                <a:gdLst>
                  <a:gd name="T0" fmla="*/ 2147483647 w 282"/>
                  <a:gd name="T1" fmla="*/ 2147483647 h 300"/>
                  <a:gd name="T2" fmla="*/ 2147483647 w 282"/>
                  <a:gd name="T3" fmla="*/ 2147483647 h 300"/>
                  <a:gd name="T4" fmla="*/ 2147483647 w 282"/>
                  <a:gd name="T5" fmla="*/ 2147483647 h 300"/>
                  <a:gd name="T6" fmla="*/ 2147483647 w 282"/>
                  <a:gd name="T7" fmla="*/ 2147483647 h 300"/>
                  <a:gd name="T8" fmla="*/ 2147483647 w 282"/>
                  <a:gd name="T9" fmla="*/ 2147483647 h 300"/>
                  <a:gd name="T10" fmla="*/ 2147483647 w 282"/>
                  <a:gd name="T11" fmla="*/ 2147483647 h 300"/>
                  <a:gd name="T12" fmla="*/ 2147483647 w 282"/>
                  <a:gd name="T13" fmla="*/ 2147483647 h 300"/>
                  <a:gd name="T14" fmla="*/ 2147483647 w 282"/>
                  <a:gd name="T15" fmla="*/ 2147483647 h 300"/>
                  <a:gd name="T16" fmla="*/ 2147483647 w 282"/>
                  <a:gd name="T17" fmla="*/ 2147483647 h 300"/>
                  <a:gd name="T18" fmla="*/ 2147483647 w 282"/>
                  <a:gd name="T19" fmla="*/ 2147483647 h 300"/>
                  <a:gd name="T20" fmla="*/ 2147483647 w 282"/>
                  <a:gd name="T21" fmla="*/ 2147483647 h 300"/>
                  <a:gd name="T22" fmla="*/ 2147483647 w 282"/>
                  <a:gd name="T23" fmla="*/ 2147483647 h 300"/>
                  <a:gd name="T24" fmla="*/ 2147483647 w 282"/>
                  <a:gd name="T25" fmla="*/ 0 h 300"/>
                  <a:gd name="T26" fmla="*/ 2147483647 w 282"/>
                  <a:gd name="T27" fmla="*/ 2147483647 h 300"/>
                  <a:gd name="T28" fmla="*/ 2147483647 w 282"/>
                  <a:gd name="T29" fmla="*/ 2147483647 h 300"/>
                  <a:gd name="T30" fmla="*/ 2147483647 w 282"/>
                  <a:gd name="T31" fmla="*/ 2147483647 h 300"/>
                  <a:gd name="T32" fmla="*/ 2147483647 w 282"/>
                  <a:gd name="T33" fmla="*/ 2147483647 h 300"/>
                  <a:gd name="T34" fmla="*/ 2147483647 w 282"/>
                  <a:gd name="T35" fmla="*/ 2147483647 h 300"/>
                  <a:gd name="T36" fmla="*/ 2147483647 w 282"/>
                  <a:gd name="T37" fmla="*/ 2147483647 h 300"/>
                  <a:gd name="T38" fmla="*/ 2147483647 w 282"/>
                  <a:gd name="T39" fmla="*/ 2147483647 h 300"/>
                  <a:gd name="T40" fmla="*/ 2147483647 w 282"/>
                  <a:gd name="T41" fmla="*/ 2147483647 h 300"/>
                  <a:gd name="T42" fmla="*/ 2147483647 w 282"/>
                  <a:gd name="T43" fmla="*/ 2147483647 h 300"/>
                  <a:gd name="T44" fmla="*/ 2147483647 w 282"/>
                  <a:gd name="T45" fmla="*/ 2147483647 h 300"/>
                  <a:gd name="T46" fmla="*/ 2147483647 w 282"/>
                  <a:gd name="T47" fmla="*/ 2147483647 h 300"/>
                  <a:gd name="T48" fmla="*/ 2147483647 w 282"/>
                  <a:gd name="T49" fmla="*/ 2147483647 h 300"/>
                  <a:gd name="T50" fmla="*/ 2147483647 w 282"/>
                  <a:gd name="T51" fmla="*/ 2147483647 h 300"/>
                  <a:gd name="T52" fmla="*/ 2147483647 w 282"/>
                  <a:gd name="T53" fmla="*/ 2147483647 h 300"/>
                  <a:gd name="T54" fmla="*/ 2147483647 w 282"/>
                  <a:gd name="T55" fmla="*/ 2147483647 h 300"/>
                  <a:gd name="T56" fmla="*/ 2147483647 w 282"/>
                  <a:gd name="T57" fmla="*/ 2147483647 h 300"/>
                  <a:gd name="T58" fmla="*/ 2147483647 w 282"/>
                  <a:gd name="T59" fmla="*/ 2147483647 h 300"/>
                  <a:gd name="T60" fmla="*/ 2147483647 w 282"/>
                  <a:gd name="T61" fmla="*/ 2147483647 h 300"/>
                  <a:gd name="T62" fmla="*/ 2147483647 w 282"/>
                  <a:gd name="T63" fmla="*/ 2147483647 h 300"/>
                  <a:gd name="T64" fmla="*/ 2147483647 w 282"/>
                  <a:gd name="T65" fmla="*/ 2147483647 h 300"/>
                  <a:gd name="T66" fmla="*/ 2147483647 w 282"/>
                  <a:gd name="T67" fmla="*/ 2147483647 h 300"/>
                  <a:gd name="T68" fmla="*/ 2147483647 w 282"/>
                  <a:gd name="T69" fmla="*/ 2147483647 h 300"/>
                  <a:gd name="T70" fmla="*/ 2147483647 w 282"/>
                  <a:gd name="T71" fmla="*/ 2147483647 h 300"/>
                  <a:gd name="T72" fmla="*/ 2147483647 w 282"/>
                  <a:gd name="T73" fmla="*/ 2147483647 h 300"/>
                  <a:gd name="T74" fmla="*/ 2147483647 w 282"/>
                  <a:gd name="T75" fmla="*/ 2147483647 h 300"/>
                  <a:gd name="T76" fmla="*/ 2147483647 w 282"/>
                  <a:gd name="T77" fmla="*/ 2147483647 h 300"/>
                  <a:gd name="T78" fmla="*/ 2147483647 w 282"/>
                  <a:gd name="T79" fmla="*/ 2147483647 h 300"/>
                  <a:gd name="T80" fmla="*/ 0 w 282"/>
                  <a:gd name="T81" fmla="*/ 2147483647 h 300"/>
                  <a:gd name="T82" fmla="*/ 2147483647 w 282"/>
                  <a:gd name="T83" fmla="*/ 2147483647 h 300"/>
                  <a:gd name="T84" fmla="*/ 2147483647 w 282"/>
                  <a:gd name="T85" fmla="*/ 2147483647 h 300"/>
                  <a:gd name="T86" fmla="*/ 2147483647 w 282"/>
                  <a:gd name="T87" fmla="*/ 2147483647 h 300"/>
                  <a:gd name="T88" fmla="*/ 2147483647 w 282"/>
                  <a:gd name="T89" fmla="*/ 2147483647 h 300"/>
                  <a:gd name="T90" fmla="*/ 2147483647 w 282"/>
                  <a:gd name="T91" fmla="*/ 2147483647 h 300"/>
                  <a:gd name="T92" fmla="*/ 2147483647 w 282"/>
                  <a:gd name="T93" fmla="*/ 2147483647 h 300"/>
                  <a:gd name="T94" fmla="*/ 2147483647 w 282"/>
                  <a:gd name="T95" fmla="*/ 2147483647 h 300"/>
                  <a:gd name="T96" fmla="*/ 2147483647 w 282"/>
                  <a:gd name="T97" fmla="*/ 2147483647 h 300"/>
                  <a:gd name="T98" fmla="*/ 2147483647 w 282"/>
                  <a:gd name="T99" fmla="*/ 2147483647 h 300"/>
                  <a:gd name="T100" fmla="*/ 2147483647 w 282"/>
                  <a:gd name="T101" fmla="*/ 2147483647 h 300"/>
                  <a:gd name="T102" fmla="*/ 2147483647 w 282"/>
                  <a:gd name="T103" fmla="*/ 2147483647 h 300"/>
                  <a:gd name="T104" fmla="*/ 2147483647 w 282"/>
                  <a:gd name="T105" fmla="*/ 2147483647 h 300"/>
                  <a:gd name="T106" fmla="*/ 2147483647 w 282"/>
                  <a:gd name="T107" fmla="*/ 2147483647 h 300"/>
                  <a:gd name="T108" fmla="*/ 2147483647 w 282"/>
                  <a:gd name="T109" fmla="*/ 2147483647 h 300"/>
                  <a:gd name="T110" fmla="*/ 2147483647 w 282"/>
                  <a:gd name="T111" fmla="*/ 2147483647 h 3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2"/>
                  <a:gd name="T169" fmla="*/ 0 h 300"/>
                  <a:gd name="T170" fmla="*/ 282 w 282"/>
                  <a:gd name="T171" fmla="*/ 300 h 30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2" h="300">
                    <a:moveTo>
                      <a:pt x="276" y="156"/>
                    </a:moveTo>
                    <a:lnTo>
                      <a:pt x="276" y="144"/>
                    </a:lnTo>
                    <a:lnTo>
                      <a:pt x="270" y="132"/>
                    </a:lnTo>
                    <a:lnTo>
                      <a:pt x="264" y="126"/>
                    </a:lnTo>
                    <a:lnTo>
                      <a:pt x="264" y="114"/>
                    </a:lnTo>
                    <a:lnTo>
                      <a:pt x="258" y="108"/>
                    </a:lnTo>
                    <a:lnTo>
                      <a:pt x="258" y="102"/>
                    </a:lnTo>
                    <a:lnTo>
                      <a:pt x="276" y="102"/>
                    </a:lnTo>
                    <a:lnTo>
                      <a:pt x="282" y="96"/>
                    </a:lnTo>
                    <a:lnTo>
                      <a:pt x="246" y="90"/>
                    </a:lnTo>
                    <a:lnTo>
                      <a:pt x="228" y="66"/>
                    </a:lnTo>
                    <a:lnTo>
                      <a:pt x="204" y="90"/>
                    </a:lnTo>
                    <a:lnTo>
                      <a:pt x="192" y="90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74" y="60"/>
                    </a:lnTo>
                    <a:lnTo>
                      <a:pt x="180" y="60"/>
                    </a:lnTo>
                    <a:lnTo>
                      <a:pt x="186" y="54"/>
                    </a:lnTo>
                    <a:lnTo>
                      <a:pt x="192" y="54"/>
                    </a:lnTo>
                    <a:lnTo>
                      <a:pt x="192" y="42"/>
                    </a:lnTo>
                    <a:lnTo>
                      <a:pt x="234" y="18"/>
                    </a:lnTo>
                    <a:lnTo>
                      <a:pt x="240" y="12"/>
                    </a:lnTo>
                    <a:lnTo>
                      <a:pt x="240" y="6"/>
                    </a:lnTo>
                    <a:lnTo>
                      <a:pt x="234" y="6"/>
                    </a:lnTo>
                    <a:lnTo>
                      <a:pt x="228" y="0"/>
                    </a:lnTo>
                    <a:lnTo>
                      <a:pt x="222" y="0"/>
                    </a:lnTo>
                    <a:lnTo>
                      <a:pt x="210" y="6"/>
                    </a:lnTo>
                    <a:lnTo>
                      <a:pt x="204" y="18"/>
                    </a:lnTo>
                    <a:lnTo>
                      <a:pt x="198" y="6"/>
                    </a:lnTo>
                    <a:lnTo>
                      <a:pt x="174" y="6"/>
                    </a:lnTo>
                    <a:lnTo>
                      <a:pt x="162" y="12"/>
                    </a:lnTo>
                    <a:lnTo>
                      <a:pt x="156" y="12"/>
                    </a:lnTo>
                    <a:lnTo>
                      <a:pt x="150" y="18"/>
                    </a:lnTo>
                    <a:lnTo>
                      <a:pt x="150" y="30"/>
                    </a:lnTo>
                    <a:lnTo>
                      <a:pt x="144" y="36"/>
                    </a:lnTo>
                    <a:lnTo>
                      <a:pt x="144" y="42"/>
                    </a:lnTo>
                    <a:lnTo>
                      <a:pt x="126" y="42"/>
                    </a:lnTo>
                    <a:lnTo>
                      <a:pt x="120" y="48"/>
                    </a:lnTo>
                    <a:lnTo>
                      <a:pt x="120" y="54"/>
                    </a:lnTo>
                    <a:lnTo>
                      <a:pt x="138" y="54"/>
                    </a:lnTo>
                    <a:lnTo>
                      <a:pt x="144" y="60"/>
                    </a:lnTo>
                    <a:lnTo>
                      <a:pt x="150" y="60"/>
                    </a:lnTo>
                    <a:lnTo>
                      <a:pt x="150" y="66"/>
                    </a:lnTo>
                    <a:lnTo>
                      <a:pt x="144" y="72"/>
                    </a:lnTo>
                    <a:lnTo>
                      <a:pt x="132" y="72"/>
                    </a:lnTo>
                    <a:lnTo>
                      <a:pt x="132" y="78"/>
                    </a:lnTo>
                    <a:lnTo>
                      <a:pt x="126" y="84"/>
                    </a:lnTo>
                    <a:lnTo>
                      <a:pt x="102" y="84"/>
                    </a:lnTo>
                    <a:lnTo>
                      <a:pt x="102" y="90"/>
                    </a:lnTo>
                    <a:lnTo>
                      <a:pt x="90" y="78"/>
                    </a:lnTo>
                    <a:lnTo>
                      <a:pt x="42" y="78"/>
                    </a:lnTo>
                    <a:lnTo>
                      <a:pt x="42" y="102"/>
                    </a:lnTo>
                    <a:lnTo>
                      <a:pt x="54" y="102"/>
                    </a:lnTo>
                    <a:lnTo>
                      <a:pt x="54" y="108"/>
                    </a:lnTo>
                    <a:lnTo>
                      <a:pt x="60" y="114"/>
                    </a:lnTo>
                    <a:lnTo>
                      <a:pt x="42" y="126"/>
                    </a:lnTo>
                    <a:lnTo>
                      <a:pt x="36" y="126"/>
                    </a:lnTo>
                    <a:lnTo>
                      <a:pt x="30" y="132"/>
                    </a:lnTo>
                    <a:lnTo>
                      <a:pt x="30" y="138"/>
                    </a:lnTo>
                    <a:lnTo>
                      <a:pt x="42" y="150"/>
                    </a:lnTo>
                    <a:lnTo>
                      <a:pt x="54" y="156"/>
                    </a:lnTo>
                    <a:lnTo>
                      <a:pt x="60" y="162"/>
                    </a:lnTo>
                    <a:lnTo>
                      <a:pt x="72" y="162"/>
                    </a:lnTo>
                    <a:lnTo>
                      <a:pt x="78" y="156"/>
                    </a:lnTo>
                    <a:lnTo>
                      <a:pt x="96" y="156"/>
                    </a:lnTo>
                    <a:lnTo>
                      <a:pt x="96" y="168"/>
                    </a:lnTo>
                    <a:lnTo>
                      <a:pt x="90" y="174"/>
                    </a:lnTo>
                    <a:lnTo>
                      <a:pt x="72" y="174"/>
                    </a:lnTo>
                    <a:lnTo>
                      <a:pt x="72" y="192"/>
                    </a:lnTo>
                    <a:lnTo>
                      <a:pt x="54" y="192"/>
                    </a:lnTo>
                    <a:lnTo>
                      <a:pt x="48" y="198"/>
                    </a:lnTo>
                    <a:lnTo>
                      <a:pt x="48" y="210"/>
                    </a:lnTo>
                    <a:lnTo>
                      <a:pt x="42" y="222"/>
                    </a:lnTo>
                    <a:lnTo>
                      <a:pt x="42" y="234"/>
                    </a:lnTo>
                    <a:lnTo>
                      <a:pt x="18" y="234"/>
                    </a:lnTo>
                    <a:lnTo>
                      <a:pt x="12" y="240"/>
                    </a:lnTo>
                    <a:lnTo>
                      <a:pt x="6" y="240"/>
                    </a:lnTo>
                    <a:lnTo>
                      <a:pt x="6" y="246"/>
                    </a:lnTo>
                    <a:lnTo>
                      <a:pt x="12" y="246"/>
                    </a:lnTo>
                    <a:lnTo>
                      <a:pt x="18" y="252"/>
                    </a:lnTo>
                    <a:lnTo>
                      <a:pt x="6" y="252"/>
                    </a:lnTo>
                    <a:lnTo>
                      <a:pt x="0" y="258"/>
                    </a:lnTo>
                    <a:lnTo>
                      <a:pt x="0" y="270"/>
                    </a:lnTo>
                    <a:lnTo>
                      <a:pt x="42" y="270"/>
                    </a:lnTo>
                    <a:lnTo>
                      <a:pt x="24" y="288"/>
                    </a:lnTo>
                    <a:lnTo>
                      <a:pt x="30" y="282"/>
                    </a:lnTo>
                    <a:lnTo>
                      <a:pt x="48" y="282"/>
                    </a:lnTo>
                    <a:lnTo>
                      <a:pt x="48" y="288"/>
                    </a:lnTo>
                    <a:lnTo>
                      <a:pt x="42" y="288"/>
                    </a:lnTo>
                    <a:lnTo>
                      <a:pt x="36" y="294"/>
                    </a:lnTo>
                    <a:lnTo>
                      <a:pt x="30" y="294"/>
                    </a:lnTo>
                    <a:lnTo>
                      <a:pt x="36" y="300"/>
                    </a:lnTo>
                    <a:lnTo>
                      <a:pt x="60" y="300"/>
                    </a:lnTo>
                    <a:lnTo>
                      <a:pt x="96" y="288"/>
                    </a:lnTo>
                    <a:lnTo>
                      <a:pt x="108" y="282"/>
                    </a:lnTo>
                    <a:lnTo>
                      <a:pt x="120" y="270"/>
                    </a:lnTo>
                    <a:lnTo>
                      <a:pt x="120" y="264"/>
                    </a:lnTo>
                    <a:lnTo>
                      <a:pt x="132" y="270"/>
                    </a:lnTo>
                    <a:lnTo>
                      <a:pt x="138" y="270"/>
                    </a:lnTo>
                    <a:lnTo>
                      <a:pt x="150" y="264"/>
                    </a:lnTo>
                    <a:lnTo>
                      <a:pt x="162" y="252"/>
                    </a:lnTo>
                    <a:lnTo>
                      <a:pt x="180" y="246"/>
                    </a:lnTo>
                    <a:lnTo>
                      <a:pt x="204" y="246"/>
                    </a:lnTo>
                    <a:lnTo>
                      <a:pt x="210" y="240"/>
                    </a:lnTo>
                    <a:lnTo>
                      <a:pt x="252" y="240"/>
                    </a:lnTo>
                    <a:lnTo>
                      <a:pt x="246" y="222"/>
                    </a:lnTo>
                    <a:lnTo>
                      <a:pt x="264" y="222"/>
                    </a:lnTo>
                    <a:lnTo>
                      <a:pt x="264" y="198"/>
                    </a:lnTo>
                    <a:lnTo>
                      <a:pt x="270" y="192"/>
                    </a:lnTo>
                    <a:lnTo>
                      <a:pt x="270" y="180"/>
                    </a:lnTo>
                    <a:lnTo>
                      <a:pt x="276" y="168"/>
                    </a:lnTo>
                    <a:lnTo>
                      <a:pt x="276" y="15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35" name="Iceland"/>
              <p:cNvSpPr>
                <a:spLocks/>
              </p:cNvSpPr>
              <p:nvPr/>
            </p:nvSpPr>
            <p:spPr bwMode="auto">
              <a:xfrm>
                <a:off x="2363" y="968"/>
                <a:ext cx="146" cy="57"/>
              </a:xfrm>
              <a:custGeom>
                <a:avLst/>
                <a:gdLst>
                  <a:gd name="T0" fmla="*/ 2147483647 w 570"/>
                  <a:gd name="T1" fmla="*/ 2147483647 h 222"/>
                  <a:gd name="T2" fmla="*/ 2147483647 w 570"/>
                  <a:gd name="T3" fmla="*/ 2147483647 h 222"/>
                  <a:gd name="T4" fmla="*/ 2147483647 w 570"/>
                  <a:gd name="T5" fmla="*/ 2147483647 h 222"/>
                  <a:gd name="T6" fmla="*/ 2147483647 w 570"/>
                  <a:gd name="T7" fmla="*/ 2147483647 h 222"/>
                  <a:gd name="T8" fmla="*/ 2147483647 w 570"/>
                  <a:gd name="T9" fmla="*/ 2147483647 h 222"/>
                  <a:gd name="T10" fmla="*/ 2147483647 w 570"/>
                  <a:gd name="T11" fmla="*/ 2147483647 h 222"/>
                  <a:gd name="T12" fmla="*/ 2147483647 w 570"/>
                  <a:gd name="T13" fmla="*/ 2147483647 h 222"/>
                  <a:gd name="T14" fmla="*/ 2147483647 w 570"/>
                  <a:gd name="T15" fmla="*/ 2147483647 h 222"/>
                  <a:gd name="T16" fmla="*/ 2147483647 w 570"/>
                  <a:gd name="T17" fmla="*/ 2147483647 h 222"/>
                  <a:gd name="T18" fmla="*/ 2147483647 w 570"/>
                  <a:gd name="T19" fmla="*/ 2147483647 h 222"/>
                  <a:gd name="T20" fmla="*/ 2147483647 w 570"/>
                  <a:gd name="T21" fmla="*/ 2147483647 h 222"/>
                  <a:gd name="T22" fmla="*/ 2147483647 w 570"/>
                  <a:gd name="T23" fmla="*/ 2147483647 h 222"/>
                  <a:gd name="T24" fmla="*/ 2147483647 w 570"/>
                  <a:gd name="T25" fmla="*/ 2147483647 h 222"/>
                  <a:gd name="T26" fmla="*/ 2147483647 w 570"/>
                  <a:gd name="T27" fmla="*/ 2147483647 h 222"/>
                  <a:gd name="T28" fmla="*/ 2147483647 w 570"/>
                  <a:gd name="T29" fmla="*/ 2147483647 h 222"/>
                  <a:gd name="T30" fmla="*/ 2147483647 w 570"/>
                  <a:gd name="T31" fmla="*/ 2147483647 h 222"/>
                  <a:gd name="T32" fmla="*/ 2147483647 w 570"/>
                  <a:gd name="T33" fmla="*/ 2147483647 h 222"/>
                  <a:gd name="T34" fmla="*/ 2147483647 w 570"/>
                  <a:gd name="T35" fmla="*/ 2147483647 h 222"/>
                  <a:gd name="T36" fmla="*/ 2147483647 w 570"/>
                  <a:gd name="T37" fmla="*/ 2147483647 h 222"/>
                  <a:gd name="T38" fmla="*/ 2147483647 w 570"/>
                  <a:gd name="T39" fmla="*/ 2147483647 h 222"/>
                  <a:gd name="T40" fmla="*/ 2147483647 w 570"/>
                  <a:gd name="T41" fmla="*/ 2147483647 h 222"/>
                  <a:gd name="T42" fmla="*/ 2147483647 w 570"/>
                  <a:gd name="T43" fmla="*/ 2147483647 h 222"/>
                  <a:gd name="T44" fmla="*/ 2147483647 w 570"/>
                  <a:gd name="T45" fmla="*/ 2147483647 h 222"/>
                  <a:gd name="T46" fmla="*/ 2147483647 w 570"/>
                  <a:gd name="T47" fmla="*/ 2147483647 h 222"/>
                  <a:gd name="T48" fmla="*/ 2147483647 w 570"/>
                  <a:gd name="T49" fmla="*/ 2147483647 h 222"/>
                  <a:gd name="T50" fmla="*/ 2147483647 w 570"/>
                  <a:gd name="T51" fmla="*/ 2147483647 h 222"/>
                  <a:gd name="T52" fmla="*/ 2147483647 w 570"/>
                  <a:gd name="T53" fmla="*/ 2147483647 h 222"/>
                  <a:gd name="T54" fmla="*/ 2147483647 w 570"/>
                  <a:gd name="T55" fmla="*/ 2147483647 h 222"/>
                  <a:gd name="T56" fmla="*/ 2147483647 w 570"/>
                  <a:gd name="T57" fmla="*/ 2147483647 h 222"/>
                  <a:gd name="T58" fmla="*/ 2147483647 w 570"/>
                  <a:gd name="T59" fmla="*/ 2147483647 h 222"/>
                  <a:gd name="T60" fmla="*/ 2147483647 w 570"/>
                  <a:gd name="T61" fmla="*/ 2147483647 h 222"/>
                  <a:gd name="T62" fmla="*/ 2147483647 w 570"/>
                  <a:gd name="T63" fmla="*/ 2147483647 h 222"/>
                  <a:gd name="T64" fmla="*/ 2147483647 w 570"/>
                  <a:gd name="T65" fmla="*/ 2147483647 h 222"/>
                  <a:gd name="T66" fmla="*/ 0 w 570"/>
                  <a:gd name="T67" fmla="*/ 2147483647 h 222"/>
                  <a:gd name="T68" fmla="*/ 2147483647 w 570"/>
                  <a:gd name="T69" fmla="*/ 2147483647 h 222"/>
                  <a:gd name="T70" fmla="*/ 2147483647 w 570"/>
                  <a:gd name="T71" fmla="*/ 2147483647 h 222"/>
                  <a:gd name="T72" fmla="*/ 2147483647 w 570"/>
                  <a:gd name="T73" fmla="*/ 2147483647 h 222"/>
                  <a:gd name="T74" fmla="*/ 2147483647 w 570"/>
                  <a:gd name="T75" fmla="*/ 2147483647 h 222"/>
                  <a:gd name="T76" fmla="*/ 2147483647 w 570"/>
                  <a:gd name="T77" fmla="*/ 2147483647 h 222"/>
                  <a:gd name="T78" fmla="*/ 2147483647 w 570"/>
                  <a:gd name="T79" fmla="*/ 2147483647 h 222"/>
                  <a:gd name="T80" fmla="*/ 2147483647 w 570"/>
                  <a:gd name="T81" fmla="*/ 2147483647 h 222"/>
                  <a:gd name="T82" fmla="*/ 2147483647 w 570"/>
                  <a:gd name="T83" fmla="*/ 2147483647 h 222"/>
                  <a:gd name="T84" fmla="*/ 2147483647 w 570"/>
                  <a:gd name="T85" fmla="*/ 2147483647 h 222"/>
                  <a:gd name="T86" fmla="*/ 2147483647 w 570"/>
                  <a:gd name="T87" fmla="*/ 2147483647 h 222"/>
                  <a:gd name="T88" fmla="*/ 2147483647 w 570"/>
                  <a:gd name="T89" fmla="*/ 2147483647 h 222"/>
                  <a:gd name="T90" fmla="*/ 2147483647 w 570"/>
                  <a:gd name="T91" fmla="*/ 2147483647 h 222"/>
                  <a:gd name="T92" fmla="*/ 2147483647 w 570"/>
                  <a:gd name="T93" fmla="*/ 2147483647 h 22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70"/>
                  <a:gd name="T142" fmla="*/ 0 h 222"/>
                  <a:gd name="T143" fmla="*/ 570 w 570"/>
                  <a:gd name="T144" fmla="*/ 222 h 22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70" h="222">
                    <a:moveTo>
                      <a:pt x="252" y="222"/>
                    </a:moveTo>
                    <a:lnTo>
                      <a:pt x="270" y="216"/>
                    </a:lnTo>
                    <a:lnTo>
                      <a:pt x="306" y="216"/>
                    </a:lnTo>
                    <a:lnTo>
                      <a:pt x="312" y="204"/>
                    </a:lnTo>
                    <a:lnTo>
                      <a:pt x="312" y="192"/>
                    </a:lnTo>
                    <a:lnTo>
                      <a:pt x="324" y="198"/>
                    </a:lnTo>
                    <a:lnTo>
                      <a:pt x="330" y="198"/>
                    </a:lnTo>
                    <a:lnTo>
                      <a:pt x="342" y="204"/>
                    </a:lnTo>
                    <a:lnTo>
                      <a:pt x="348" y="204"/>
                    </a:lnTo>
                    <a:lnTo>
                      <a:pt x="360" y="192"/>
                    </a:lnTo>
                    <a:lnTo>
                      <a:pt x="360" y="186"/>
                    </a:lnTo>
                    <a:lnTo>
                      <a:pt x="372" y="186"/>
                    </a:lnTo>
                    <a:lnTo>
                      <a:pt x="378" y="192"/>
                    </a:lnTo>
                    <a:lnTo>
                      <a:pt x="390" y="192"/>
                    </a:lnTo>
                    <a:lnTo>
                      <a:pt x="414" y="180"/>
                    </a:lnTo>
                    <a:lnTo>
                      <a:pt x="432" y="168"/>
                    </a:lnTo>
                    <a:lnTo>
                      <a:pt x="456" y="156"/>
                    </a:lnTo>
                    <a:lnTo>
                      <a:pt x="474" y="156"/>
                    </a:lnTo>
                    <a:lnTo>
                      <a:pt x="480" y="162"/>
                    </a:lnTo>
                    <a:lnTo>
                      <a:pt x="492" y="162"/>
                    </a:lnTo>
                    <a:lnTo>
                      <a:pt x="504" y="156"/>
                    </a:lnTo>
                    <a:lnTo>
                      <a:pt x="510" y="144"/>
                    </a:lnTo>
                    <a:lnTo>
                      <a:pt x="510" y="138"/>
                    </a:lnTo>
                    <a:lnTo>
                      <a:pt x="516" y="126"/>
                    </a:lnTo>
                    <a:lnTo>
                      <a:pt x="528" y="126"/>
                    </a:lnTo>
                    <a:lnTo>
                      <a:pt x="552" y="114"/>
                    </a:lnTo>
                    <a:lnTo>
                      <a:pt x="564" y="102"/>
                    </a:lnTo>
                    <a:lnTo>
                      <a:pt x="570" y="102"/>
                    </a:lnTo>
                    <a:lnTo>
                      <a:pt x="552" y="102"/>
                    </a:lnTo>
                    <a:lnTo>
                      <a:pt x="570" y="84"/>
                    </a:lnTo>
                    <a:lnTo>
                      <a:pt x="570" y="78"/>
                    </a:lnTo>
                    <a:lnTo>
                      <a:pt x="564" y="72"/>
                    </a:lnTo>
                    <a:lnTo>
                      <a:pt x="552" y="66"/>
                    </a:lnTo>
                    <a:lnTo>
                      <a:pt x="540" y="66"/>
                    </a:lnTo>
                    <a:lnTo>
                      <a:pt x="534" y="72"/>
                    </a:lnTo>
                    <a:lnTo>
                      <a:pt x="528" y="72"/>
                    </a:lnTo>
                    <a:lnTo>
                      <a:pt x="534" y="60"/>
                    </a:lnTo>
                    <a:lnTo>
                      <a:pt x="504" y="60"/>
                    </a:lnTo>
                    <a:lnTo>
                      <a:pt x="522" y="36"/>
                    </a:lnTo>
                    <a:lnTo>
                      <a:pt x="504" y="36"/>
                    </a:lnTo>
                    <a:lnTo>
                      <a:pt x="510" y="18"/>
                    </a:lnTo>
                    <a:lnTo>
                      <a:pt x="480" y="24"/>
                    </a:lnTo>
                    <a:lnTo>
                      <a:pt x="474" y="18"/>
                    </a:lnTo>
                    <a:lnTo>
                      <a:pt x="462" y="12"/>
                    </a:lnTo>
                    <a:lnTo>
                      <a:pt x="456" y="6"/>
                    </a:lnTo>
                    <a:lnTo>
                      <a:pt x="444" y="0"/>
                    </a:lnTo>
                    <a:lnTo>
                      <a:pt x="432" y="0"/>
                    </a:lnTo>
                    <a:lnTo>
                      <a:pt x="432" y="24"/>
                    </a:lnTo>
                    <a:lnTo>
                      <a:pt x="414" y="30"/>
                    </a:lnTo>
                    <a:lnTo>
                      <a:pt x="408" y="30"/>
                    </a:lnTo>
                    <a:lnTo>
                      <a:pt x="402" y="24"/>
                    </a:lnTo>
                    <a:lnTo>
                      <a:pt x="378" y="24"/>
                    </a:lnTo>
                    <a:lnTo>
                      <a:pt x="372" y="30"/>
                    </a:lnTo>
                    <a:lnTo>
                      <a:pt x="366" y="42"/>
                    </a:lnTo>
                    <a:lnTo>
                      <a:pt x="360" y="36"/>
                    </a:lnTo>
                    <a:lnTo>
                      <a:pt x="348" y="30"/>
                    </a:lnTo>
                    <a:lnTo>
                      <a:pt x="342" y="24"/>
                    </a:lnTo>
                    <a:lnTo>
                      <a:pt x="336" y="24"/>
                    </a:lnTo>
                    <a:lnTo>
                      <a:pt x="330" y="30"/>
                    </a:lnTo>
                    <a:lnTo>
                      <a:pt x="330" y="60"/>
                    </a:lnTo>
                    <a:lnTo>
                      <a:pt x="324" y="48"/>
                    </a:lnTo>
                    <a:lnTo>
                      <a:pt x="318" y="42"/>
                    </a:lnTo>
                    <a:lnTo>
                      <a:pt x="306" y="36"/>
                    </a:lnTo>
                    <a:lnTo>
                      <a:pt x="300" y="24"/>
                    </a:lnTo>
                    <a:lnTo>
                      <a:pt x="288" y="24"/>
                    </a:lnTo>
                    <a:lnTo>
                      <a:pt x="288" y="30"/>
                    </a:lnTo>
                    <a:lnTo>
                      <a:pt x="270" y="30"/>
                    </a:lnTo>
                    <a:lnTo>
                      <a:pt x="264" y="36"/>
                    </a:lnTo>
                    <a:lnTo>
                      <a:pt x="264" y="54"/>
                    </a:lnTo>
                    <a:lnTo>
                      <a:pt x="252" y="54"/>
                    </a:lnTo>
                    <a:lnTo>
                      <a:pt x="240" y="42"/>
                    </a:lnTo>
                    <a:lnTo>
                      <a:pt x="228" y="36"/>
                    </a:lnTo>
                    <a:lnTo>
                      <a:pt x="222" y="30"/>
                    </a:lnTo>
                    <a:lnTo>
                      <a:pt x="216" y="30"/>
                    </a:lnTo>
                    <a:lnTo>
                      <a:pt x="216" y="48"/>
                    </a:lnTo>
                    <a:lnTo>
                      <a:pt x="210" y="60"/>
                    </a:lnTo>
                    <a:lnTo>
                      <a:pt x="210" y="72"/>
                    </a:lnTo>
                    <a:lnTo>
                      <a:pt x="204" y="72"/>
                    </a:lnTo>
                    <a:lnTo>
                      <a:pt x="192" y="60"/>
                    </a:lnTo>
                    <a:lnTo>
                      <a:pt x="186" y="60"/>
                    </a:lnTo>
                    <a:lnTo>
                      <a:pt x="162" y="84"/>
                    </a:lnTo>
                    <a:lnTo>
                      <a:pt x="162" y="90"/>
                    </a:lnTo>
                    <a:lnTo>
                      <a:pt x="156" y="84"/>
                    </a:lnTo>
                    <a:lnTo>
                      <a:pt x="144" y="60"/>
                    </a:lnTo>
                    <a:lnTo>
                      <a:pt x="162" y="42"/>
                    </a:lnTo>
                    <a:lnTo>
                      <a:pt x="162" y="36"/>
                    </a:lnTo>
                    <a:lnTo>
                      <a:pt x="156" y="30"/>
                    </a:lnTo>
                    <a:lnTo>
                      <a:pt x="108" y="6"/>
                    </a:lnTo>
                    <a:lnTo>
                      <a:pt x="96" y="6"/>
                    </a:lnTo>
                    <a:lnTo>
                      <a:pt x="96" y="36"/>
                    </a:lnTo>
                    <a:lnTo>
                      <a:pt x="90" y="36"/>
                    </a:lnTo>
                    <a:lnTo>
                      <a:pt x="84" y="30"/>
                    </a:lnTo>
                    <a:lnTo>
                      <a:pt x="78" y="30"/>
                    </a:lnTo>
                    <a:lnTo>
                      <a:pt x="66" y="24"/>
                    </a:lnTo>
                    <a:lnTo>
                      <a:pt x="54" y="24"/>
                    </a:lnTo>
                    <a:lnTo>
                      <a:pt x="42" y="30"/>
                    </a:lnTo>
                    <a:lnTo>
                      <a:pt x="30" y="42"/>
                    </a:lnTo>
                    <a:lnTo>
                      <a:pt x="48" y="54"/>
                    </a:lnTo>
                    <a:lnTo>
                      <a:pt x="30" y="54"/>
                    </a:lnTo>
                    <a:lnTo>
                      <a:pt x="18" y="60"/>
                    </a:lnTo>
                    <a:lnTo>
                      <a:pt x="12" y="66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8" y="78"/>
                    </a:lnTo>
                    <a:lnTo>
                      <a:pt x="30" y="78"/>
                    </a:lnTo>
                    <a:lnTo>
                      <a:pt x="54" y="66"/>
                    </a:lnTo>
                    <a:lnTo>
                      <a:pt x="66" y="66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126" y="72"/>
                    </a:lnTo>
                    <a:lnTo>
                      <a:pt x="90" y="90"/>
                    </a:lnTo>
                    <a:lnTo>
                      <a:pt x="102" y="90"/>
                    </a:lnTo>
                    <a:lnTo>
                      <a:pt x="108" y="96"/>
                    </a:lnTo>
                    <a:lnTo>
                      <a:pt x="114" y="96"/>
                    </a:lnTo>
                    <a:lnTo>
                      <a:pt x="120" y="102"/>
                    </a:lnTo>
                    <a:lnTo>
                      <a:pt x="114" y="102"/>
                    </a:lnTo>
                    <a:lnTo>
                      <a:pt x="108" y="108"/>
                    </a:lnTo>
                    <a:lnTo>
                      <a:pt x="6" y="108"/>
                    </a:lnTo>
                    <a:lnTo>
                      <a:pt x="0" y="114"/>
                    </a:lnTo>
                    <a:lnTo>
                      <a:pt x="12" y="120"/>
                    </a:lnTo>
                    <a:lnTo>
                      <a:pt x="60" y="120"/>
                    </a:lnTo>
                    <a:lnTo>
                      <a:pt x="84" y="132"/>
                    </a:lnTo>
                    <a:lnTo>
                      <a:pt x="90" y="138"/>
                    </a:lnTo>
                    <a:lnTo>
                      <a:pt x="126" y="132"/>
                    </a:lnTo>
                    <a:lnTo>
                      <a:pt x="108" y="150"/>
                    </a:lnTo>
                    <a:lnTo>
                      <a:pt x="120" y="156"/>
                    </a:lnTo>
                    <a:lnTo>
                      <a:pt x="114" y="162"/>
                    </a:lnTo>
                    <a:lnTo>
                      <a:pt x="114" y="168"/>
                    </a:lnTo>
                    <a:lnTo>
                      <a:pt x="108" y="174"/>
                    </a:lnTo>
                    <a:lnTo>
                      <a:pt x="90" y="174"/>
                    </a:lnTo>
                    <a:lnTo>
                      <a:pt x="78" y="180"/>
                    </a:lnTo>
                    <a:lnTo>
                      <a:pt x="54" y="180"/>
                    </a:lnTo>
                    <a:lnTo>
                      <a:pt x="54" y="186"/>
                    </a:lnTo>
                    <a:lnTo>
                      <a:pt x="66" y="192"/>
                    </a:lnTo>
                    <a:lnTo>
                      <a:pt x="120" y="192"/>
                    </a:lnTo>
                    <a:lnTo>
                      <a:pt x="132" y="186"/>
                    </a:lnTo>
                    <a:lnTo>
                      <a:pt x="138" y="180"/>
                    </a:lnTo>
                    <a:lnTo>
                      <a:pt x="168" y="198"/>
                    </a:lnTo>
                    <a:lnTo>
                      <a:pt x="180" y="186"/>
                    </a:lnTo>
                    <a:lnTo>
                      <a:pt x="180" y="198"/>
                    </a:lnTo>
                    <a:lnTo>
                      <a:pt x="228" y="222"/>
                    </a:lnTo>
                    <a:lnTo>
                      <a:pt x="252" y="22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36" name="Hungary"/>
              <p:cNvSpPr>
                <a:spLocks/>
              </p:cNvSpPr>
              <p:nvPr/>
            </p:nvSpPr>
            <p:spPr bwMode="auto">
              <a:xfrm>
                <a:off x="2934" y="1312"/>
                <a:ext cx="109" cy="57"/>
              </a:xfrm>
              <a:custGeom>
                <a:avLst/>
                <a:gdLst>
                  <a:gd name="T0" fmla="*/ 2147483647 w 426"/>
                  <a:gd name="T1" fmla="*/ 2147483647 h 222"/>
                  <a:gd name="T2" fmla="*/ 2147483647 w 426"/>
                  <a:gd name="T3" fmla="*/ 2147483647 h 222"/>
                  <a:gd name="T4" fmla="*/ 2147483647 w 426"/>
                  <a:gd name="T5" fmla="*/ 2147483647 h 222"/>
                  <a:gd name="T6" fmla="*/ 0 w 426"/>
                  <a:gd name="T7" fmla="*/ 2147483647 h 222"/>
                  <a:gd name="T8" fmla="*/ 2147483647 w 426"/>
                  <a:gd name="T9" fmla="*/ 2147483647 h 222"/>
                  <a:gd name="T10" fmla="*/ 2147483647 w 426"/>
                  <a:gd name="T11" fmla="*/ 2147483647 h 222"/>
                  <a:gd name="T12" fmla="*/ 2147483647 w 426"/>
                  <a:gd name="T13" fmla="*/ 2147483647 h 222"/>
                  <a:gd name="T14" fmla="*/ 2147483647 w 426"/>
                  <a:gd name="T15" fmla="*/ 2147483647 h 222"/>
                  <a:gd name="T16" fmla="*/ 2147483647 w 426"/>
                  <a:gd name="T17" fmla="*/ 2147483647 h 222"/>
                  <a:gd name="T18" fmla="*/ 2147483647 w 426"/>
                  <a:gd name="T19" fmla="*/ 2147483647 h 222"/>
                  <a:gd name="T20" fmla="*/ 2147483647 w 426"/>
                  <a:gd name="T21" fmla="*/ 2147483647 h 222"/>
                  <a:gd name="T22" fmla="*/ 2147483647 w 426"/>
                  <a:gd name="T23" fmla="*/ 2147483647 h 222"/>
                  <a:gd name="T24" fmla="*/ 2147483647 w 426"/>
                  <a:gd name="T25" fmla="*/ 2147483647 h 222"/>
                  <a:gd name="T26" fmla="*/ 2147483647 w 426"/>
                  <a:gd name="T27" fmla="*/ 2147483647 h 222"/>
                  <a:gd name="T28" fmla="*/ 2147483647 w 426"/>
                  <a:gd name="T29" fmla="*/ 2147483647 h 222"/>
                  <a:gd name="T30" fmla="*/ 2147483647 w 426"/>
                  <a:gd name="T31" fmla="*/ 2147483647 h 222"/>
                  <a:gd name="T32" fmla="*/ 2147483647 w 426"/>
                  <a:gd name="T33" fmla="*/ 2147483647 h 222"/>
                  <a:gd name="T34" fmla="*/ 2147483647 w 426"/>
                  <a:gd name="T35" fmla="*/ 2147483647 h 222"/>
                  <a:gd name="T36" fmla="*/ 2147483647 w 426"/>
                  <a:gd name="T37" fmla="*/ 2147483647 h 222"/>
                  <a:gd name="T38" fmla="*/ 2147483647 w 426"/>
                  <a:gd name="T39" fmla="*/ 2147483647 h 222"/>
                  <a:gd name="T40" fmla="*/ 2147483647 w 426"/>
                  <a:gd name="T41" fmla="*/ 2147483647 h 222"/>
                  <a:gd name="T42" fmla="*/ 2147483647 w 426"/>
                  <a:gd name="T43" fmla="*/ 2147483647 h 222"/>
                  <a:gd name="T44" fmla="*/ 2147483647 w 426"/>
                  <a:gd name="T45" fmla="*/ 2147483647 h 222"/>
                  <a:gd name="T46" fmla="*/ 2147483647 w 426"/>
                  <a:gd name="T47" fmla="*/ 2147483647 h 222"/>
                  <a:gd name="T48" fmla="*/ 2147483647 w 426"/>
                  <a:gd name="T49" fmla="*/ 0 h 222"/>
                  <a:gd name="T50" fmla="*/ 2147483647 w 426"/>
                  <a:gd name="T51" fmla="*/ 2147483647 h 222"/>
                  <a:gd name="T52" fmla="*/ 2147483647 w 426"/>
                  <a:gd name="T53" fmla="*/ 0 h 222"/>
                  <a:gd name="T54" fmla="*/ 2147483647 w 426"/>
                  <a:gd name="T55" fmla="*/ 2147483647 h 222"/>
                  <a:gd name="T56" fmla="*/ 2147483647 w 426"/>
                  <a:gd name="T57" fmla="*/ 2147483647 h 222"/>
                  <a:gd name="T58" fmla="*/ 2147483647 w 426"/>
                  <a:gd name="T59" fmla="*/ 2147483647 h 222"/>
                  <a:gd name="T60" fmla="*/ 2147483647 w 426"/>
                  <a:gd name="T61" fmla="*/ 2147483647 h 222"/>
                  <a:gd name="T62" fmla="*/ 2147483647 w 426"/>
                  <a:gd name="T63" fmla="*/ 2147483647 h 222"/>
                  <a:gd name="T64" fmla="*/ 2147483647 w 426"/>
                  <a:gd name="T65" fmla="*/ 2147483647 h 222"/>
                  <a:gd name="T66" fmla="*/ 2147483647 w 426"/>
                  <a:gd name="T67" fmla="*/ 2147483647 h 222"/>
                  <a:gd name="T68" fmla="*/ 2147483647 w 426"/>
                  <a:gd name="T69" fmla="*/ 2147483647 h 222"/>
                  <a:gd name="T70" fmla="*/ 2147483647 w 426"/>
                  <a:gd name="T71" fmla="*/ 2147483647 h 2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6"/>
                  <a:gd name="T109" fmla="*/ 0 h 222"/>
                  <a:gd name="T110" fmla="*/ 426 w 426"/>
                  <a:gd name="T111" fmla="*/ 222 h 2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6" h="222">
                    <a:moveTo>
                      <a:pt x="42" y="66"/>
                    </a:moveTo>
                    <a:lnTo>
                      <a:pt x="24" y="66"/>
                    </a:lnTo>
                    <a:lnTo>
                      <a:pt x="18" y="78"/>
                    </a:lnTo>
                    <a:lnTo>
                      <a:pt x="30" y="78"/>
                    </a:lnTo>
                    <a:lnTo>
                      <a:pt x="18" y="96"/>
                    </a:lnTo>
                    <a:lnTo>
                      <a:pt x="18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32"/>
                    </a:lnTo>
                    <a:lnTo>
                      <a:pt x="12" y="150"/>
                    </a:lnTo>
                    <a:lnTo>
                      <a:pt x="30" y="162"/>
                    </a:lnTo>
                    <a:lnTo>
                      <a:pt x="42" y="168"/>
                    </a:lnTo>
                    <a:lnTo>
                      <a:pt x="48" y="174"/>
                    </a:lnTo>
                    <a:lnTo>
                      <a:pt x="48" y="180"/>
                    </a:lnTo>
                    <a:lnTo>
                      <a:pt x="60" y="192"/>
                    </a:lnTo>
                    <a:lnTo>
                      <a:pt x="72" y="198"/>
                    </a:lnTo>
                    <a:lnTo>
                      <a:pt x="78" y="204"/>
                    </a:lnTo>
                    <a:lnTo>
                      <a:pt x="90" y="210"/>
                    </a:lnTo>
                    <a:lnTo>
                      <a:pt x="108" y="210"/>
                    </a:lnTo>
                    <a:lnTo>
                      <a:pt x="114" y="222"/>
                    </a:lnTo>
                    <a:lnTo>
                      <a:pt x="156" y="216"/>
                    </a:lnTo>
                    <a:lnTo>
                      <a:pt x="168" y="210"/>
                    </a:lnTo>
                    <a:lnTo>
                      <a:pt x="174" y="204"/>
                    </a:lnTo>
                    <a:lnTo>
                      <a:pt x="198" y="204"/>
                    </a:lnTo>
                    <a:lnTo>
                      <a:pt x="216" y="186"/>
                    </a:lnTo>
                    <a:lnTo>
                      <a:pt x="240" y="186"/>
                    </a:lnTo>
                    <a:lnTo>
                      <a:pt x="258" y="198"/>
                    </a:lnTo>
                    <a:lnTo>
                      <a:pt x="288" y="192"/>
                    </a:lnTo>
                    <a:lnTo>
                      <a:pt x="288" y="174"/>
                    </a:lnTo>
                    <a:lnTo>
                      <a:pt x="306" y="180"/>
                    </a:lnTo>
                    <a:lnTo>
                      <a:pt x="312" y="174"/>
                    </a:lnTo>
                    <a:lnTo>
                      <a:pt x="324" y="168"/>
                    </a:lnTo>
                    <a:lnTo>
                      <a:pt x="330" y="162"/>
                    </a:lnTo>
                    <a:lnTo>
                      <a:pt x="330" y="144"/>
                    </a:lnTo>
                    <a:lnTo>
                      <a:pt x="336" y="138"/>
                    </a:lnTo>
                    <a:lnTo>
                      <a:pt x="348" y="132"/>
                    </a:lnTo>
                    <a:lnTo>
                      <a:pt x="366" y="114"/>
                    </a:lnTo>
                    <a:lnTo>
                      <a:pt x="366" y="72"/>
                    </a:lnTo>
                    <a:lnTo>
                      <a:pt x="378" y="60"/>
                    </a:lnTo>
                    <a:lnTo>
                      <a:pt x="408" y="60"/>
                    </a:lnTo>
                    <a:lnTo>
                      <a:pt x="426" y="42"/>
                    </a:lnTo>
                    <a:lnTo>
                      <a:pt x="420" y="36"/>
                    </a:lnTo>
                    <a:lnTo>
                      <a:pt x="408" y="36"/>
                    </a:lnTo>
                    <a:lnTo>
                      <a:pt x="402" y="30"/>
                    </a:lnTo>
                    <a:lnTo>
                      <a:pt x="396" y="30"/>
                    </a:lnTo>
                    <a:lnTo>
                      <a:pt x="372" y="6"/>
                    </a:lnTo>
                    <a:lnTo>
                      <a:pt x="348" y="6"/>
                    </a:lnTo>
                    <a:lnTo>
                      <a:pt x="336" y="12"/>
                    </a:lnTo>
                    <a:lnTo>
                      <a:pt x="324" y="12"/>
                    </a:lnTo>
                    <a:lnTo>
                      <a:pt x="324" y="0"/>
                    </a:lnTo>
                    <a:lnTo>
                      <a:pt x="312" y="0"/>
                    </a:lnTo>
                    <a:lnTo>
                      <a:pt x="312" y="18"/>
                    </a:lnTo>
                    <a:lnTo>
                      <a:pt x="294" y="12"/>
                    </a:lnTo>
                    <a:lnTo>
                      <a:pt x="294" y="0"/>
                    </a:lnTo>
                    <a:lnTo>
                      <a:pt x="270" y="0"/>
                    </a:lnTo>
                    <a:lnTo>
                      <a:pt x="264" y="12"/>
                    </a:lnTo>
                    <a:lnTo>
                      <a:pt x="252" y="24"/>
                    </a:lnTo>
                    <a:lnTo>
                      <a:pt x="246" y="24"/>
                    </a:lnTo>
                    <a:lnTo>
                      <a:pt x="234" y="30"/>
                    </a:lnTo>
                    <a:lnTo>
                      <a:pt x="210" y="30"/>
                    </a:lnTo>
                    <a:lnTo>
                      <a:pt x="204" y="42"/>
                    </a:lnTo>
                    <a:lnTo>
                      <a:pt x="168" y="36"/>
                    </a:lnTo>
                    <a:lnTo>
                      <a:pt x="156" y="60"/>
                    </a:lnTo>
                    <a:lnTo>
                      <a:pt x="144" y="60"/>
                    </a:lnTo>
                    <a:lnTo>
                      <a:pt x="126" y="66"/>
                    </a:lnTo>
                    <a:lnTo>
                      <a:pt x="84" y="66"/>
                    </a:lnTo>
                    <a:lnTo>
                      <a:pt x="78" y="60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54" y="60"/>
                    </a:lnTo>
                    <a:lnTo>
                      <a:pt x="42" y="54"/>
                    </a:lnTo>
                    <a:lnTo>
                      <a:pt x="42" y="6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37" name="Greece"/>
              <p:cNvSpPr>
                <a:spLocks noEditPoints="1"/>
              </p:cNvSpPr>
              <p:nvPr/>
            </p:nvSpPr>
            <p:spPr bwMode="auto">
              <a:xfrm>
                <a:off x="3008" y="1450"/>
                <a:ext cx="136" cy="141"/>
              </a:xfrm>
              <a:custGeom>
                <a:avLst/>
                <a:gdLst>
                  <a:gd name="T0" fmla="*/ 0 w 534"/>
                  <a:gd name="T1" fmla="*/ 2147483647 h 552"/>
                  <a:gd name="T2" fmla="*/ 2147483647 w 534"/>
                  <a:gd name="T3" fmla="*/ 2147483647 h 552"/>
                  <a:gd name="T4" fmla="*/ 2147483647 w 534"/>
                  <a:gd name="T5" fmla="*/ 2147483647 h 552"/>
                  <a:gd name="T6" fmla="*/ 2147483647 w 534"/>
                  <a:gd name="T7" fmla="*/ 2147483647 h 552"/>
                  <a:gd name="T8" fmla="*/ 2147483647 w 534"/>
                  <a:gd name="T9" fmla="*/ 2147483647 h 552"/>
                  <a:gd name="T10" fmla="*/ 2147483647 w 534"/>
                  <a:gd name="T11" fmla="*/ 2147483647 h 552"/>
                  <a:gd name="T12" fmla="*/ 2147483647 w 534"/>
                  <a:gd name="T13" fmla="*/ 2147483647 h 552"/>
                  <a:gd name="T14" fmla="*/ 2147483647 w 534"/>
                  <a:gd name="T15" fmla="*/ 2147483647 h 552"/>
                  <a:gd name="T16" fmla="*/ 2147483647 w 534"/>
                  <a:gd name="T17" fmla="*/ 2147483647 h 552"/>
                  <a:gd name="T18" fmla="*/ 2147483647 w 534"/>
                  <a:gd name="T19" fmla="*/ 2147483647 h 552"/>
                  <a:gd name="T20" fmla="*/ 2147483647 w 534"/>
                  <a:gd name="T21" fmla="*/ 2147483647 h 552"/>
                  <a:gd name="T22" fmla="*/ 2147483647 w 534"/>
                  <a:gd name="T23" fmla="*/ 2147483647 h 552"/>
                  <a:gd name="T24" fmla="*/ 2147483647 w 534"/>
                  <a:gd name="T25" fmla="*/ 2147483647 h 552"/>
                  <a:gd name="T26" fmla="*/ 2147483647 w 534"/>
                  <a:gd name="T27" fmla="*/ 2147483647 h 552"/>
                  <a:gd name="T28" fmla="*/ 2147483647 w 534"/>
                  <a:gd name="T29" fmla="*/ 2147483647 h 552"/>
                  <a:gd name="T30" fmla="*/ 2147483647 w 534"/>
                  <a:gd name="T31" fmla="*/ 2147483647 h 552"/>
                  <a:gd name="T32" fmla="*/ 2147483647 w 534"/>
                  <a:gd name="T33" fmla="*/ 2147483647 h 552"/>
                  <a:gd name="T34" fmla="*/ 2147483647 w 534"/>
                  <a:gd name="T35" fmla="*/ 2147483647 h 552"/>
                  <a:gd name="T36" fmla="*/ 2147483647 w 534"/>
                  <a:gd name="T37" fmla="*/ 2147483647 h 552"/>
                  <a:gd name="T38" fmla="*/ 2147483647 w 534"/>
                  <a:gd name="T39" fmla="*/ 2147483647 h 552"/>
                  <a:gd name="T40" fmla="*/ 2147483647 w 534"/>
                  <a:gd name="T41" fmla="*/ 2147483647 h 552"/>
                  <a:gd name="T42" fmla="*/ 2147483647 w 534"/>
                  <a:gd name="T43" fmla="*/ 2147483647 h 552"/>
                  <a:gd name="T44" fmla="*/ 2147483647 w 534"/>
                  <a:gd name="T45" fmla="*/ 2147483647 h 552"/>
                  <a:gd name="T46" fmla="*/ 2147483647 w 534"/>
                  <a:gd name="T47" fmla="*/ 2147483647 h 552"/>
                  <a:gd name="T48" fmla="*/ 2147483647 w 534"/>
                  <a:gd name="T49" fmla="*/ 2147483647 h 552"/>
                  <a:gd name="T50" fmla="*/ 2147483647 w 534"/>
                  <a:gd name="T51" fmla="*/ 2147483647 h 552"/>
                  <a:gd name="T52" fmla="*/ 2147483647 w 534"/>
                  <a:gd name="T53" fmla="*/ 2147483647 h 552"/>
                  <a:gd name="T54" fmla="*/ 2147483647 w 534"/>
                  <a:gd name="T55" fmla="*/ 2147483647 h 552"/>
                  <a:gd name="T56" fmla="*/ 2147483647 w 534"/>
                  <a:gd name="T57" fmla="*/ 2147483647 h 552"/>
                  <a:gd name="T58" fmla="*/ 2147483647 w 534"/>
                  <a:gd name="T59" fmla="*/ 2147483647 h 552"/>
                  <a:gd name="T60" fmla="*/ 2147483647 w 534"/>
                  <a:gd name="T61" fmla="*/ 2147483647 h 552"/>
                  <a:gd name="T62" fmla="*/ 2147483647 w 534"/>
                  <a:gd name="T63" fmla="*/ 2147483647 h 552"/>
                  <a:gd name="T64" fmla="*/ 2147483647 w 534"/>
                  <a:gd name="T65" fmla="*/ 2147483647 h 552"/>
                  <a:gd name="T66" fmla="*/ 2147483647 w 534"/>
                  <a:gd name="T67" fmla="*/ 2147483647 h 552"/>
                  <a:gd name="T68" fmla="*/ 2147483647 w 534"/>
                  <a:gd name="T69" fmla="*/ 2147483647 h 552"/>
                  <a:gd name="T70" fmla="*/ 2147483647 w 534"/>
                  <a:gd name="T71" fmla="*/ 2147483647 h 552"/>
                  <a:gd name="T72" fmla="*/ 2147483647 w 534"/>
                  <a:gd name="T73" fmla="*/ 2147483647 h 552"/>
                  <a:gd name="T74" fmla="*/ 2147483647 w 534"/>
                  <a:gd name="T75" fmla="*/ 2147483647 h 552"/>
                  <a:gd name="T76" fmla="*/ 2147483647 w 534"/>
                  <a:gd name="T77" fmla="*/ 2147483647 h 552"/>
                  <a:gd name="T78" fmla="*/ 2147483647 w 534"/>
                  <a:gd name="T79" fmla="*/ 2147483647 h 552"/>
                  <a:gd name="T80" fmla="*/ 2147483647 w 534"/>
                  <a:gd name="T81" fmla="*/ 2147483647 h 552"/>
                  <a:gd name="T82" fmla="*/ 2147483647 w 534"/>
                  <a:gd name="T83" fmla="*/ 2147483647 h 552"/>
                  <a:gd name="T84" fmla="*/ 2147483647 w 534"/>
                  <a:gd name="T85" fmla="*/ 2147483647 h 552"/>
                  <a:gd name="T86" fmla="*/ 2147483647 w 534"/>
                  <a:gd name="T87" fmla="*/ 2147483647 h 552"/>
                  <a:gd name="T88" fmla="*/ 2147483647 w 534"/>
                  <a:gd name="T89" fmla="*/ 2147483647 h 552"/>
                  <a:gd name="T90" fmla="*/ 2147483647 w 534"/>
                  <a:gd name="T91" fmla="*/ 2147483647 h 552"/>
                  <a:gd name="T92" fmla="*/ 2147483647 w 534"/>
                  <a:gd name="T93" fmla="*/ 2147483647 h 552"/>
                  <a:gd name="T94" fmla="*/ 2147483647 w 534"/>
                  <a:gd name="T95" fmla="*/ 2147483647 h 552"/>
                  <a:gd name="T96" fmla="*/ 2147483647 w 534"/>
                  <a:gd name="T97" fmla="*/ 2147483647 h 552"/>
                  <a:gd name="T98" fmla="*/ 2147483647 w 534"/>
                  <a:gd name="T99" fmla="*/ 2147483647 h 552"/>
                  <a:gd name="T100" fmla="*/ 2147483647 w 534"/>
                  <a:gd name="T101" fmla="*/ 2147483647 h 552"/>
                  <a:gd name="T102" fmla="*/ 2147483647 w 534"/>
                  <a:gd name="T103" fmla="*/ 2147483647 h 552"/>
                  <a:gd name="T104" fmla="*/ 2147483647 w 534"/>
                  <a:gd name="T105" fmla="*/ 2147483647 h 552"/>
                  <a:gd name="T106" fmla="*/ 2147483647 w 534"/>
                  <a:gd name="T107" fmla="*/ 2147483647 h 55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34"/>
                  <a:gd name="T163" fmla="*/ 0 h 552"/>
                  <a:gd name="T164" fmla="*/ 534 w 534"/>
                  <a:gd name="T165" fmla="*/ 552 h 55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34" h="552">
                    <a:moveTo>
                      <a:pt x="240" y="108"/>
                    </a:moveTo>
                    <a:lnTo>
                      <a:pt x="270" y="126"/>
                    </a:lnTo>
                    <a:lnTo>
                      <a:pt x="282" y="120"/>
                    </a:lnTo>
                    <a:lnTo>
                      <a:pt x="240" y="108"/>
                    </a:lnTo>
                    <a:close/>
                    <a:moveTo>
                      <a:pt x="24" y="258"/>
                    </a:moveTo>
                    <a:lnTo>
                      <a:pt x="0" y="282"/>
                    </a:lnTo>
                    <a:lnTo>
                      <a:pt x="42" y="294"/>
                    </a:lnTo>
                    <a:lnTo>
                      <a:pt x="24" y="258"/>
                    </a:lnTo>
                    <a:close/>
                    <a:moveTo>
                      <a:pt x="312" y="414"/>
                    </a:moveTo>
                    <a:lnTo>
                      <a:pt x="312" y="420"/>
                    </a:lnTo>
                    <a:lnTo>
                      <a:pt x="324" y="420"/>
                    </a:lnTo>
                    <a:lnTo>
                      <a:pt x="324" y="414"/>
                    </a:lnTo>
                    <a:lnTo>
                      <a:pt x="318" y="408"/>
                    </a:lnTo>
                    <a:lnTo>
                      <a:pt x="312" y="408"/>
                    </a:lnTo>
                    <a:lnTo>
                      <a:pt x="312" y="414"/>
                    </a:lnTo>
                    <a:close/>
                    <a:moveTo>
                      <a:pt x="306" y="390"/>
                    </a:moveTo>
                    <a:lnTo>
                      <a:pt x="300" y="378"/>
                    </a:lnTo>
                    <a:lnTo>
                      <a:pt x="294" y="390"/>
                    </a:lnTo>
                    <a:lnTo>
                      <a:pt x="306" y="390"/>
                    </a:lnTo>
                    <a:close/>
                    <a:moveTo>
                      <a:pt x="294" y="294"/>
                    </a:moveTo>
                    <a:lnTo>
                      <a:pt x="318" y="336"/>
                    </a:lnTo>
                    <a:lnTo>
                      <a:pt x="330" y="318"/>
                    </a:lnTo>
                    <a:lnTo>
                      <a:pt x="294" y="294"/>
                    </a:lnTo>
                    <a:close/>
                    <a:moveTo>
                      <a:pt x="108" y="264"/>
                    </a:moveTo>
                    <a:lnTo>
                      <a:pt x="138" y="264"/>
                    </a:lnTo>
                    <a:lnTo>
                      <a:pt x="144" y="270"/>
                    </a:lnTo>
                    <a:lnTo>
                      <a:pt x="156" y="270"/>
                    </a:lnTo>
                    <a:lnTo>
                      <a:pt x="180" y="282"/>
                    </a:lnTo>
                    <a:lnTo>
                      <a:pt x="192" y="282"/>
                    </a:lnTo>
                    <a:lnTo>
                      <a:pt x="198" y="288"/>
                    </a:lnTo>
                    <a:lnTo>
                      <a:pt x="204" y="288"/>
                    </a:lnTo>
                    <a:lnTo>
                      <a:pt x="216" y="300"/>
                    </a:lnTo>
                    <a:lnTo>
                      <a:pt x="228" y="306"/>
                    </a:lnTo>
                    <a:lnTo>
                      <a:pt x="234" y="312"/>
                    </a:lnTo>
                    <a:lnTo>
                      <a:pt x="246" y="312"/>
                    </a:lnTo>
                    <a:lnTo>
                      <a:pt x="252" y="306"/>
                    </a:lnTo>
                    <a:lnTo>
                      <a:pt x="252" y="288"/>
                    </a:lnTo>
                    <a:lnTo>
                      <a:pt x="228" y="264"/>
                    </a:lnTo>
                    <a:lnTo>
                      <a:pt x="216" y="258"/>
                    </a:lnTo>
                    <a:lnTo>
                      <a:pt x="210" y="252"/>
                    </a:lnTo>
                    <a:lnTo>
                      <a:pt x="204" y="252"/>
                    </a:lnTo>
                    <a:lnTo>
                      <a:pt x="198" y="246"/>
                    </a:lnTo>
                    <a:lnTo>
                      <a:pt x="186" y="246"/>
                    </a:lnTo>
                    <a:lnTo>
                      <a:pt x="174" y="234"/>
                    </a:lnTo>
                    <a:lnTo>
                      <a:pt x="168" y="234"/>
                    </a:lnTo>
                    <a:lnTo>
                      <a:pt x="174" y="228"/>
                    </a:lnTo>
                    <a:lnTo>
                      <a:pt x="192" y="228"/>
                    </a:lnTo>
                    <a:lnTo>
                      <a:pt x="198" y="240"/>
                    </a:lnTo>
                    <a:lnTo>
                      <a:pt x="222" y="252"/>
                    </a:lnTo>
                    <a:lnTo>
                      <a:pt x="234" y="264"/>
                    </a:lnTo>
                    <a:lnTo>
                      <a:pt x="258" y="264"/>
                    </a:lnTo>
                    <a:lnTo>
                      <a:pt x="270" y="252"/>
                    </a:lnTo>
                    <a:lnTo>
                      <a:pt x="258" y="240"/>
                    </a:lnTo>
                    <a:lnTo>
                      <a:pt x="246" y="240"/>
                    </a:lnTo>
                    <a:lnTo>
                      <a:pt x="234" y="234"/>
                    </a:lnTo>
                    <a:lnTo>
                      <a:pt x="222" y="234"/>
                    </a:lnTo>
                    <a:lnTo>
                      <a:pt x="210" y="228"/>
                    </a:lnTo>
                    <a:lnTo>
                      <a:pt x="204" y="216"/>
                    </a:lnTo>
                    <a:lnTo>
                      <a:pt x="198" y="210"/>
                    </a:lnTo>
                    <a:lnTo>
                      <a:pt x="198" y="204"/>
                    </a:lnTo>
                    <a:lnTo>
                      <a:pt x="192" y="192"/>
                    </a:lnTo>
                    <a:lnTo>
                      <a:pt x="186" y="186"/>
                    </a:lnTo>
                    <a:lnTo>
                      <a:pt x="174" y="162"/>
                    </a:lnTo>
                    <a:lnTo>
                      <a:pt x="168" y="156"/>
                    </a:lnTo>
                    <a:lnTo>
                      <a:pt x="162" y="144"/>
                    </a:lnTo>
                    <a:lnTo>
                      <a:pt x="150" y="132"/>
                    </a:lnTo>
                    <a:lnTo>
                      <a:pt x="150" y="120"/>
                    </a:lnTo>
                    <a:lnTo>
                      <a:pt x="144" y="114"/>
                    </a:lnTo>
                    <a:lnTo>
                      <a:pt x="144" y="102"/>
                    </a:lnTo>
                    <a:lnTo>
                      <a:pt x="150" y="96"/>
                    </a:lnTo>
                    <a:lnTo>
                      <a:pt x="156" y="96"/>
                    </a:lnTo>
                    <a:lnTo>
                      <a:pt x="162" y="102"/>
                    </a:lnTo>
                    <a:lnTo>
                      <a:pt x="162" y="108"/>
                    </a:lnTo>
                    <a:lnTo>
                      <a:pt x="168" y="114"/>
                    </a:lnTo>
                    <a:lnTo>
                      <a:pt x="180" y="114"/>
                    </a:lnTo>
                    <a:lnTo>
                      <a:pt x="180" y="120"/>
                    </a:lnTo>
                    <a:lnTo>
                      <a:pt x="186" y="120"/>
                    </a:lnTo>
                    <a:lnTo>
                      <a:pt x="198" y="132"/>
                    </a:lnTo>
                    <a:lnTo>
                      <a:pt x="198" y="144"/>
                    </a:lnTo>
                    <a:lnTo>
                      <a:pt x="204" y="144"/>
                    </a:lnTo>
                    <a:lnTo>
                      <a:pt x="210" y="138"/>
                    </a:lnTo>
                    <a:lnTo>
                      <a:pt x="216" y="138"/>
                    </a:lnTo>
                    <a:lnTo>
                      <a:pt x="204" y="120"/>
                    </a:lnTo>
                    <a:lnTo>
                      <a:pt x="210" y="120"/>
                    </a:lnTo>
                    <a:lnTo>
                      <a:pt x="234" y="132"/>
                    </a:lnTo>
                    <a:lnTo>
                      <a:pt x="222" y="114"/>
                    </a:lnTo>
                    <a:lnTo>
                      <a:pt x="228" y="108"/>
                    </a:lnTo>
                    <a:lnTo>
                      <a:pt x="228" y="84"/>
                    </a:lnTo>
                    <a:lnTo>
                      <a:pt x="240" y="72"/>
                    </a:lnTo>
                    <a:lnTo>
                      <a:pt x="270" y="72"/>
                    </a:lnTo>
                    <a:lnTo>
                      <a:pt x="276" y="78"/>
                    </a:lnTo>
                    <a:lnTo>
                      <a:pt x="276" y="90"/>
                    </a:lnTo>
                    <a:lnTo>
                      <a:pt x="288" y="90"/>
                    </a:lnTo>
                    <a:lnTo>
                      <a:pt x="294" y="84"/>
                    </a:lnTo>
                    <a:lnTo>
                      <a:pt x="300" y="72"/>
                    </a:lnTo>
                    <a:lnTo>
                      <a:pt x="306" y="66"/>
                    </a:lnTo>
                    <a:lnTo>
                      <a:pt x="342" y="66"/>
                    </a:lnTo>
                    <a:lnTo>
                      <a:pt x="360" y="72"/>
                    </a:lnTo>
                    <a:lnTo>
                      <a:pt x="372" y="72"/>
                    </a:lnTo>
                    <a:lnTo>
                      <a:pt x="378" y="78"/>
                    </a:lnTo>
                    <a:lnTo>
                      <a:pt x="384" y="78"/>
                    </a:lnTo>
                    <a:lnTo>
                      <a:pt x="384" y="72"/>
                    </a:lnTo>
                    <a:lnTo>
                      <a:pt x="390" y="60"/>
                    </a:lnTo>
                    <a:lnTo>
                      <a:pt x="390" y="48"/>
                    </a:lnTo>
                    <a:lnTo>
                      <a:pt x="384" y="42"/>
                    </a:lnTo>
                    <a:lnTo>
                      <a:pt x="384" y="36"/>
                    </a:lnTo>
                    <a:lnTo>
                      <a:pt x="390" y="30"/>
                    </a:lnTo>
                    <a:lnTo>
                      <a:pt x="408" y="30"/>
                    </a:lnTo>
                    <a:lnTo>
                      <a:pt x="408" y="18"/>
                    </a:lnTo>
                    <a:lnTo>
                      <a:pt x="402" y="12"/>
                    </a:lnTo>
                    <a:lnTo>
                      <a:pt x="402" y="6"/>
                    </a:lnTo>
                    <a:lnTo>
                      <a:pt x="390" y="6"/>
                    </a:lnTo>
                    <a:lnTo>
                      <a:pt x="384" y="0"/>
                    </a:lnTo>
                    <a:lnTo>
                      <a:pt x="366" y="6"/>
                    </a:lnTo>
                    <a:lnTo>
                      <a:pt x="372" y="12"/>
                    </a:lnTo>
                    <a:lnTo>
                      <a:pt x="372" y="30"/>
                    </a:lnTo>
                    <a:lnTo>
                      <a:pt x="366" y="36"/>
                    </a:lnTo>
                    <a:lnTo>
                      <a:pt x="348" y="36"/>
                    </a:lnTo>
                    <a:lnTo>
                      <a:pt x="336" y="24"/>
                    </a:lnTo>
                    <a:lnTo>
                      <a:pt x="324" y="36"/>
                    </a:lnTo>
                    <a:lnTo>
                      <a:pt x="312" y="36"/>
                    </a:lnTo>
                    <a:lnTo>
                      <a:pt x="300" y="24"/>
                    </a:lnTo>
                    <a:lnTo>
                      <a:pt x="294" y="30"/>
                    </a:lnTo>
                    <a:lnTo>
                      <a:pt x="282" y="30"/>
                    </a:lnTo>
                    <a:lnTo>
                      <a:pt x="264" y="12"/>
                    </a:lnTo>
                    <a:lnTo>
                      <a:pt x="264" y="6"/>
                    </a:lnTo>
                    <a:lnTo>
                      <a:pt x="234" y="12"/>
                    </a:lnTo>
                    <a:lnTo>
                      <a:pt x="228" y="30"/>
                    </a:lnTo>
                    <a:lnTo>
                      <a:pt x="204" y="24"/>
                    </a:lnTo>
                    <a:lnTo>
                      <a:pt x="198" y="30"/>
                    </a:lnTo>
                    <a:lnTo>
                      <a:pt x="186" y="36"/>
                    </a:lnTo>
                    <a:lnTo>
                      <a:pt x="174" y="36"/>
                    </a:lnTo>
                    <a:lnTo>
                      <a:pt x="168" y="30"/>
                    </a:lnTo>
                    <a:lnTo>
                      <a:pt x="162" y="30"/>
                    </a:lnTo>
                    <a:lnTo>
                      <a:pt x="150" y="36"/>
                    </a:lnTo>
                    <a:lnTo>
                      <a:pt x="138" y="48"/>
                    </a:lnTo>
                    <a:lnTo>
                      <a:pt x="126" y="54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96" y="72"/>
                    </a:lnTo>
                    <a:lnTo>
                      <a:pt x="72" y="72"/>
                    </a:lnTo>
                    <a:lnTo>
                      <a:pt x="66" y="66"/>
                    </a:lnTo>
                    <a:lnTo>
                      <a:pt x="60" y="66"/>
                    </a:lnTo>
                    <a:lnTo>
                      <a:pt x="48" y="72"/>
                    </a:lnTo>
                    <a:lnTo>
                      <a:pt x="54" y="84"/>
                    </a:lnTo>
                    <a:lnTo>
                      <a:pt x="54" y="90"/>
                    </a:lnTo>
                    <a:lnTo>
                      <a:pt x="42" y="102"/>
                    </a:lnTo>
                    <a:lnTo>
                      <a:pt x="24" y="102"/>
                    </a:lnTo>
                    <a:lnTo>
                      <a:pt x="24" y="126"/>
                    </a:lnTo>
                    <a:lnTo>
                      <a:pt x="12" y="132"/>
                    </a:lnTo>
                    <a:lnTo>
                      <a:pt x="0" y="132"/>
                    </a:lnTo>
                    <a:lnTo>
                      <a:pt x="0" y="198"/>
                    </a:lnTo>
                    <a:lnTo>
                      <a:pt x="6" y="204"/>
                    </a:lnTo>
                    <a:lnTo>
                      <a:pt x="18" y="210"/>
                    </a:lnTo>
                    <a:lnTo>
                      <a:pt x="24" y="216"/>
                    </a:lnTo>
                    <a:lnTo>
                      <a:pt x="30" y="228"/>
                    </a:lnTo>
                    <a:lnTo>
                      <a:pt x="36" y="234"/>
                    </a:lnTo>
                    <a:lnTo>
                      <a:pt x="42" y="246"/>
                    </a:lnTo>
                    <a:lnTo>
                      <a:pt x="54" y="258"/>
                    </a:lnTo>
                    <a:lnTo>
                      <a:pt x="60" y="270"/>
                    </a:lnTo>
                    <a:lnTo>
                      <a:pt x="84" y="270"/>
                    </a:lnTo>
                    <a:lnTo>
                      <a:pt x="96" y="264"/>
                    </a:lnTo>
                    <a:lnTo>
                      <a:pt x="108" y="264"/>
                    </a:lnTo>
                    <a:close/>
                    <a:moveTo>
                      <a:pt x="396" y="252"/>
                    </a:moveTo>
                    <a:lnTo>
                      <a:pt x="372" y="252"/>
                    </a:lnTo>
                    <a:lnTo>
                      <a:pt x="372" y="270"/>
                    </a:lnTo>
                    <a:lnTo>
                      <a:pt x="384" y="294"/>
                    </a:lnTo>
                    <a:lnTo>
                      <a:pt x="396" y="252"/>
                    </a:lnTo>
                    <a:close/>
                    <a:moveTo>
                      <a:pt x="24" y="312"/>
                    </a:moveTo>
                    <a:lnTo>
                      <a:pt x="18" y="318"/>
                    </a:lnTo>
                    <a:lnTo>
                      <a:pt x="24" y="324"/>
                    </a:lnTo>
                    <a:lnTo>
                      <a:pt x="30" y="324"/>
                    </a:lnTo>
                    <a:lnTo>
                      <a:pt x="36" y="330"/>
                    </a:lnTo>
                    <a:lnTo>
                      <a:pt x="42" y="324"/>
                    </a:lnTo>
                    <a:lnTo>
                      <a:pt x="42" y="318"/>
                    </a:lnTo>
                    <a:lnTo>
                      <a:pt x="30" y="306"/>
                    </a:lnTo>
                    <a:lnTo>
                      <a:pt x="24" y="312"/>
                    </a:lnTo>
                    <a:close/>
                    <a:moveTo>
                      <a:pt x="378" y="390"/>
                    </a:moveTo>
                    <a:lnTo>
                      <a:pt x="378" y="408"/>
                    </a:lnTo>
                    <a:lnTo>
                      <a:pt x="390" y="390"/>
                    </a:lnTo>
                    <a:lnTo>
                      <a:pt x="378" y="390"/>
                    </a:lnTo>
                    <a:close/>
                    <a:moveTo>
                      <a:pt x="408" y="330"/>
                    </a:moveTo>
                    <a:lnTo>
                      <a:pt x="396" y="330"/>
                    </a:lnTo>
                    <a:lnTo>
                      <a:pt x="384" y="336"/>
                    </a:lnTo>
                    <a:lnTo>
                      <a:pt x="384" y="342"/>
                    </a:lnTo>
                    <a:lnTo>
                      <a:pt x="396" y="342"/>
                    </a:lnTo>
                    <a:lnTo>
                      <a:pt x="402" y="336"/>
                    </a:lnTo>
                    <a:lnTo>
                      <a:pt x="408" y="336"/>
                    </a:lnTo>
                    <a:lnTo>
                      <a:pt x="408" y="330"/>
                    </a:lnTo>
                    <a:close/>
                    <a:moveTo>
                      <a:pt x="396" y="192"/>
                    </a:moveTo>
                    <a:lnTo>
                      <a:pt x="372" y="198"/>
                    </a:lnTo>
                    <a:lnTo>
                      <a:pt x="372" y="210"/>
                    </a:lnTo>
                    <a:lnTo>
                      <a:pt x="390" y="210"/>
                    </a:lnTo>
                    <a:lnTo>
                      <a:pt x="396" y="216"/>
                    </a:lnTo>
                    <a:lnTo>
                      <a:pt x="396" y="222"/>
                    </a:lnTo>
                    <a:lnTo>
                      <a:pt x="414" y="222"/>
                    </a:lnTo>
                    <a:lnTo>
                      <a:pt x="414" y="210"/>
                    </a:lnTo>
                    <a:lnTo>
                      <a:pt x="396" y="192"/>
                    </a:lnTo>
                    <a:close/>
                    <a:moveTo>
                      <a:pt x="342" y="372"/>
                    </a:moveTo>
                    <a:lnTo>
                      <a:pt x="342" y="378"/>
                    </a:lnTo>
                    <a:lnTo>
                      <a:pt x="348" y="384"/>
                    </a:lnTo>
                    <a:lnTo>
                      <a:pt x="360" y="384"/>
                    </a:lnTo>
                    <a:lnTo>
                      <a:pt x="366" y="378"/>
                    </a:lnTo>
                    <a:lnTo>
                      <a:pt x="366" y="372"/>
                    </a:lnTo>
                    <a:lnTo>
                      <a:pt x="360" y="366"/>
                    </a:lnTo>
                    <a:lnTo>
                      <a:pt x="342" y="366"/>
                    </a:lnTo>
                    <a:lnTo>
                      <a:pt x="342" y="372"/>
                    </a:lnTo>
                    <a:close/>
                    <a:moveTo>
                      <a:pt x="444" y="312"/>
                    </a:moveTo>
                    <a:lnTo>
                      <a:pt x="432" y="312"/>
                    </a:lnTo>
                    <a:lnTo>
                      <a:pt x="432" y="330"/>
                    </a:lnTo>
                    <a:lnTo>
                      <a:pt x="444" y="336"/>
                    </a:lnTo>
                    <a:lnTo>
                      <a:pt x="450" y="330"/>
                    </a:lnTo>
                    <a:lnTo>
                      <a:pt x="450" y="318"/>
                    </a:lnTo>
                    <a:lnTo>
                      <a:pt x="444" y="312"/>
                    </a:lnTo>
                    <a:close/>
                    <a:moveTo>
                      <a:pt x="444" y="372"/>
                    </a:moveTo>
                    <a:lnTo>
                      <a:pt x="456" y="354"/>
                    </a:lnTo>
                    <a:lnTo>
                      <a:pt x="438" y="354"/>
                    </a:lnTo>
                    <a:lnTo>
                      <a:pt x="444" y="372"/>
                    </a:lnTo>
                    <a:close/>
                    <a:moveTo>
                      <a:pt x="276" y="222"/>
                    </a:moveTo>
                    <a:lnTo>
                      <a:pt x="276" y="240"/>
                    </a:lnTo>
                    <a:lnTo>
                      <a:pt x="288" y="240"/>
                    </a:lnTo>
                    <a:lnTo>
                      <a:pt x="276" y="222"/>
                    </a:lnTo>
                    <a:close/>
                    <a:moveTo>
                      <a:pt x="534" y="420"/>
                    </a:moveTo>
                    <a:lnTo>
                      <a:pt x="522" y="420"/>
                    </a:lnTo>
                    <a:lnTo>
                      <a:pt x="516" y="426"/>
                    </a:lnTo>
                    <a:lnTo>
                      <a:pt x="510" y="438"/>
                    </a:lnTo>
                    <a:lnTo>
                      <a:pt x="510" y="468"/>
                    </a:lnTo>
                    <a:lnTo>
                      <a:pt x="516" y="468"/>
                    </a:lnTo>
                    <a:lnTo>
                      <a:pt x="522" y="456"/>
                    </a:lnTo>
                    <a:lnTo>
                      <a:pt x="528" y="450"/>
                    </a:lnTo>
                    <a:lnTo>
                      <a:pt x="534" y="438"/>
                    </a:lnTo>
                    <a:lnTo>
                      <a:pt x="534" y="420"/>
                    </a:lnTo>
                    <a:close/>
                    <a:moveTo>
                      <a:pt x="462" y="384"/>
                    </a:moveTo>
                    <a:lnTo>
                      <a:pt x="456" y="408"/>
                    </a:lnTo>
                    <a:lnTo>
                      <a:pt x="498" y="378"/>
                    </a:lnTo>
                    <a:lnTo>
                      <a:pt x="486" y="372"/>
                    </a:lnTo>
                    <a:lnTo>
                      <a:pt x="462" y="384"/>
                    </a:lnTo>
                    <a:close/>
                    <a:moveTo>
                      <a:pt x="462" y="510"/>
                    </a:moveTo>
                    <a:lnTo>
                      <a:pt x="480" y="510"/>
                    </a:lnTo>
                    <a:lnTo>
                      <a:pt x="468" y="468"/>
                    </a:lnTo>
                    <a:lnTo>
                      <a:pt x="462" y="510"/>
                    </a:lnTo>
                    <a:close/>
                    <a:moveTo>
                      <a:pt x="276" y="330"/>
                    </a:moveTo>
                    <a:lnTo>
                      <a:pt x="270" y="336"/>
                    </a:lnTo>
                    <a:lnTo>
                      <a:pt x="270" y="348"/>
                    </a:lnTo>
                    <a:lnTo>
                      <a:pt x="276" y="348"/>
                    </a:lnTo>
                    <a:lnTo>
                      <a:pt x="288" y="336"/>
                    </a:lnTo>
                    <a:lnTo>
                      <a:pt x="282" y="330"/>
                    </a:lnTo>
                    <a:lnTo>
                      <a:pt x="276" y="330"/>
                    </a:lnTo>
                    <a:close/>
                    <a:moveTo>
                      <a:pt x="186" y="432"/>
                    </a:moveTo>
                    <a:lnTo>
                      <a:pt x="180" y="438"/>
                    </a:lnTo>
                    <a:lnTo>
                      <a:pt x="180" y="450"/>
                    </a:lnTo>
                    <a:lnTo>
                      <a:pt x="186" y="456"/>
                    </a:lnTo>
                    <a:lnTo>
                      <a:pt x="198" y="444"/>
                    </a:lnTo>
                    <a:lnTo>
                      <a:pt x="198" y="438"/>
                    </a:lnTo>
                    <a:lnTo>
                      <a:pt x="192" y="432"/>
                    </a:lnTo>
                    <a:lnTo>
                      <a:pt x="186" y="432"/>
                    </a:lnTo>
                    <a:close/>
                    <a:moveTo>
                      <a:pt x="384" y="528"/>
                    </a:moveTo>
                    <a:lnTo>
                      <a:pt x="378" y="528"/>
                    </a:lnTo>
                    <a:lnTo>
                      <a:pt x="378" y="516"/>
                    </a:lnTo>
                    <a:lnTo>
                      <a:pt x="372" y="510"/>
                    </a:lnTo>
                    <a:lnTo>
                      <a:pt x="342" y="510"/>
                    </a:lnTo>
                    <a:lnTo>
                      <a:pt x="306" y="504"/>
                    </a:lnTo>
                    <a:lnTo>
                      <a:pt x="276" y="504"/>
                    </a:lnTo>
                    <a:lnTo>
                      <a:pt x="246" y="486"/>
                    </a:lnTo>
                    <a:lnTo>
                      <a:pt x="228" y="504"/>
                    </a:lnTo>
                    <a:lnTo>
                      <a:pt x="234" y="510"/>
                    </a:lnTo>
                    <a:lnTo>
                      <a:pt x="246" y="516"/>
                    </a:lnTo>
                    <a:lnTo>
                      <a:pt x="252" y="522"/>
                    </a:lnTo>
                    <a:lnTo>
                      <a:pt x="258" y="516"/>
                    </a:lnTo>
                    <a:lnTo>
                      <a:pt x="264" y="528"/>
                    </a:lnTo>
                    <a:lnTo>
                      <a:pt x="300" y="528"/>
                    </a:lnTo>
                    <a:lnTo>
                      <a:pt x="312" y="552"/>
                    </a:lnTo>
                    <a:lnTo>
                      <a:pt x="354" y="546"/>
                    </a:lnTo>
                    <a:lnTo>
                      <a:pt x="354" y="540"/>
                    </a:lnTo>
                    <a:lnTo>
                      <a:pt x="402" y="540"/>
                    </a:lnTo>
                    <a:lnTo>
                      <a:pt x="414" y="528"/>
                    </a:lnTo>
                    <a:lnTo>
                      <a:pt x="414" y="522"/>
                    </a:lnTo>
                    <a:lnTo>
                      <a:pt x="408" y="516"/>
                    </a:lnTo>
                    <a:lnTo>
                      <a:pt x="402" y="516"/>
                    </a:lnTo>
                    <a:lnTo>
                      <a:pt x="396" y="522"/>
                    </a:lnTo>
                    <a:lnTo>
                      <a:pt x="390" y="522"/>
                    </a:lnTo>
                    <a:lnTo>
                      <a:pt x="384" y="528"/>
                    </a:lnTo>
                    <a:close/>
                    <a:moveTo>
                      <a:pt x="420" y="408"/>
                    </a:moveTo>
                    <a:lnTo>
                      <a:pt x="408" y="408"/>
                    </a:lnTo>
                    <a:lnTo>
                      <a:pt x="408" y="420"/>
                    </a:lnTo>
                    <a:lnTo>
                      <a:pt x="420" y="420"/>
                    </a:lnTo>
                    <a:lnTo>
                      <a:pt x="426" y="414"/>
                    </a:lnTo>
                    <a:lnTo>
                      <a:pt x="420" y="408"/>
                    </a:lnTo>
                    <a:close/>
                    <a:moveTo>
                      <a:pt x="114" y="276"/>
                    </a:moveTo>
                    <a:lnTo>
                      <a:pt x="90" y="288"/>
                    </a:lnTo>
                    <a:lnTo>
                      <a:pt x="84" y="288"/>
                    </a:lnTo>
                    <a:lnTo>
                      <a:pt x="66" y="312"/>
                    </a:lnTo>
                    <a:lnTo>
                      <a:pt x="96" y="336"/>
                    </a:lnTo>
                    <a:lnTo>
                      <a:pt x="96" y="348"/>
                    </a:lnTo>
                    <a:lnTo>
                      <a:pt x="90" y="366"/>
                    </a:lnTo>
                    <a:lnTo>
                      <a:pt x="90" y="384"/>
                    </a:lnTo>
                    <a:lnTo>
                      <a:pt x="96" y="390"/>
                    </a:lnTo>
                    <a:lnTo>
                      <a:pt x="108" y="396"/>
                    </a:lnTo>
                    <a:lnTo>
                      <a:pt x="114" y="396"/>
                    </a:lnTo>
                    <a:lnTo>
                      <a:pt x="114" y="390"/>
                    </a:lnTo>
                    <a:lnTo>
                      <a:pt x="126" y="378"/>
                    </a:lnTo>
                    <a:lnTo>
                      <a:pt x="132" y="378"/>
                    </a:lnTo>
                    <a:lnTo>
                      <a:pt x="156" y="420"/>
                    </a:lnTo>
                    <a:lnTo>
                      <a:pt x="162" y="390"/>
                    </a:lnTo>
                    <a:lnTo>
                      <a:pt x="180" y="414"/>
                    </a:lnTo>
                    <a:lnTo>
                      <a:pt x="204" y="420"/>
                    </a:lnTo>
                    <a:lnTo>
                      <a:pt x="186" y="402"/>
                    </a:lnTo>
                    <a:lnTo>
                      <a:pt x="192" y="396"/>
                    </a:lnTo>
                    <a:lnTo>
                      <a:pt x="192" y="372"/>
                    </a:lnTo>
                    <a:lnTo>
                      <a:pt x="186" y="366"/>
                    </a:lnTo>
                    <a:lnTo>
                      <a:pt x="180" y="354"/>
                    </a:lnTo>
                    <a:lnTo>
                      <a:pt x="174" y="348"/>
                    </a:lnTo>
                    <a:lnTo>
                      <a:pt x="168" y="336"/>
                    </a:lnTo>
                    <a:lnTo>
                      <a:pt x="168" y="330"/>
                    </a:lnTo>
                    <a:lnTo>
                      <a:pt x="186" y="330"/>
                    </a:lnTo>
                    <a:lnTo>
                      <a:pt x="198" y="336"/>
                    </a:lnTo>
                    <a:lnTo>
                      <a:pt x="210" y="348"/>
                    </a:lnTo>
                    <a:lnTo>
                      <a:pt x="222" y="342"/>
                    </a:lnTo>
                    <a:lnTo>
                      <a:pt x="210" y="336"/>
                    </a:lnTo>
                    <a:lnTo>
                      <a:pt x="204" y="324"/>
                    </a:lnTo>
                    <a:lnTo>
                      <a:pt x="192" y="318"/>
                    </a:lnTo>
                    <a:lnTo>
                      <a:pt x="186" y="312"/>
                    </a:lnTo>
                    <a:lnTo>
                      <a:pt x="174" y="306"/>
                    </a:lnTo>
                    <a:lnTo>
                      <a:pt x="156" y="294"/>
                    </a:lnTo>
                    <a:lnTo>
                      <a:pt x="138" y="288"/>
                    </a:lnTo>
                    <a:lnTo>
                      <a:pt x="126" y="282"/>
                    </a:lnTo>
                    <a:lnTo>
                      <a:pt x="120" y="276"/>
                    </a:lnTo>
                    <a:lnTo>
                      <a:pt x="114" y="27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38" name="Germany"/>
              <p:cNvSpPr>
                <a:spLocks/>
              </p:cNvSpPr>
              <p:nvPr/>
            </p:nvSpPr>
            <p:spPr bwMode="auto">
              <a:xfrm>
                <a:off x="2770" y="1186"/>
                <a:ext cx="144" cy="151"/>
              </a:xfrm>
              <a:custGeom>
                <a:avLst/>
                <a:gdLst>
                  <a:gd name="T0" fmla="*/ 2147483647 w 564"/>
                  <a:gd name="T1" fmla="*/ 2147483647 h 588"/>
                  <a:gd name="T2" fmla="*/ 2147483647 w 564"/>
                  <a:gd name="T3" fmla="*/ 2147483647 h 588"/>
                  <a:gd name="T4" fmla="*/ 2147483647 w 564"/>
                  <a:gd name="T5" fmla="*/ 2147483647 h 588"/>
                  <a:gd name="T6" fmla="*/ 2147483647 w 564"/>
                  <a:gd name="T7" fmla="*/ 2147483647 h 588"/>
                  <a:gd name="T8" fmla="*/ 2147483647 w 564"/>
                  <a:gd name="T9" fmla="*/ 2147483647 h 588"/>
                  <a:gd name="T10" fmla="*/ 2147483647 w 564"/>
                  <a:gd name="T11" fmla="*/ 2147483647 h 588"/>
                  <a:gd name="T12" fmla="*/ 2147483647 w 564"/>
                  <a:gd name="T13" fmla="*/ 2147483647 h 588"/>
                  <a:gd name="T14" fmla="*/ 2147483647 w 564"/>
                  <a:gd name="T15" fmla="*/ 2147483647 h 588"/>
                  <a:gd name="T16" fmla="*/ 2147483647 w 564"/>
                  <a:gd name="T17" fmla="*/ 2147483647 h 588"/>
                  <a:gd name="T18" fmla="*/ 2147483647 w 564"/>
                  <a:gd name="T19" fmla="*/ 2147483647 h 588"/>
                  <a:gd name="T20" fmla="*/ 2147483647 w 564"/>
                  <a:gd name="T21" fmla="*/ 2147483647 h 588"/>
                  <a:gd name="T22" fmla="*/ 2147483647 w 564"/>
                  <a:gd name="T23" fmla="*/ 2147483647 h 588"/>
                  <a:gd name="T24" fmla="*/ 2147483647 w 564"/>
                  <a:gd name="T25" fmla="*/ 2147483647 h 588"/>
                  <a:gd name="T26" fmla="*/ 2147483647 w 564"/>
                  <a:gd name="T27" fmla="*/ 2147483647 h 588"/>
                  <a:gd name="T28" fmla="*/ 2147483647 w 564"/>
                  <a:gd name="T29" fmla="*/ 2147483647 h 588"/>
                  <a:gd name="T30" fmla="*/ 2147483647 w 564"/>
                  <a:gd name="T31" fmla="*/ 2147483647 h 588"/>
                  <a:gd name="T32" fmla="*/ 2147483647 w 564"/>
                  <a:gd name="T33" fmla="*/ 2147483647 h 588"/>
                  <a:gd name="T34" fmla="*/ 2147483647 w 564"/>
                  <a:gd name="T35" fmla="*/ 2147483647 h 588"/>
                  <a:gd name="T36" fmla="*/ 2147483647 w 564"/>
                  <a:gd name="T37" fmla="*/ 2147483647 h 588"/>
                  <a:gd name="T38" fmla="*/ 2147483647 w 564"/>
                  <a:gd name="T39" fmla="*/ 2147483647 h 588"/>
                  <a:gd name="T40" fmla="*/ 2147483647 w 564"/>
                  <a:gd name="T41" fmla="*/ 2147483647 h 588"/>
                  <a:gd name="T42" fmla="*/ 2147483647 w 564"/>
                  <a:gd name="T43" fmla="*/ 2147483647 h 588"/>
                  <a:gd name="T44" fmla="*/ 2147483647 w 564"/>
                  <a:gd name="T45" fmla="*/ 2147483647 h 588"/>
                  <a:gd name="T46" fmla="*/ 2147483647 w 564"/>
                  <a:gd name="T47" fmla="*/ 2147483647 h 588"/>
                  <a:gd name="T48" fmla="*/ 2147483647 w 564"/>
                  <a:gd name="T49" fmla="*/ 2147483647 h 588"/>
                  <a:gd name="T50" fmla="*/ 2147483647 w 564"/>
                  <a:gd name="T51" fmla="*/ 2147483647 h 588"/>
                  <a:gd name="T52" fmla="*/ 2147483647 w 564"/>
                  <a:gd name="T53" fmla="*/ 2147483647 h 588"/>
                  <a:gd name="T54" fmla="*/ 2147483647 w 564"/>
                  <a:gd name="T55" fmla="*/ 2147483647 h 588"/>
                  <a:gd name="T56" fmla="*/ 2147483647 w 564"/>
                  <a:gd name="T57" fmla="*/ 2147483647 h 588"/>
                  <a:gd name="T58" fmla="*/ 2147483647 w 564"/>
                  <a:gd name="T59" fmla="*/ 2147483647 h 588"/>
                  <a:gd name="T60" fmla="*/ 2147483647 w 564"/>
                  <a:gd name="T61" fmla="*/ 2147483647 h 588"/>
                  <a:gd name="T62" fmla="*/ 2147483647 w 564"/>
                  <a:gd name="T63" fmla="*/ 2147483647 h 588"/>
                  <a:gd name="T64" fmla="*/ 2147483647 w 564"/>
                  <a:gd name="T65" fmla="*/ 2147483647 h 588"/>
                  <a:gd name="T66" fmla="*/ 2147483647 w 564"/>
                  <a:gd name="T67" fmla="*/ 2147483647 h 588"/>
                  <a:gd name="T68" fmla="*/ 2147483647 w 564"/>
                  <a:gd name="T69" fmla="*/ 2147483647 h 588"/>
                  <a:gd name="T70" fmla="*/ 2147483647 w 564"/>
                  <a:gd name="T71" fmla="*/ 2147483647 h 588"/>
                  <a:gd name="T72" fmla="*/ 2147483647 w 564"/>
                  <a:gd name="T73" fmla="*/ 2147483647 h 588"/>
                  <a:gd name="T74" fmla="*/ 2147483647 w 564"/>
                  <a:gd name="T75" fmla="*/ 2147483647 h 588"/>
                  <a:gd name="T76" fmla="*/ 2147483647 w 564"/>
                  <a:gd name="T77" fmla="*/ 2147483647 h 588"/>
                  <a:gd name="T78" fmla="*/ 2147483647 w 564"/>
                  <a:gd name="T79" fmla="*/ 2147483647 h 588"/>
                  <a:gd name="T80" fmla="*/ 2147483647 w 564"/>
                  <a:gd name="T81" fmla="*/ 2147483647 h 588"/>
                  <a:gd name="T82" fmla="*/ 2147483647 w 564"/>
                  <a:gd name="T83" fmla="*/ 0 h 588"/>
                  <a:gd name="T84" fmla="*/ 2147483647 w 564"/>
                  <a:gd name="T85" fmla="*/ 2147483647 h 588"/>
                  <a:gd name="T86" fmla="*/ 2147483647 w 564"/>
                  <a:gd name="T87" fmla="*/ 2147483647 h 588"/>
                  <a:gd name="T88" fmla="*/ 2147483647 w 564"/>
                  <a:gd name="T89" fmla="*/ 2147483647 h 588"/>
                  <a:gd name="T90" fmla="*/ 2147483647 w 564"/>
                  <a:gd name="T91" fmla="*/ 2147483647 h 588"/>
                  <a:gd name="T92" fmla="*/ 2147483647 w 564"/>
                  <a:gd name="T93" fmla="*/ 2147483647 h 588"/>
                  <a:gd name="T94" fmla="*/ 2147483647 w 564"/>
                  <a:gd name="T95" fmla="*/ 2147483647 h 588"/>
                  <a:gd name="T96" fmla="*/ 2147483647 w 564"/>
                  <a:gd name="T97" fmla="*/ 2147483647 h 588"/>
                  <a:gd name="T98" fmla="*/ 2147483647 w 564"/>
                  <a:gd name="T99" fmla="*/ 2147483647 h 588"/>
                  <a:gd name="T100" fmla="*/ 2147483647 w 564"/>
                  <a:gd name="T101" fmla="*/ 2147483647 h 588"/>
                  <a:gd name="T102" fmla="*/ 2147483647 w 564"/>
                  <a:gd name="T103" fmla="*/ 2147483647 h 588"/>
                  <a:gd name="T104" fmla="*/ 0 w 564"/>
                  <a:gd name="T105" fmla="*/ 2147483647 h 588"/>
                  <a:gd name="T106" fmla="*/ 2147483647 w 564"/>
                  <a:gd name="T107" fmla="*/ 2147483647 h 588"/>
                  <a:gd name="T108" fmla="*/ 2147483647 w 564"/>
                  <a:gd name="T109" fmla="*/ 2147483647 h 588"/>
                  <a:gd name="T110" fmla="*/ 2147483647 w 564"/>
                  <a:gd name="T111" fmla="*/ 2147483647 h 5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64"/>
                  <a:gd name="T169" fmla="*/ 0 h 588"/>
                  <a:gd name="T170" fmla="*/ 564 w 564"/>
                  <a:gd name="T171" fmla="*/ 588 h 58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64" h="588">
                    <a:moveTo>
                      <a:pt x="30" y="414"/>
                    </a:moveTo>
                    <a:lnTo>
                      <a:pt x="30" y="420"/>
                    </a:lnTo>
                    <a:lnTo>
                      <a:pt x="36" y="420"/>
                    </a:lnTo>
                    <a:lnTo>
                      <a:pt x="36" y="444"/>
                    </a:lnTo>
                    <a:lnTo>
                      <a:pt x="60" y="444"/>
                    </a:lnTo>
                    <a:lnTo>
                      <a:pt x="60" y="450"/>
                    </a:lnTo>
                    <a:lnTo>
                      <a:pt x="72" y="450"/>
                    </a:lnTo>
                    <a:lnTo>
                      <a:pt x="84" y="444"/>
                    </a:lnTo>
                    <a:lnTo>
                      <a:pt x="96" y="444"/>
                    </a:lnTo>
                    <a:lnTo>
                      <a:pt x="96" y="450"/>
                    </a:lnTo>
                    <a:lnTo>
                      <a:pt x="120" y="450"/>
                    </a:lnTo>
                    <a:lnTo>
                      <a:pt x="138" y="456"/>
                    </a:lnTo>
                    <a:lnTo>
                      <a:pt x="132" y="468"/>
                    </a:lnTo>
                    <a:lnTo>
                      <a:pt x="114" y="486"/>
                    </a:lnTo>
                    <a:lnTo>
                      <a:pt x="114" y="498"/>
                    </a:lnTo>
                    <a:lnTo>
                      <a:pt x="108" y="510"/>
                    </a:lnTo>
                    <a:lnTo>
                      <a:pt x="102" y="516"/>
                    </a:lnTo>
                    <a:lnTo>
                      <a:pt x="96" y="528"/>
                    </a:lnTo>
                    <a:lnTo>
                      <a:pt x="96" y="570"/>
                    </a:lnTo>
                    <a:lnTo>
                      <a:pt x="132" y="570"/>
                    </a:lnTo>
                    <a:lnTo>
                      <a:pt x="150" y="564"/>
                    </a:lnTo>
                    <a:lnTo>
                      <a:pt x="156" y="570"/>
                    </a:lnTo>
                    <a:lnTo>
                      <a:pt x="150" y="564"/>
                    </a:lnTo>
                    <a:lnTo>
                      <a:pt x="150" y="552"/>
                    </a:lnTo>
                    <a:lnTo>
                      <a:pt x="156" y="546"/>
                    </a:lnTo>
                    <a:lnTo>
                      <a:pt x="162" y="546"/>
                    </a:lnTo>
                    <a:lnTo>
                      <a:pt x="174" y="552"/>
                    </a:lnTo>
                    <a:lnTo>
                      <a:pt x="180" y="558"/>
                    </a:lnTo>
                    <a:lnTo>
                      <a:pt x="192" y="558"/>
                    </a:lnTo>
                    <a:lnTo>
                      <a:pt x="210" y="564"/>
                    </a:lnTo>
                    <a:lnTo>
                      <a:pt x="216" y="576"/>
                    </a:lnTo>
                    <a:lnTo>
                      <a:pt x="252" y="576"/>
                    </a:lnTo>
                    <a:lnTo>
                      <a:pt x="258" y="582"/>
                    </a:lnTo>
                    <a:lnTo>
                      <a:pt x="258" y="588"/>
                    </a:lnTo>
                    <a:lnTo>
                      <a:pt x="270" y="588"/>
                    </a:lnTo>
                    <a:lnTo>
                      <a:pt x="276" y="582"/>
                    </a:lnTo>
                    <a:lnTo>
                      <a:pt x="276" y="570"/>
                    </a:lnTo>
                    <a:lnTo>
                      <a:pt x="294" y="570"/>
                    </a:lnTo>
                    <a:lnTo>
                      <a:pt x="312" y="588"/>
                    </a:lnTo>
                    <a:lnTo>
                      <a:pt x="330" y="588"/>
                    </a:lnTo>
                    <a:lnTo>
                      <a:pt x="336" y="582"/>
                    </a:lnTo>
                    <a:lnTo>
                      <a:pt x="354" y="570"/>
                    </a:lnTo>
                    <a:lnTo>
                      <a:pt x="372" y="570"/>
                    </a:lnTo>
                    <a:lnTo>
                      <a:pt x="390" y="558"/>
                    </a:lnTo>
                    <a:lnTo>
                      <a:pt x="402" y="564"/>
                    </a:lnTo>
                    <a:lnTo>
                      <a:pt x="420" y="570"/>
                    </a:lnTo>
                    <a:lnTo>
                      <a:pt x="432" y="582"/>
                    </a:lnTo>
                    <a:lnTo>
                      <a:pt x="438" y="582"/>
                    </a:lnTo>
                    <a:lnTo>
                      <a:pt x="438" y="540"/>
                    </a:lnTo>
                    <a:lnTo>
                      <a:pt x="426" y="540"/>
                    </a:lnTo>
                    <a:lnTo>
                      <a:pt x="426" y="534"/>
                    </a:lnTo>
                    <a:lnTo>
                      <a:pt x="432" y="528"/>
                    </a:lnTo>
                    <a:lnTo>
                      <a:pt x="432" y="522"/>
                    </a:lnTo>
                    <a:lnTo>
                      <a:pt x="438" y="516"/>
                    </a:lnTo>
                    <a:lnTo>
                      <a:pt x="456" y="516"/>
                    </a:lnTo>
                    <a:lnTo>
                      <a:pt x="462" y="522"/>
                    </a:lnTo>
                    <a:lnTo>
                      <a:pt x="468" y="522"/>
                    </a:lnTo>
                    <a:lnTo>
                      <a:pt x="468" y="504"/>
                    </a:lnTo>
                    <a:lnTo>
                      <a:pt x="462" y="492"/>
                    </a:lnTo>
                    <a:lnTo>
                      <a:pt x="480" y="492"/>
                    </a:lnTo>
                    <a:lnTo>
                      <a:pt x="486" y="474"/>
                    </a:lnTo>
                    <a:lnTo>
                      <a:pt x="486" y="462"/>
                    </a:lnTo>
                    <a:lnTo>
                      <a:pt x="480" y="462"/>
                    </a:lnTo>
                    <a:lnTo>
                      <a:pt x="474" y="456"/>
                    </a:lnTo>
                    <a:lnTo>
                      <a:pt x="462" y="456"/>
                    </a:lnTo>
                    <a:lnTo>
                      <a:pt x="456" y="444"/>
                    </a:lnTo>
                    <a:lnTo>
                      <a:pt x="450" y="444"/>
                    </a:lnTo>
                    <a:lnTo>
                      <a:pt x="444" y="432"/>
                    </a:lnTo>
                    <a:lnTo>
                      <a:pt x="432" y="432"/>
                    </a:lnTo>
                    <a:lnTo>
                      <a:pt x="420" y="426"/>
                    </a:lnTo>
                    <a:lnTo>
                      <a:pt x="420" y="420"/>
                    </a:lnTo>
                    <a:lnTo>
                      <a:pt x="414" y="420"/>
                    </a:lnTo>
                    <a:lnTo>
                      <a:pt x="408" y="408"/>
                    </a:lnTo>
                    <a:lnTo>
                      <a:pt x="396" y="396"/>
                    </a:lnTo>
                    <a:lnTo>
                      <a:pt x="396" y="390"/>
                    </a:lnTo>
                    <a:lnTo>
                      <a:pt x="402" y="390"/>
                    </a:lnTo>
                    <a:lnTo>
                      <a:pt x="408" y="384"/>
                    </a:lnTo>
                    <a:lnTo>
                      <a:pt x="396" y="372"/>
                    </a:lnTo>
                    <a:lnTo>
                      <a:pt x="390" y="372"/>
                    </a:lnTo>
                    <a:lnTo>
                      <a:pt x="384" y="366"/>
                    </a:lnTo>
                    <a:lnTo>
                      <a:pt x="384" y="354"/>
                    </a:lnTo>
                    <a:lnTo>
                      <a:pt x="390" y="354"/>
                    </a:lnTo>
                    <a:lnTo>
                      <a:pt x="390" y="360"/>
                    </a:lnTo>
                    <a:lnTo>
                      <a:pt x="402" y="360"/>
                    </a:lnTo>
                    <a:lnTo>
                      <a:pt x="402" y="354"/>
                    </a:lnTo>
                    <a:lnTo>
                      <a:pt x="414" y="354"/>
                    </a:lnTo>
                    <a:lnTo>
                      <a:pt x="414" y="348"/>
                    </a:lnTo>
                    <a:lnTo>
                      <a:pt x="420" y="342"/>
                    </a:lnTo>
                    <a:lnTo>
                      <a:pt x="426" y="342"/>
                    </a:lnTo>
                    <a:lnTo>
                      <a:pt x="438" y="348"/>
                    </a:lnTo>
                    <a:lnTo>
                      <a:pt x="450" y="336"/>
                    </a:lnTo>
                    <a:lnTo>
                      <a:pt x="468" y="330"/>
                    </a:lnTo>
                    <a:lnTo>
                      <a:pt x="468" y="324"/>
                    </a:lnTo>
                    <a:lnTo>
                      <a:pt x="492" y="324"/>
                    </a:lnTo>
                    <a:lnTo>
                      <a:pt x="492" y="318"/>
                    </a:lnTo>
                    <a:lnTo>
                      <a:pt x="510" y="318"/>
                    </a:lnTo>
                    <a:lnTo>
                      <a:pt x="510" y="312"/>
                    </a:lnTo>
                    <a:lnTo>
                      <a:pt x="516" y="306"/>
                    </a:lnTo>
                    <a:lnTo>
                      <a:pt x="522" y="306"/>
                    </a:lnTo>
                    <a:lnTo>
                      <a:pt x="528" y="300"/>
                    </a:lnTo>
                    <a:lnTo>
                      <a:pt x="540" y="312"/>
                    </a:lnTo>
                    <a:lnTo>
                      <a:pt x="552" y="312"/>
                    </a:lnTo>
                    <a:lnTo>
                      <a:pt x="558" y="300"/>
                    </a:lnTo>
                    <a:lnTo>
                      <a:pt x="558" y="294"/>
                    </a:lnTo>
                    <a:lnTo>
                      <a:pt x="564" y="288"/>
                    </a:lnTo>
                    <a:lnTo>
                      <a:pt x="564" y="282"/>
                    </a:lnTo>
                    <a:lnTo>
                      <a:pt x="552" y="282"/>
                    </a:lnTo>
                    <a:lnTo>
                      <a:pt x="558" y="276"/>
                    </a:lnTo>
                    <a:lnTo>
                      <a:pt x="558" y="264"/>
                    </a:lnTo>
                    <a:lnTo>
                      <a:pt x="552" y="264"/>
                    </a:lnTo>
                    <a:lnTo>
                      <a:pt x="546" y="270"/>
                    </a:lnTo>
                    <a:lnTo>
                      <a:pt x="546" y="252"/>
                    </a:lnTo>
                    <a:lnTo>
                      <a:pt x="540" y="246"/>
                    </a:lnTo>
                    <a:lnTo>
                      <a:pt x="534" y="246"/>
                    </a:lnTo>
                    <a:lnTo>
                      <a:pt x="528" y="240"/>
                    </a:lnTo>
                    <a:lnTo>
                      <a:pt x="528" y="234"/>
                    </a:lnTo>
                    <a:lnTo>
                      <a:pt x="540" y="228"/>
                    </a:lnTo>
                    <a:lnTo>
                      <a:pt x="546" y="222"/>
                    </a:lnTo>
                    <a:lnTo>
                      <a:pt x="540" y="216"/>
                    </a:lnTo>
                    <a:lnTo>
                      <a:pt x="534" y="216"/>
                    </a:lnTo>
                    <a:lnTo>
                      <a:pt x="540" y="210"/>
                    </a:lnTo>
                    <a:lnTo>
                      <a:pt x="540" y="204"/>
                    </a:lnTo>
                    <a:lnTo>
                      <a:pt x="528" y="204"/>
                    </a:lnTo>
                    <a:lnTo>
                      <a:pt x="528" y="192"/>
                    </a:lnTo>
                    <a:lnTo>
                      <a:pt x="534" y="192"/>
                    </a:lnTo>
                    <a:lnTo>
                      <a:pt x="534" y="174"/>
                    </a:lnTo>
                    <a:lnTo>
                      <a:pt x="522" y="174"/>
                    </a:lnTo>
                    <a:lnTo>
                      <a:pt x="516" y="168"/>
                    </a:lnTo>
                    <a:lnTo>
                      <a:pt x="510" y="168"/>
                    </a:lnTo>
                    <a:lnTo>
                      <a:pt x="504" y="162"/>
                    </a:lnTo>
                    <a:lnTo>
                      <a:pt x="504" y="150"/>
                    </a:lnTo>
                    <a:lnTo>
                      <a:pt x="510" y="150"/>
                    </a:lnTo>
                    <a:lnTo>
                      <a:pt x="522" y="138"/>
                    </a:lnTo>
                    <a:lnTo>
                      <a:pt x="522" y="120"/>
                    </a:lnTo>
                    <a:lnTo>
                      <a:pt x="516" y="114"/>
                    </a:lnTo>
                    <a:lnTo>
                      <a:pt x="510" y="114"/>
                    </a:lnTo>
                    <a:lnTo>
                      <a:pt x="510" y="96"/>
                    </a:lnTo>
                    <a:lnTo>
                      <a:pt x="504" y="90"/>
                    </a:lnTo>
                    <a:lnTo>
                      <a:pt x="486" y="84"/>
                    </a:lnTo>
                    <a:lnTo>
                      <a:pt x="486" y="78"/>
                    </a:lnTo>
                    <a:lnTo>
                      <a:pt x="480" y="66"/>
                    </a:lnTo>
                    <a:lnTo>
                      <a:pt x="474" y="60"/>
                    </a:lnTo>
                    <a:lnTo>
                      <a:pt x="456" y="60"/>
                    </a:lnTo>
                    <a:lnTo>
                      <a:pt x="450" y="54"/>
                    </a:lnTo>
                    <a:lnTo>
                      <a:pt x="444" y="54"/>
                    </a:lnTo>
                    <a:lnTo>
                      <a:pt x="438" y="48"/>
                    </a:lnTo>
                    <a:lnTo>
                      <a:pt x="426" y="48"/>
                    </a:lnTo>
                    <a:lnTo>
                      <a:pt x="420" y="42"/>
                    </a:lnTo>
                    <a:lnTo>
                      <a:pt x="396" y="42"/>
                    </a:lnTo>
                    <a:lnTo>
                      <a:pt x="384" y="54"/>
                    </a:lnTo>
                    <a:lnTo>
                      <a:pt x="342" y="54"/>
                    </a:lnTo>
                    <a:lnTo>
                      <a:pt x="342" y="72"/>
                    </a:lnTo>
                    <a:lnTo>
                      <a:pt x="300" y="72"/>
                    </a:lnTo>
                    <a:lnTo>
                      <a:pt x="300" y="60"/>
                    </a:lnTo>
                    <a:lnTo>
                      <a:pt x="312" y="48"/>
                    </a:lnTo>
                    <a:lnTo>
                      <a:pt x="312" y="42"/>
                    </a:lnTo>
                    <a:lnTo>
                      <a:pt x="318" y="30"/>
                    </a:lnTo>
                    <a:lnTo>
                      <a:pt x="294" y="42"/>
                    </a:lnTo>
                    <a:lnTo>
                      <a:pt x="252" y="36"/>
                    </a:lnTo>
                    <a:lnTo>
                      <a:pt x="246" y="30"/>
                    </a:lnTo>
                    <a:lnTo>
                      <a:pt x="246" y="18"/>
                    </a:lnTo>
                    <a:lnTo>
                      <a:pt x="240" y="6"/>
                    </a:lnTo>
                    <a:lnTo>
                      <a:pt x="234" y="6"/>
                    </a:lnTo>
                    <a:lnTo>
                      <a:pt x="234" y="12"/>
                    </a:lnTo>
                    <a:lnTo>
                      <a:pt x="228" y="6"/>
                    </a:lnTo>
                    <a:lnTo>
                      <a:pt x="204" y="6"/>
                    </a:lnTo>
                    <a:lnTo>
                      <a:pt x="198" y="0"/>
                    </a:lnTo>
                    <a:lnTo>
                      <a:pt x="168" y="0"/>
                    </a:lnTo>
                    <a:lnTo>
                      <a:pt x="192" y="36"/>
                    </a:lnTo>
                    <a:lnTo>
                      <a:pt x="180" y="48"/>
                    </a:lnTo>
                    <a:lnTo>
                      <a:pt x="198" y="72"/>
                    </a:lnTo>
                    <a:lnTo>
                      <a:pt x="216" y="90"/>
                    </a:lnTo>
                    <a:lnTo>
                      <a:pt x="186" y="78"/>
                    </a:lnTo>
                    <a:lnTo>
                      <a:pt x="162" y="84"/>
                    </a:lnTo>
                    <a:lnTo>
                      <a:pt x="162" y="108"/>
                    </a:lnTo>
                    <a:lnTo>
                      <a:pt x="132" y="108"/>
                    </a:lnTo>
                    <a:lnTo>
                      <a:pt x="126" y="96"/>
                    </a:lnTo>
                    <a:lnTo>
                      <a:pt x="84" y="96"/>
                    </a:lnTo>
                    <a:lnTo>
                      <a:pt x="84" y="126"/>
                    </a:lnTo>
                    <a:lnTo>
                      <a:pt x="90" y="126"/>
                    </a:lnTo>
                    <a:lnTo>
                      <a:pt x="84" y="132"/>
                    </a:lnTo>
                    <a:lnTo>
                      <a:pt x="90" y="144"/>
                    </a:lnTo>
                    <a:lnTo>
                      <a:pt x="78" y="150"/>
                    </a:lnTo>
                    <a:lnTo>
                      <a:pt x="72" y="150"/>
                    </a:lnTo>
                    <a:lnTo>
                      <a:pt x="72" y="168"/>
                    </a:lnTo>
                    <a:lnTo>
                      <a:pt x="78" y="174"/>
                    </a:lnTo>
                    <a:lnTo>
                      <a:pt x="66" y="174"/>
                    </a:lnTo>
                    <a:lnTo>
                      <a:pt x="54" y="180"/>
                    </a:lnTo>
                    <a:lnTo>
                      <a:pt x="48" y="180"/>
                    </a:lnTo>
                    <a:lnTo>
                      <a:pt x="48" y="186"/>
                    </a:lnTo>
                    <a:lnTo>
                      <a:pt x="54" y="192"/>
                    </a:lnTo>
                    <a:lnTo>
                      <a:pt x="60" y="192"/>
                    </a:lnTo>
                    <a:lnTo>
                      <a:pt x="72" y="204"/>
                    </a:lnTo>
                    <a:lnTo>
                      <a:pt x="72" y="210"/>
                    </a:lnTo>
                    <a:lnTo>
                      <a:pt x="66" y="210"/>
                    </a:lnTo>
                    <a:lnTo>
                      <a:pt x="60" y="216"/>
                    </a:lnTo>
                    <a:lnTo>
                      <a:pt x="54" y="228"/>
                    </a:lnTo>
                    <a:lnTo>
                      <a:pt x="48" y="228"/>
                    </a:lnTo>
                    <a:lnTo>
                      <a:pt x="42" y="234"/>
                    </a:lnTo>
                    <a:lnTo>
                      <a:pt x="42" y="240"/>
                    </a:lnTo>
                    <a:lnTo>
                      <a:pt x="18" y="240"/>
                    </a:lnTo>
                    <a:lnTo>
                      <a:pt x="12" y="234"/>
                    </a:lnTo>
                    <a:lnTo>
                      <a:pt x="6" y="234"/>
                    </a:lnTo>
                    <a:lnTo>
                      <a:pt x="12" y="258"/>
                    </a:lnTo>
                    <a:lnTo>
                      <a:pt x="12" y="264"/>
                    </a:lnTo>
                    <a:lnTo>
                      <a:pt x="18" y="270"/>
                    </a:lnTo>
                    <a:lnTo>
                      <a:pt x="18" y="276"/>
                    </a:lnTo>
                    <a:lnTo>
                      <a:pt x="6" y="282"/>
                    </a:lnTo>
                    <a:lnTo>
                      <a:pt x="0" y="288"/>
                    </a:lnTo>
                    <a:lnTo>
                      <a:pt x="6" y="294"/>
                    </a:lnTo>
                    <a:lnTo>
                      <a:pt x="6" y="306"/>
                    </a:lnTo>
                    <a:lnTo>
                      <a:pt x="0" y="312"/>
                    </a:lnTo>
                    <a:lnTo>
                      <a:pt x="0" y="324"/>
                    </a:lnTo>
                    <a:lnTo>
                      <a:pt x="12" y="324"/>
                    </a:lnTo>
                    <a:lnTo>
                      <a:pt x="24" y="336"/>
                    </a:lnTo>
                    <a:lnTo>
                      <a:pt x="24" y="354"/>
                    </a:lnTo>
                    <a:lnTo>
                      <a:pt x="30" y="360"/>
                    </a:lnTo>
                    <a:lnTo>
                      <a:pt x="18" y="360"/>
                    </a:lnTo>
                    <a:lnTo>
                      <a:pt x="12" y="366"/>
                    </a:lnTo>
                    <a:lnTo>
                      <a:pt x="12" y="384"/>
                    </a:lnTo>
                    <a:lnTo>
                      <a:pt x="18" y="390"/>
                    </a:lnTo>
                    <a:lnTo>
                      <a:pt x="24" y="390"/>
                    </a:lnTo>
                    <a:lnTo>
                      <a:pt x="36" y="396"/>
                    </a:lnTo>
                    <a:lnTo>
                      <a:pt x="36" y="408"/>
                    </a:lnTo>
                    <a:lnTo>
                      <a:pt x="30" y="41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39" name="France"/>
              <p:cNvSpPr>
                <a:spLocks noEditPoints="1"/>
              </p:cNvSpPr>
              <p:nvPr/>
            </p:nvSpPr>
            <p:spPr bwMode="auto">
              <a:xfrm>
                <a:off x="2595" y="1259"/>
                <a:ext cx="233" cy="201"/>
              </a:xfrm>
              <a:custGeom>
                <a:avLst/>
                <a:gdLst>
                  <a:gd name="T0" fmla="*/ 589681941 w 230"/>
                  <a:gd name="T1" fmla="*/ 431117225 h 198"/>
                  <a:gd name="T2" fmla="*/ 568990789 w 230"/>
                  <a:gd name="T3" fmla="*/ 446700914 h 198"/>
                  <a:gd name="T4" fmla="*/ 563818806 w 230"/>
                  <a:gd name="T5" fmla="*/ 483059093 h 198"/>
                  <a:gd name="T6" fmla="*/ 563818806 w 230"/>
                  <a:gd name="T7" fmla="*/ 503836808 h 198"/>
                  <a:gd name="T8" fmla="*/ 594853925 w 230"/>
                  <a:gd name="T9" fmla="*/ 498642782 h 198"/>
                  <a:gd name="T10" fmla="*/ 594853925 w 230"/>
                  <a:gd name="T11" fmla="*/ 446700914 h 198"/>
                  <a:gd name="T12" fmla="*/ 496573367 w 230"/>
                  <a:gd name="T13" fmla="*/ 103883762 h 198"/>
                  <a:gd name="T14" fmla="*/ 475883823 w 230"/>
                  <a:gd name="T15" fmla="*/ 88301685 h 198"/>
                  <a:gd name="T16" fmla="*/ 450020688 w 230"/>
                  <a:gd name="T17" fmla="*/ 88301685 h 198"/>
                  <a:gd name="T18" fmla="*/ 418983860 w 230"/>
                  <a:gd name="T19" fmla="*/ 72717996 h 198"/>
                  <a:gd name="T20" fmla="*/ 393120724 w 230"/>
                  <a:gd name="T21" fmla="*/ 62329945 h 198"/>
                  <a:gd name="T22" fmla="*/ 367257589 w 230"/>
                  <a:gd name="T23" fmla="*/ 36359804 h 198"/>
                  <a:gd name="T24" fmla="*/ 325876894 w 230"/>
                  <a:gd name="T25" fmla="*/ 15582083 h 198"/>
                  <a:gd name="T26" fmla="*/ 289668183 w 230"/>
                  <a:gd name="T27" fmla="*/ 5194027 h 198"/>
                  <a:gd name="T28" fmla="*/ 268977031 w 230"/>
                  <a:gd name="T29" fmla="*/ 20776109 h 198"/>
                  <a:gd name="T30" fmla="*/ 268977031 w 230"/>
                  <a:gd name="T31" fmla="*/ 57135919 h 198"/>
                  <a:gd name="T32" fmla="*/ 222424352 w 230"/>
                  <a:gd name="T33" fmla="*/ 88301685 h 198"/>
                  <a:gd name="T34" fmla="*/ 175870015 w 230"/>
                  <a:gd name="T35" fmla="*/ 98689736 h 198"/>
                  <a:gd name="T36" fmla="*/ 144833287 w 230"/>
                  <a:gd name="T37" fmla="*/ 72717996 h 198"/>
                  <a:gd name="T38" fmla="*/ 139661303 w 230"/>
                  <a:gd name="T39" fmla="*/ 88301685 h 198"/>
                  <a:gd name="T40" fmla="*/ 144833287 w 230"/>
                  <a:gd name="T41" fmla="*/ 124659890 h 198"/>
                  <a:gd name="T42" fmla="*/ 98280583 w 230"/>
                  <a:gd name="T43" fmla="*/ 140243578 h 198"/>
                  <a:gd name="T44" fmla="*/ 77589432 w 230"/>
                  <a:gd name="T45" fmla="*/ 119465864 h 198"/>
                  <a:gd name="T46" fmla="*/ 51726283 w 230"/>
                  <a:gd name="T47" fmla="*/ 124659890 h 198"/>
                  <a:gd name="T48" fmla="*/ 15517566 w 230"/>
                  <a:gd name="T49" fmla="*/ 135049553 h 198"/>
                  <a:gd name="T50" fmla="*/ 20691158 w 230"/>
                  <a:gd name="T51" fmla="*/ 145437604 h 198"/>
                  <a:gd name="T52" fmla="*/ 5171985 w 230"/>
                  <a:gd name="T53" fmla="*/ 155825655 h 198"/>
                  <a:gd name="T54" fmla="*/ 31035132 w 230"/>
                  <a:gd name="T55" fmla="*/ 171407732 h 198"/>
                  <a:gd name="T56" fmla="*/ 98280583 w 230"/>
                  <a:gd name="T57" fmla="*/ 197379472 h 198"/>
                  <a:gd name="T58" fmla="*/ 113798168 w 230"/>
                  <a:gd name="T59" fmla="*/ 223349651 h 198"/>
                  <a:gd name="T60" fmla="*/ 150006879 w 230"/>
                  <a:gd name="T61" fmla="*/ 275291519 h 198"/>
                  <a:gd name="T62" fmla="*/ 150006879 w 230"/>
                  <a:gd name="T63" fmla="*/ 306457285 h 198"/>
                  <a:gd name="T64" fmla="*/ 134489320 w 230"/>
                  <a:gd name="T65" fmla="*/ 373981230 h 198"/>
                  <a:gd name="T66" fmla="*/ 124143744 w 230"/>
                  <a:gd name="T67" fmla="*/ 394758945 h 198"/>
                  <a:gd name="T68" fmla="*/ 118970152 w 230"/>
                  <a:gd name="T69" fmla="*/ 415535047 h 198"/>
                  <a:gd name="T70" fmla="*/ 134489320 w 230"/>
                  <a:gd name="T71" fmla="*/ 420729073 h 198"/>
                  <a:gd name="T72" fmla="*/ 170698031 w 230"/>
                  <a:gd name="T73" fmla="*/ 431117225 h 198"/>
                  <a:gd name="T74" fmla="*/ 201733150 w 230"/>
                  <a:gd name="T75" fmla="*/ 446700914 h 198"/>
                  <a:gd name="T76" fmla="*/ 232768320 w 230"/>
                  <a:gd name="T77" fmla="*/ 431117225 h 198"/>
                  <a:gd name="T78" fmla="*/ 248287487 w 230"/>
                  <a:gd name="T79" fmla="*/ 446700914 h 198"/>
                  <a:gd name="T80" fmla="*/ 289668183 w 230"/>
                  <a:gd name="T81" fmla="*/ 457088965 h 198"/>
                  <a:gd name="T82" fmla="*/ 305185742 w 230"/>
                  <a:gd name="T83" fmla="*/ 451894939 h 198"/>
                  <a:gd name="T84" fmla="*/ 336222470 w 230"/>
                  <a:gd name="T85" fmla="*/ 415535047 h 198"/>
                  <a:gd name="T86" fmla="*/ 362085605 w 230"/>
                  <a:gd name="T87" fmla="*/ 394758945 h 198"/>
                  <a:gd name="T88" fmla="*/ 393120724 w 230"/>
                  <a:gd name="T89" fmla="*/ 405146996 h 198"/>
                  <a:gd name="T90" fmla="*/ 439675112 w 230"/>
                  <a:gd name="T91" fmla="*/ 420729073 h 198"/>
                  <a:gd name="T92" fmla="*/ 475883823 w 230"/>
                  <a:gd name="T93" fmla="*/ 415535047 h 198"/>
                  <a:gd name="T94" fmla="*/ 506918943 w 230"/>
                  <a:gd name="T95" fmla="*/ 384369282 h 198"/>
                  <a:gd name="T96" fmla="*/ 496573367 w 230"/>
                  <a:gd name="T97" fmla="*/ 363593179 h 198"/>
                  <a:gd name="T98" fmla="*/ 481055807 w 230"/>
                  <a:gd name="T99" fmla="*/ 353205128 h 198"/>
                  <a:gd name="T100" fmla="*/ 491401383 w 230"/>
                  <a:gd name="T101" fmla="*/ 337623051 h 198"/>
                  <a:gd name="T102" fmla="*/ 470710231 w 230"/>
                  <a:gd name="T103" fmla="*/ 311651311 h 198"/>
                  <a:gd name="T104" fmla="*/ 481055807 w 230"/>
                  <a:gd name="T105" fmla="*/ 280485545 h 198"/>
                  <a:gd name="T106" fmla="*/ 481055807 w 230"/>
                  <a:gd name="T107" fmla="*/ 259709442 h 198"/>
                  <a:gd name="T108" fmla="*/ 455192672 w 230"/>
                  <a:gd name="T109" fmla="*/ 259709442 h 198"/>
                  <a:gd name="T110" fmla="*/ 450020688 w 230"/>
                  <a:gd name="T111" fmla="*/ 244127365 h 198"/>
                  <a:gd name="T112" fmla="*/ 470710231 w 230"/>
                  <a:gd name="T113" fmla="*/ 212961600 h 198"/>
                  <a:gd name="T114" fmla="*/ 496573367 w 230"/>
                  <a:gd name="T115" fmla="*/ 197379472 h 198"/>
                  <a:gd name="T116" fmla="*/ 512090926 w 230"/>
                  <a:gd name="T117" fmla="*/ 155825655 h 198"/>
                  <a:gd name="T118" fmla="*/ 527610094 w 230"/>
                  <a:gd name="T119" fmla="*/ 129855527 h 198"/>
                  <a:gd name="T120" fmla="*/ 512090926 w 230"/>
                  <a:gd name="T121" fmla="*/ 103883762 h 19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0"/>
                  <a:gd name="T184" fmla="*/ 0 h 198"/>
                  <a:gd name="T185" fmla="*/ 230 w 230"/>
                  <a:gd name="T186" fmla="*/ 198 h 19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0" h="198">
                    <a:moveTo>
                      <a:pt x="230" y="172"/>
                    </a:moveTo>
                    <a:lnTo>
                      <a:pt x="230" y="172"/>
                    </a:lnTo>
                    <a:lnTo>
                      <a:pt x="230" y="166"/>
                    </a:lnTo>
                    <a:lnTo>
                      <a:pt x="228" y="166"/>
                    </a:lnTo>
                    <a:lnTo>
                      <a:pt x="224" y="168"/>
                    </a:lnTo>
                    <a:lnTo>
                      <a:pt x="224" y="170"/>
                    </a:lnTo>
                    <a:lnTo>
                      <a:pt x="220" y="172"/>
                    </a:lnTo>
                    <a:lnTo>
                      <a:pt x="218" y="174"/>
                    </a:lnTo>
                    <a:lnTo>
                      <a:pt x="216" y="178"/>
                    </a:lnTo>
                    <a:lnTo>
                      <a:pt x="216" y="182"/>
                    </a:lnTo>
                    <a:lnTo>
                      <a:pt x="218" y="186"/>
                    </a:lnTo>
                    <a:lnTo>
                      <a:pt x="218" y="190"/>
                    </a:lnTo>
                    <a:lnTo>
                      <a:pt x="218" y="192"/>
                    </a:lnTo>
                    <a:lnTo>
                      <a:pt x="218" y="194"/>
                    </a:lnTo>
                    <a:lnTo>
                      <a:pt x="222" y="196"/>
                    </a:lnTo>
                    <a:lnTo>
                      <a:pt x="224" y="198"/>
                    </a:lnTo>
                    <a:lnTo>
                      <a:pt x="230" y="192"/>
                    </a:lnTo>
                    <a:lnTo>
                      <a:pt x="230" y="186"/>
                    </a:lnTo>
                    <a:lnTo>
                      <a:pt x="228" y="186"/>
                    </a:lnTo>
                    <a:lnTo>
                      <a:pt x="230" y="184"/>
                    </a:lnTo>
                    <a:lnTo>
                      <a:pt x="230" y="172"/>
                    </a:lnTo>
                    <a:close/>
                    <a:moveTo>
                      <a:pt x="198" y="40"/>
                    </a:moveTo>
                    <a:lnTo>
                      <a:pt x="198" y="40"/>
                    </a:lnTo>
                    <a:lnTo>
                      <a:pt x="196" y="40"/>
                    </a:lnTo>
                    <a:lnTo>
                      <a:pt x="192" y="40"/>
                    </a:lnTo>
                    <a:lnTo>
                      <a:pt x="190" y="40"/>
                    </a:lnTo>
                    <a:lnTo>
                      <a:pt x="184" y="40"/>
                    </a:lnTo>
                    <a:lnTo>
                      <a:pt x="184" y="34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78" y="30"/>
                    </a:lnTo>
                    <a:lnTo>
                      <a:pt x="174" y="34"/>
                    </a:lnTo>
                    <a:lnTo>
                      <a:pt x="172" y="32"/>
                    </a:lnTo>
                    <a:lnTo>
                      <a:pt x="166" y="32"/>
                    </a:lnTo>
                    <a:lnTo>
                      <a:pt x="164" y="28"/>
                    </a:lnTo>
                    <a:lnTo>
                      <a:pt x="162" y="28"/>
                    </a:lnTo>
                    <a:lnTo>
                      <a:pt x="158" y="28"/>
                    </a:lnTo>
                    <a:lnTo>
                      <a:pt x="156" y="28"/>
                    </a:lnTo>
                    <a:lnTo>
                      <a:pt x="156" y="22"/>
                    </a:lnTo>
                    <a:lnTo>
                      <a:pt x="152" y="24"/>
                    </a:lnTo>
                    <a:lnTo>
                      <a:pt x="146" y="24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2" y="14"/>
                    </a:lnTo>
                    <a:lnTo>
                      <a:pt x="136" y="14"/>
                    </a:lnTo>
                    <a:lnTo>
                      <a:pt x="132" y="12"/>
                    </a:lnTo>
                    <a:lnTo>
                      <a:pt x="126" y="10"/>
                    </a:lnTo>
                    <a:lnTo>
                      <a:pt x="126" y="6"/>
                    </a:lnTo>
                    <a:lnTo>
                      <a:pt x="126" y="0"/>
                    </a:lnTo>
                    <a:lnTo>
                      <a:pt x="118" y="0"/>
                    </a:lnTo>
                    <a:lnTo>
                      <a:pt x="114" y="2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4" y="8"/>
                    </a:lnTo>
                    <a:lnTo>
                      <a:pt x="104" y="12"/>
                    </a:lnTo>
                    <a:lnTo>
                      <a:pt x="106" y="14"/>
                    </a:lnTo>
                    <a:lnTo>
                      <a:pt x="106" y="20"/>
                    </a:lnTo>
                    <a:lnTo>
                      <a:pt x="104" y="22"/>
                    </a:lnTo>
                    <a:lnTo>
                      <a:pt x="98" y="24"/>
                    </a:lnTo>
                    <a:lnTo>
                      <a:pt x="92" y="24"/>
                    </a:lnTo>
                    <a:lnTo>
                      <a:pt x="82" y="32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2" y="34"/>
                    </a:lnTo>
                    <a:lnTo>
                      <a:pt x="76" y="38"/>
                    </a:lnTo>
                    <a:lnTo>
                      <a:pt x="68" y="38"/>
                    </a:lnTo>
                    <a:lnTo>
                      <a:pt x="66" y="36"/>
                    </a:lnTo>
                    <a:lnTo>
                      <a:pt x="60" y="30"/>
                    </a:lnTo>
                    <a:lnTo>
                      <a:pt x="58" y="30"/>
                    </a:lnTo>
                    <a:lnTo>
                      <a:pt x="56" y="28"/>
                    </a:lnTo>
                    <a:lnTo>
                      <a:pt x="52" y="28"/>
                    </a:lnTo>
                    <a:lnTo>
                      <a:pt x="52" y="30"/>
                    </a:lnTo>
                    <a:lnTo>
                      <a:pt x="52" y="34"/>
                    </a:lnTo>
                    <a:lnTo>
                      <a:pt x="54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58" y="46"/>
                    </a:lnTo>
                    <a:lnTo>
                      <a:pt x="56" y="48"/>
                    </a:lnTo>
                    <a:lnTo>
                      <a:pt x="54" y="48"/>
                    </a:lnTo>
                    <a:lnTo>
                      <a:pt x="48" y="48"/>
                    </a:lnTo>
                    <a:lnTo>
                      <a:pt x="38" y="48"/>
                    </a:lnTo>
                    <a:lnTo>
                      <a:pt x="38" y="54"/>
                    </a:lnTo>
                    <a:lnTo>
                      <a:pt x="36" y="52"/>
                    </a:lnTo>
                    <a:lnTo>
                      <a:pt x="34" y="48"/>
                    </a:lnTo>
                    <a:lnTo>
                      <a:pt x="32" y="48"/>
                    </a:lnTo>
                    <a:lnTo>
                      <a:pt x="30" y="46"/>
                    </a:lnTo>
                    <a:lnTo>
                      <a:pt x="26" y="46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0" y="48"/>
                    </a:lnTo>
                    <a:lnTo>
                      <a:pt x="16" y="48"/>
                    </a:lnTo>
                    <a:lnTo>
                      <a:pt x="12" y="50"/>
                    </a:lnTo>
                    <a:lnTo>
                      <a:pt x="8" y="50"/>
                    </a:lnTo>
                    <a:lnTo>
                      <a:pt x="6" y="52"/>
                    </a:lnTo>
                    <a:lnTo>
                      <a:pt x="4" y="54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0" y="60"/>
                    </a:lnTo>
                    <a:lnTo>
                      <a:pt x="6" y="60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26" y="72"/>
                    </a:lnTo>
                    <a:lnTo>
                      <a:pt x="32" y="72"/>
                    </a:lnTo>
                    <a:lnTo>
                      <a:pt x="38" y="76"/>
                    </a:lnTo>
                    <a:lnTo>
                      <a:pt x="48" y="76"/>
                    </a:lnTo>
                    <a:lnTo>
                      <a:pt x="40" y="80"/>
                    </a:lnTo>
                    <a:lnTo>
                      <a:pt x="42" y="84"/>
                    </a:lnTo>
                    <a:lnTo>
                      <a:pt x="44" y="86"/>
                    </a:lnTo>
                    <a:lnTo>
                      <a:pt x="46" y="92"/>
                    </a:lnTo>
                    <a:lnTo>
                      <a:pt x="52" y="96"/>
                    </a:lnTo>
                    <a:lnTo>
                      <a:pt x="58" y="96"/>
                    </a:lnTo>
                    <a:lnTo>
                      <a:pt x="58" y="106"/>
                    </a:lnTo>
                    <a:lnTo>
                      <a:pt x="62" y="114"/>
                    </a:lnTo>
                    <a:lnTo>
                      <a:pt x="66" y="124"/>
                    </a:lnTo>
                    <a:lnTo>
                      <a:pt x="58" y="114"/>
                    </a:lnTo>
                    <a:lnTo>
                      <a:pt x="58" y="118"/>
                    </a:lnTo>
                    <a:lnTo>
                      <a:pt x="56" y="120"/>
                    </a:lnTo>
                    <a:lnTo>
                      <a:pt x="56" y="132"/>
                    </a:lnTo>
                    <a:lnTo>
                      <a:pt x="54" y="134"/>
                    </a:lnTo>
                    <a:lnTo>
                      <a:pt x="52" y="144"/>
                    </a:lnTo>
                    <a:lnTo>
                      <a:pt x="52" y="146"/>
                    </a:lnTo>
                    <a:lnTo>
                      <a:pt x="50" y="150"/>
                    </a:lnTo>
                    <a:lnTo>
                      <a:pt x="50" y="152"/>
                    </a:lnTo>
                    <a:lnTo>
                      <a:pt x="48" y="152"/>
                    </a:lnTo>
                    <a:lnTo>
                      <a:pt x="48" y="154"/>
                    </a:lnTo>
                    <a:lnTo>
                      <a:pt x="46" y="156"/>
                    </a:lnTo>
                    <a:lnTo>
                      <a:pt x="44" y="158"/>
                    </a:lnTo>
                    <a:lnTo>
                      <a:pt x="46" y="160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50" y="164"/>
                    </a:lnTo>
                    <a:lnTo>
                      <a:pt x="60" y="164"/>
                    </a:lnTo>
                    <a:lnTo>
                      <a:pt x="64" y="168"/>
                    </a:lnTo>
                    <a:lnTo>
                      <a:pt x="66" y="166"/>
                    </a:lnTo>
                    <a:lnTo>
                      <a:pt x="68" y="166"/>
                    </a:lnTo>
                    <a:lnTo>
                      <a:pt x="72" y="170"/>
                    </a:lnTo>
                    <a:lnTo>
                      <a:pt x="78" y="170"/>
                    </a:lnTo>
                    <a:lnTo>
                      <a:pt x="78" y="172"/>
                    </a:lnTo>
                    <a:lnTo>
                      <a:pt x="84" y="172"/>
                    </a:lnTo>
                    <a:lnTo>
                      <a:pt x="84" y="168"/>
                    </a:lnTo>
                    <a:lnTo>
                      <a:pt x="86" y="166"/>
                    </a:lnTo>
                    <a:lnTo>
                      <a:pt x="90" y="166"/>
                    </a:lnTo>
                    <a:lnTo>
                      <a:pt x="92" y="168"/>
                    </a:lnTo>
                    <a:lnTo>
                      <a:pt x="92" y="170"/>
                    </a:lnTo>
                    <a:lnTo>
                      <a:pt x="96" y="170"/>
                    </a:lnTo>
                    <a:lnTo>
                      <a:pt x="96" y="172"/>
                    </a:lnTo>
                    <a:lnTo>
                      <a:pt x="104" y="172"/>
                    </a:lnTo>
                    <a:lnTo>
                      <a:pt x="104" y="174"/>
                    </a:lnTo>
                    <a:lnTo>
                      <a:pt x="104" y="176"/>
                    </a:lnTo>
                    <a:lnTo>
                      <a:pt x="112" y="176"/>
                    </a:lnTo>
                    <a:lnTo>
                      <a:pt x="112" y="178"/>
                    </a:lnTo>
                    <a:lnTo>
                      <a:pt x="118" y="178"/>
                    </a:lnTo>
                    <a:lnTo>
                      <a:pt x="118" y="176"/>
                    </a:lnTo>
                    <a:lnTo>
                      <a:pt x="118" y="174"/>
                    </a:lnTo>
                    <a:lnTo>
                      <a:pt x="122" y="174"/>
                    </a:lnTo>
                    <a:lnTo>
                      <a:pt x="122" y="170"/>
                    </a:lnTo>
                    <a:lnTo>
                      <a:pt x="126" y="164"/>
                    </a:lnTo>
                    <a:lnTo>
                      <a:pt x="130" y="160"/>
                    </a:lnTo>
                    <a:lnTo>
                      <a:pt x="132" y="158"/>
                    </a:lnTo>
                    <a:lnTo>
                      <a:pt x="134" y="156"/>
                    </a:lnTo>
                    <a:lnTo>
                      <a:pt x="138" y="154"/>
                    </a:lnTo>
                    <a:lnTo>
                      <a:pt x="140" y="152"/>
                    </a:lnTo>
                    <a:lnTo>
                      <a:pt x="144" y="152"/>
                    </a:lnTo>
                    <a:lnTo>
                      <a:pt x="146" y="154"/>
                    </a:lnTo>
                    <a:lnTo>
                      <a:pt x="150" y="154"/>
                    </a:lnTo>
                    <a:lnTo>
                      <a:pt x="152" y="156"/>
                    </a:lnTo>
                    <a:lnTo>
                      <a:pt x="162" y="156"/>
                    </a:lnTo>
                    <a:lnTo>
                      <a:pt x="166" y="160"/>
                    </a:lnTo>
                    <a:lnTo>
                      <a:pt x="166" y="162"/>
                    </a:lnTo>
                    <a:lnTo>
                      <a:pt x="170" y="162"/>
                    </a:lnTo>
                    <a:lnTo>
                      <a:pt x="172" y="164"/>
                    </a:lnTo>
                    <a:lnTo>
                      <a:pt x="178" y="164"/>
                    </a:lnTo>
                    <a:lnTo>
                      <a:pt x="182" y="162"/>
                    </a:lnTo>
                    <a:lnTo>
                      <a:pt x="184" y="160"/>
                    </a:lnTo>
                    <a:lnTo>
                      <a:pt x="186" y="154"/>
                    </a:lnTo>
                    <a:lnTo>
                      <a:pt x="192" y="150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200" y="144"/>
                    </a:lnTo>
                    <a:lnTo>
                      <a:pt x="200" y="142"/>
                    </a:lnTo>
                    <a:lnTo>
                      <a:pt x="198" y="140"/>
                    </a:lnTo>
                    <a:lnTo>
                      <a:pt x="192" y="140"/>
                    </a:lnTo>
                    <a:lnTo>
                      <a:pt x="188" y="138"/>
                    </a:lnTo>
                    <a:lnTo>
                      <a:pt x="186" y="136"/>
                    </a:lnTo>
                    <a:lnTo>
                      <a:pt x="186" y="134"/>
                    </a:lnTo>
                    <a:lnTo>
                      <a:pt x="188" y="132"/>
                    </a:lnTo>
                    <a:lnTo>
                      <a:pt x="190" y="130"/>
                    </a:lnTo>
                    <a:lnTo>
                      <a:pt x="190" y="126"/>
                    </a:lnTo>
                    <a:lnTo>
                      <a:pt x="188" y="126"/>
                    </a:lnTo>
                    <a:lnTo>
                      <a:pt x="184" y="126"/>
                    </a:lnTo>
                    <a:lnTo>
                      <a:pt x="182" y="120"/>
                    </a:lnTo>
                    <a:lnTo>
                      <a:pt x="188" y="120"/>
                    </a:lnTo>
                    <a:lnTo>
                      <a:pt x="192" y="116"/>
                    </a:lnTo>
                    <a:lnTo>
                      <a:pt x="192" y="114"/>
                    </a:lnTo>
                    <a:lnTo>
                      <a:pt x="186" y="108"/>
                    </a:lnTo>
                    <a:lnTo>
                      <a:pt x="188" y="106"/>
                    </a:lnTo>
                    <a:lnTo>
                      <a:pt x="190" y="106"/>
                    </a:lnTo>
                    <a:lnTo>
                      <a:pt x="190" y="104"/>
                    </a:lnTo>
                    <a:lnTo>
                      <a:pt x="186" y="100"/>
                    </a:lnTo>
                    <a:lnTo>
                      <a:pt x="188" y="94"/>
                    </a:lnTo>
                    <a:lnTo>
                      <a:pt x="186" y="94"/>
                    </a:lnTo>
                    <a:lnTo>
                      <a:pt x="182" y="94"/>
                    </a:lnTo>
                    <a:lnTo>
                      <a:pt x="176" y="100"/>
                    </a:lnTo>
                    <a:lnTo>
                      <a:pt x="174" y="100"/>
                    </a:lnTo>
                    <a:lnTo>
                      <a:pt x="174" y="98"/>
                    </a:lnTo>
                    <a:lnTo>
                      <a:pt x="176" y="96"/>
                    </a:lnTo>
                    <a:lnTo>
                      <a:pt x="174" y="94"/>
                    </a:lnTo>
                    <a:lnTo>
                      <a:pt x="178" y="92"/>
                    </a:lnTo>
                    <a:lnTo>
                      <a:pt x="178" y="88"/>
                    </a:lnTo>
                    <a:lnTo>
                      <a:pt x="182" y="86"/>
                    </a:lnTo>
                    <a:lnTo>
                      <a:pt x="182" y="82"/>
                    </a:lnTo>
                    <a:lnTo>
                      <a:pt x="186" y="82"/>
                    </a:lnTo>
                    <a:lnTo>
                      <a:pt x="188" y="80"/>
                    </a:lnTo>
                    <a:lnTo>
                      <a:pt x="190" y="78"/>
                    </a:lnTo>
                    <a:lnTo>
                      <a:pt x="192" y="76"/>
                    </a:lnTo>
                    <a:lnTo>
                      <a:pt x="192" y="74"/>
                    </a:lnTo>
                    <a:lnTo>
                      <a:pt x="198" y="76"/>
                    </a:lnTo>
                    <a:lnTo>
                      <a:pt x="198" y="72"/>
                    </a:lnTo>
                    <a:lnTo>
                      <a:pt x="198" y="60"/>
                    </a:lnTo>
                    <a:lnTo>
                      <a:pt x="200" y="58"/>
                    </a:lnTo>
                    <a:lnTo>
                      <a:pt x="202" y="56"/>
                    </a:lnTo>
                    <a:lnTo>
                      <a:pt x="204" y="54"/>
                    </a:lnTo>
                    <a:lnTo>
                      <a:pt x="204" y="50"/>
                    </a:lnTo>
                    <a:lnTo>
                      <a:pt x="208" y="46"/>
                    </a:lnTo>
                    <a:lnTo>
                      <a:pt x="210" y="42"/>
                    </a:lnTo>
                    <a:lnTo>
                      <a:pt x="204" y="40"/>
                    </a:lnTo>
                    <a:lnTo>
                      <a:pt x="198" y="4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40" name="Finland"/>
              <p:cNvSpPr>
                <a:spLocks/>
              </p:cNvSpPr>
              <p:nvPr/>
            </p:nvSpPr>
            <p:spPr bwMode="auto">
              <a:xfrm>
                <a:off x="2977" y="907"/>
                <a:ext cx="161" cy="183"/>
              </a:xfrm>
              <a:custGeom>
                <a:avLst/>
                <a:gdLst>
                  <a:gd name="T0" fmla="*/ 2147483647 w 630"/>
                  <a:gd name="T1" fmla="*/ 2147483647 h 714"/>
                  <a:gd name="T2" fmla="*/ 2147483647 w 630"/>
                  <a:gd name="T3" fmla="*/ 2147483647 h 714"/>
                  <a:gd name="T4" fmla="*/ 2147483647 w 630"/>
                  <a:gd name="T5" fmla="*/ 2147483647 h 714"/>
                  <a:gd name="T6" fmla="*/ 2147483647 w 630"/>
                  <a:gd name="T7" fmla="*/ 2147483647 h 714"/>
                  <a:gd name="T8" fmla="*/ 2147483647 w 630"/>
                  <a:gd name="T9" fmla="*/ 2147483647 h 714"/>
                  <a:gd name="T10" fmla="*/ 2147483647 w 630"/>
                  <a:gd name="T11" fmla="*/ 2147483647 h 714"/>
                  <a:gd name="T12" fmla="*/ 2147483647 w 630"/>
                  <a:gd name="T13" fmla="*/ 2147483647 h 714"/>
                  <a:gd name="T14" fmla="*/ 2147483647 w 630"/>
                  <a:gd name="T15" fmla="*/ 2147483647 h 714"/>
                  <a:gd name="T16" fmla="*/ 2147483647 w 630"/>
                  <a:gd name="T17" fmla="*/ 2147483647 h 714"/>
                  <a:gd name="T18" fmla="*/ 2147483647 w 630"/>
                  <a:gd name="T19" fmla="*/ 2147483647 h 714"/>
                  <a:gd name="T20" fmla="*/ 2147483647 w 630"/>
                  <a:gd name="T21" fmla="*/ 2147483647 h 714"/>
                  <a:gd name="T22" fmla="*/ 2147483647 w 630"/>
                  <a:gd name="T23" fmla="*/ 2147483647 h 714"/>
                  <a:gd name="T24" fmla="*/ 2147483647 w 630"/>
                  <a:gd name="T25" fmla="*/ 2147483647 h 714"/>
                  <a:gd name="T26" fmla="*/ 2147483647 w 630"/>
                  <a:gd name="T27" fmla="*/ 2147483647 h 714"/>
                  <a:gd name="T28" fmla="*/ 2147483647 w 630"/>
                  <a:gd name="T29" fmla="*/ 2147483647 h 714"/>
                  <a:gd name="T30" fmla="*/ 2147483647 w 630"/>
                  <a:gd name="T31" fmla="*/ 2147483647 h 714"/>
                  <a:gd name="T32" fmla="*/ 2147483647 w 630"/>
                  <a:gd name="T33" fmla="*/ 2147483647 h 714"/>
                  <a:gd name="T34" fmla="*/ 2147483647 w 630"/>
                  <a:gd name="T35" fmla="*/ 2147483647 h 714"/>
                  <a:gd name="T36" fmla="*/ 2147483647 w 630"/>
                  <a:gd name="T37" fmla="*/ 2147483647 h 714"/>
                  <a:gd name="T38" fmla="*/ 2147483647 w 630"/>
                  <a:gd name="T39" fmla="*/ 2147483647 h 714"/>
                  <a:gd name="T40" fmla="*/ 2147483647 w 630"/>
                  <a:gd name="T41" fmla="*/ 2147483647 h 714"/>
                  <a:gd name="T42" fmla="*/ 2147483647 w 630"/>
                  <a:gd name="T43" fmla="*/ 2147483647 h 714"/>
                  <a:gd name="T44" fmla="*/ 2147483647 w 630"/>
                  <a:gd name="T45" fmla="*/ 2147483647 h 714"/>
                  <a:gd name="T46" fmla="*/ 2147483647 w 630"/>
                  <a:gd name="T47" fmla="*/ 2147483647 h 714"/>
                  <a:gd name="T48" fmla="*/ 2147483647 w 630"/>
                  <a:gd name="T49" fmla="*/ 2147483647 h 714"/>
                  <a:gd name="T50" fmla="*/ 2147483647 w 630"/>
                  <a:gd name="T51" fmla="*/ 2147483647 h 714"/>
                  <a:gd name="T52" fmla="*/ 2147483647 w 630"/>
                  <a:gd name="T53" fmla="*/ 2147483647 h 714"/>
                  <a:gd name="T54" fmla="*/ 2147483647 w 630"/>
                  <a:gd name="T55" fmla="*/ 2147483647 h 714"/>
                  <a:gd name="T56" fmla="*/ 2147483647 w 630"/>
                  <a:gd name="T57" fmla="*/ 2147483647 h 714"/>
                  <a:gd name="T58" fmla="*/ 2147483647 w 630"/>
                  <a:gd name="T59" fmla="*/ 2147483647 h 714"/>
                  <a:gd name="T60" fmla="*/ 2147483647 w 630"/>
                  <a:gd name="T61" fmla="*/ 2147483647 h 714"/>
                  <a:gd name="T62" fmla="*/ 2147483647 w 630"/>
                  <a:gd name="T63" fmla="*/ 2147483647 h 714"/>
                  <a:gd name="T64" fmla="*/ 2147483647 w 630"/>
                  <a:gd name="T65" fmla="*/ 2147483647 h 714"/>
                  <a:gd name="T66" fmla="*/ 2147483647 w 630"/>
                  <a:gd name="T67" fmla="*/ 2147483647 h 714"/>
                  <a:gd name="T68" fmla="*/ 2147483647 w 630"/>
                  <a:gd name="T69" fmla="*/ 2147483647 h 714"/>
                  <a:gd name="T70" fmla="*/ 2147483647 w 630"/>
                  <a:gd name="T71" fmla="*/ 2147483647 h 714"/>
                  <a:gd name="T72" fmla="*/ 2147483647 w 630"/>
                  <a:gd name="T73" fmla="*/ 2147483647 h 714"/>
                  <a:gd name="T74" fmla="*/ 2147483647 w 630"/>
                  <a:gd name="T75" fmla="*/ 2147483647 h 714"/>
                  <a:gd name="T76" fmla="*/ 2147483647 w 630"/>
                  <a:gd name="T77" fmla="*/ 2147483647 h 714"/>
                  <a:gd name="T78" fmla="*/ 2147483647 w 630"/>
                  <a:gd name="T79" fmla="*/ 2147483647 h 714"/>
                  <a:gd name="T80" fmla="*/ 2147483647 w 630"/>
                  <a:gd name="T81" fmla="*/ 2147483647 h 714"/>
                  <a:gd name="T82" fmla="*/ 2147483647 w 630"/>
                  <a:gd name="T83" fmla="*/ 2147483647 h 714"/>
                  <a:gd name="T84" fmla="*/ 2147483647 w 630"/>
                  <a:gd name="T85" fmla="*/ 2147483647 h 714"/>
                  <a:gd name="T86" fmla="*/ 2147483647 w 630"/>
                  <a:gd name="T87" fmla="*/ 2147483647 h 714"/>
                  <a:gd name="T88" fmla="*/ 2147483647 w 630"/>
                  <a:gd name="T89" fmla="*/ 2147483647 h 714"/>
                  <a:gd name="T90" fmla="*/ 2147483647 w 630"/>
                  <a:gd name="T91" fmla="*/ 2147483647 h 714"/>
                  <a:gd name="T92" fmla="*/ 2147483647 w 630"/>
                  <a:gd name="T93" fmla="*/ 2147483647 h 714"/>
                  <a:gd name="T94" fmla="*/ 2147483647 w 630"/>
                  <a:gd name="T95" fmla="*/ 2147483647 h 714"/>
                  <a:gd name="T96" fmla="*/ 2147483647 w 630"/>
                  <a:gd name="T97" fmla="*/ 2147483647 h 714"/>
                  <a:gd name="T98" fmla="*/ 2147483647 w 630"/>
                  <a:gd name="T99" fmla="*/ 2147483647 h 714"/>
                  <a:gd name="T100" fmla="*/ 2147483647 w 630"/>
                  <a:gd name="T101" fmla="*/ 2147483647 h 714"/>
                  <a:gd name="T102" fmla="*/ 2147483647 w 630"/>
                  <a:gd name="T103" fmla="*/ 2147483647 h 714"/>
                  <a:gd name="T104" fmla="*/ 2147483647 w 630"/>
                  <a:gd name="T105" fmla="*/ 2147483647 h 714"/>
                  <a:gd name="T106" fmla="*/ 2147483647 w 630"/>
                  <a:gd name="T107" fmla="*/ 0 h 714"/>
                  <a:gd name="T108" fmla="*/ 2147483647 w 630"/>
                  <a:gd name="T109" fmla="*/ 2147483647 h 714"/>
                  <a:gd name="T110" fmla="*/ 2147483647 w 630"/>
                  <a:gd name="T111" fmla="*/ 2147483647 h 714"/>
                  <a:gd name="T112" fmla="*/ 2147483647 w 630"/>
                  <a:gd name="T113" fmla="*/ 2147483647 h 714"/>
                  <a:gd name="T114" fmla="*/ 2147483647 w 630"/>
                  <a:gd name="T115" fmla="*/ 2147483647 h 714"/>
                  <a:gd name="T116" fmla="*/ 2147483647 w 630"/>
                  <a:gd name="T117" fmla="*/ 2147483647 h 71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30"/>
                  <a:gd name="T178" fmla="*/ 0 h 714"/>
                  <a:gd name="T179" fmla="*/ 630 w 630"/>
                  <a:gd name="T180" fmla="*/ 714 h 71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30" h="714">
                    <a:moveTo>
                      <a:pt x="162" y="84"/>
                    </a:moveTo>
                    <a:lnTo>
                      <a:pt x="156" y="90"/>
                    </a:lnTo>
                    <a:lnTo>
                      <a:pt x="144" y="96"/>
                    </a:lnTo>
                    <a:lnTo>
                      <a:pt x="132" y="96"/>
                    </a:lnTo>
                    <a:lnTo>
                      <a:pt x="126" y="90"/>
                    </a:lnTo>
                    <a:lnTo>
                      <a:pt x="108" y="90"/>
                    </a:lnTo>
                    <a:lnTo>
                      <a:pt x="96" y="84"/>
                    </a:lnTo>
                    <a:lnTo>
                      <a:pt x="84" y="84"/>
                    </a:lnTo>
                    <a:lnTo>
                      <a:pt x="72" y="72"/>
                    </a:lnTo>
                    <a:lnTo>
                      <a:pt x="60" y="66"/>
                    </a:lnTo>
                    <a:lnTo>
                      <a:pt x="54" y="54"/>
                    </a:lnTo>
                    <a:lnTo>
                      <a:pt x="48" y="48"/>
                    </a:lnTo>
                    <a:lnTo>
                      <a:pt x="30" y="48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8" y="78"/>
                    </a:lnTo>
                    <a:lnTo>
                      <a:pt x="24" y="84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54" y="96"/>
                    </a:lnTo>
                    <a:lnTo>
                      <a:pt x="60" y="96"/>
                    </a:lnTo>
                    <a:lnTo>
                      <a:pt x="72" y="108"/>
                    </a:lnTo>
                    <a:lnTo>
                      <a:pt x="108" y="108"/>
                    </a:lnTo>
                    <a:lnTo>
                      <a:pt x="138" y="126"/>
                    </a:lnTo>
                    <a:lnTo>
                      <a:pt x="150" y="126"/>
                    </a:lnTo>
                    <a:lnTo>
                      <a:pt x="156" y="132"/>
                    </a:lnTo>
                    <a:lnTo>
                      <a:pt x="162" y="132"/>
                    </a:lnTo>
                    <a:lnTo>
                      <a:pt x="162" y="156"/>
                    </a:lnTo>
                    <a:lnTo>
                      <a:pt x="156" y="162"/>
                    </a:lnTo>
                    <a:lnTo>
                      <a:pt x="156" y="168"/>
                    </a:lnTo>
                    <a:lnTo>
                      <a:pt x="168" y="174"/>
                    </a:lnTo>
                    <a:lnTo>
                      <a:pt x="162" y="198"/>
                    </a:lnTo>
                    <a:lnTo>
                      <a:pt x="186" y="210"/>
                    </a:lnTo>
                    <a:lnTo>
                      <a:pt x="180" y="222"/>
                    </a:lnTo>
                    <a:lnTo>
                      <a:pt x="174" y="228"/>
                    </a:lnTo>
                    <a:lnTo>
                      <a:pt x="168" y="240"/>
                    </a:lnTo>
                    <a:lnTo>
                      <a:pt x="168" y="246"/>
                    </a:lnTo>
                    <a:lnTo>
                      <a:pt x="180" y="258"/>
                    </a:lnTo>
                    <a:lnTo>
                      <a:pt x="192" y="264"/>
                    </a:lnTo>
                    <a:lnTo>
                      <a:pt x="198" y="270"/>
                    </a:lnTo>
                    <a:lnTo>
                      <a:pt x="210" y="306"/>
                    </a:lnTo>
                    <a:lnTo>
                      <a:pt x="222" y="294"/>
                    </a:lnTo>
                    <a:lnTo>
                      <a:pt x="228" y="294"/>
                    </a:lnTo>
                    <a:lnTo>
                      <a:pt x="234" y="300"/>
                    </a:lnTo>
                    <a:lnTo>
                      <a:pt x="246" y="300"/>
                    </a:lnTo>
                    <a:lnTo>
                      <a:pt x="270" y="324"/>
                    </a:lnTo>
                    <a:lnTo>
                      <a:pt x="270" y="336"/>
                    </a:lnTo>
                    <a:lnTo>
                      <a:pt x="276" y="348"/>
                    </a:lnTo>
                    <a:lnTo>
                      <a:pt x="276" y="354"/>
                    </a:lnTo>
                    <a:lnTo>
                      <a:pt x="264" y="348"/>
                    </a:lnTo>
                    <a:lnTo>
                      <a:pt x="246" y="348"/>
                    </a:lnTo>
                    <a:lnTo>
                      <a:pt x="240" y="354"/>
                    </a:lnTo>
                    <a:lnTo>
                      <a:pt x="234" y="366"/>
                    </a:lnTo>
                    <a:lnTo>
                      <a:pt x="228" y="372"/>
                    </a:lnTo>
                    <a:lnTo>
                      <a:pt x="222" y="384"/>
                    </a:lnTo>
                    <a:lnTo>
                      <a:pt x="216" y="390"/>
                    </a:lnTo>
                    <a:lnTo>
                      <a:pt x="180" y="420"/>
                    </a:lnTo>
                    <a:lnTo>
                      <a:pt x="144" y="432"/>
                    </a:lnTo>
                    <a:lnTo>
                      <a:pt x="138" y="438"/>
                    </a:lnTo>
                    <a:lnTo>
                      <a:pt x="126" y="444"/>
                    </a:lnTo>
                    <a:lnTo>
                      <a:pt x="120" y="456"/>
                    </a:lnTo>
                    <a:lnTo>
                      <a:pt x="120" y="462"/>
                    </a:lnTo>
                    <a:lnTo>
                      <a:pt x="108" y="474"/>
                    </a:lnTo>
                    <a:lnTo>
                      <a:pt x="90" y="474"/>
                    </a:lnTo>
                    <a:lnTo>
                      <a:pt x="66" y="504"/>
                    </a:lnTo>
                    <a:lnTo>
                      <a:pt x="66" y="534"/>
                    </a:lnTo>
                    <a:lnTo>
                      <a:pt x="72" y="540"/>
                    </a:lnTo>
                    <a:lnTo>
                      <a:pt x="72" y="570"/>
                    </a:lnTo>
                    <a:lnTo>
                      <a:pt x="96" y="588"/>
                    </a:lnTo>
                    <a:lnTo>
                      <a:pt x="96" y="594"/>
                    </a:lnTo>
                    <a:lnTo>
                      <a:pt x="90" y="600"/>
                    </a:lnTo>
                    <a:lnTo>
                      <a:pt x="90" y="612"/>
                    </a:lnTo>
                    <a:lnTo>
                      <a:pt x="84" y="630"/>
                    </a:lnTo>
                    <a:lnTo>
                      <a:pt x="84" y="648"/>
                    </a:lnTo>
                    <a:lnTo>
                      <a:pt x="90" y="654"/>
                    </a:lnTo>
                    <a:lnTo>
                      <a:pt x="96" y="666"/>
                    </a:lnTo>
                    <a:lnTo>
                      <a:pt x="108" y="678"/>
                    </a:lnTo>
                    <a:lnTo>
                      <a:pt x="132" y="690"/>
                    </a:lnTo>
                    <a:lnTo>
                      <a:pt x="174" y="690"/>
                    </a:lnTo>
                    <a:lnTo>
                      <a:pt x="174" y="696"/>
                    </a:lnTo>
                    <a:lnTo>
                      <a:pt x="168" y="702"/>
                    </a:lnTo>
                    <a:lnTo>
                      <a:pt x="168" y="708"/>
                    </a:lnTo>
                    <a:lnTo>
                      <a:pt x="174" y="714"/>
                    </a:lnTo>
                    <a:lnTo>
                      <a:pt x="240" y="714"/>
                    </a:lnTo>
                    <a:lnTo>
                      <a:pt x="252" y="708"/>
                    </a:lnTo>
                    <a:lnTo>
                      <a:pt x="270" y="708"/>
                    </a:lnTo>
                    <a:lnTo>
                      <a:pt x="300" y="696"/>
                    </a:lnTo>
                    <a:lnTo>
                      <a:pt x="336" y="696"/>
                    </a:lnTo>
                    <a:lnTo>
                      <a:pt x="384" y="672"/>
                    </a:lnTo>
                    <a:lnTo>
                      <a:pt x="462" y="672"/>
                    </a:lnTo>
                    <a:lnTo>
                      <a:pt x="456" y="660"/>
                    </a:lnTo>
                    <a:lnTo>
                      <a:pt x="516" y="630"/>
                    </a:lnTo>
                    <a:lnTo>
                      <a:pt x="576" y="570"/>
                    </a:lnTo>
                    <a:lnTo>
                      <a:pt x="582" y="570"/>
                    </a:lnTo>
                    <a:lnTo>
                      <a:pt x="618" y="534"/>
                    </a:lnTo>
                    <a:lnTo>
                      <a:pt x="624" y="522"/>
                    </a:lnTo>
                    <a:lnTo>
                      <a:pt x="630" y="516"/>
                    </a:lnTo>
                    <a:lnTo>
                      <a:pt x="630" y="504"/>
                    </a:lnTo>
                    <a:lnTo>
                      <a:pt x="624" y="492"/>
                    </a:lnTo>
                    <a:lnTo>
                      <a:pt x="618" y="486"/>
                    </a:lnTo>
                    <a:lnTo>
                      <a:pt x="612" y="474"/>
                    </a:lnTo>
                    <a:lnTo>
                      <a:pt x="540" y="438"/>
                    </a:lnTo>
                    <a:lnTo>
                      <a:pt x="546" y="438"/>
                    </a:lnTo>
                    <a:lnTo>
                      <a:pt x="570" y="414"/>
                    </a:lnTo>
                    <a:lnTo>
                      <a:pt x="570" y="408"/>
                    </a:lnTo>
                    <a:lnTo>
                      <a:pt x="564" y="402"/>
                    </a:lnTo>
                    <a:lnTo>
                      <a:pt x="552" y="396"/>
                    </a:lnTo>
                    <a:lnTo>
                      <a:pt x="528" y="390"/>
                    </a:lnTo>
                    <a:lnTo>
                      <a:pt x="534" y="378"/>
                    </a:lnTo>
                    <a:lnTo>
                      <a:pt x="540" y="372"/>
                    </a:lnTo>
                    <a:lnTo>
                      <a:pt x="540" y="366"/>
                    </a:lnTo>
                    <a:lnTo>
                      <a:pt x="534" y="360"/>
                    </a:lnTo>
                    <a:lnTo>
                      <a:pt x="528" y="360"/>
                    </a:lnTo>
                    <a:lnTo>
                      <a:pt x="522" y="354"/>
                    </a:lnTo>
                    <a:lnTo>
                      <a:pt x="510" y="354"/>
                    </a:lnTo>
                    <a:lnTo>
                      <a:pt x="510" y="342"/>
                    </a:lnTo>
                    <a:lnTo>
                      <a:pt x="498" y="330"/>
                    </a:lnTo>
                    <a:lnTo>
                      <a:pt x="504" y="300"/>
                    </a:lnTo>
                    <a:lnTo>
                      <a:pt x="510" y="300"/>
                    </a:lnTo>
                    <a:lnTo>
                      <a:pt x="522" y="306"/>
                    </a:lnTo>
                    <a:lnTo>
                      <a:pt x="534" y="306"/>
                    </a:lnTo>
                    <a:lnTo>
                      <a:pt x="540" y="300"/>
                    </a:lnTo>
                    <a:lnTo>
                      <a:pt x="540" y="294"/>
                    </a:lnTo>
                    <a:lnTo>
                      <a:pt x="534" y="288"/>
                    </a:lnTo>
                    <a:lnTo>
                      <a:pt x="522" y="282"/>
                    </a:lnTo>
                    <a:lnTo>
                      <a:pt x="498" y="258"/>
                    </a:lnTo>
                    <a:lnTo>
                      <a:pt x="486" y="252"/>
                    </a:lnTo>
                    <a:lnTo>
                      <a:pt x="480" y="240"/>
                    </a:lnTo>
                    <a:lnTo>
                      <a:pt x="468" y="234"/>
                    </a:lnTo>
                    <a:lnTo>
                      <a:pt x="450" y="216"/>
                    </a:lnTo>
                    <a:lnTo>
                      <a:pt x="456" y="210"/>
                    </a:lnTo>
                    <a:lnTo>
                      <a:pt x="468" y="204"/>
                    </a:lnTo>
                    <a:lnTo>
                      <a:pt x="474" y="204"/>
                    </a:lnTo>
                    <a:lnTo>
                      <a:pt x="474" y="192"/>
                    </a:lnTo>
                    <a:lnTo>
                      <a:pt x="480" y="192"/>
                    </a:lnTo>
                    <a:lnTo>
                      <a:pt x="492" y="186"/>
                    </a:lnTo>
                    <a:lnTo>
                      <a:pt x="498" y="186"/>
                    </a:lnTo>
                    <a:lnTo>
                      <a:pt x="498" y="174"/>
                    </a:lnTo>
                    <a:lnTo>
                      <a:pt x="450" y="126"/>
                    </a:lnTo>
                    <a:lnTo>
                      <a:pt x="432" y="126"/>
                    </a:lnTo>
                    <a:lnTo>
                      <a:pt x="426" y="132"/>
                    </a:lnTo>
                    <a:lnTo>
                      <a:pt x="420" y="132"/>
                    </a:lnTo>
                    <a:lnTo>
                      <a:pt x="414" y="126"/>
                    </a:lnTo>
                    <a:lnTo>
                      <a:pt x="414" y="120"/>
                    </a:lnTo>
                    <a:lnTo>
                      <a:pt x="408" y="108"/>
                    </a:lnTo>
                    <a:lnTo>
                      <a:pt x="408" y="96"/>
                    </a:lnTo>
                    <a:lnTo>
                      <a:pt x="426" y="96"/>
                    </a:lnTo>
                    <a:lnTo>
                      <a:pt x="426" y="90"/>
                    </a:lnTo>
                    <a:lnTo>
                      <a:pt x="414" y="78"/>
                    </a:lnTo>
                    <a:lnTo>
                      <a:pt x="420" y="54"/>
                    </a:lnTo>
                    <a:lnTo>
                      <a:pt x="426" y="54"/>
                    </a:lnTo>
                    <a:lnTo>
                      <a:pt x="426" y="60"/>
                    </a:lnTo>
                    <a:lnTo>
                      <a:pt x="432" y="60"/>
                    </a:lnTo>
                    <a:lnTo>
                      <a:pt x="432" y="42"/>
                    </a:lnTo>
                    <a:lnTo>
                      <a:pt x="426" y="30"/>
                    </a:lnTo>
                    <a:lnTo>
                      <a:pt x="414" y="18"/>
                    </a:lnTo>
                    <a:lnTo>
                      <a:pt x="408" y="18"/>
                    </a:lnTo>
                    <a:lnTo>
                      <a:pt x="372" y="12"/>
                    </a:lnTo>
                    <a:lnTo>
                      <a:pt x="372" y="0"/>
                    </a:lnTo>
                    <a:lnTo>
                      <a:pt x="336" y="0"/>
                    </a:lnTo>
                    <a:lnTo>
                      <a:pt x="324" y="6"/>
                    </a:lnTo>
                    <a:lnTo>
                      <a:pt x="294" y="6"/>
                    </a:lnTo>
                    <a:lnTo>
                      <a:pt x="282" y="12"/>
                    </a:lnTo>
                    <a:lnTo>
                      <a:pt x="276" y="12"/>
                    </a:lnTo>
                    <a:lnTo>
                      <a:pt x="264" y="18"/>
                    </a:lnTo>
                    <a:lnTo>
                      <a:pt x="264" y="30"/>
                    </a:lnTo>
                    <a:lnTo>
                      <a:pt x="258" y="36"/>
                    </a:lnTo>
                    <a:lnTo>
                      <a:pt x="258" y="72"/>
                    </a:lnTo>
                    <a:lnTo>
                      <a:pt x="234" y="72"/>
                    </a:lnTo>
                    <a:lnTo>
                      <a:pt x="234" y="78"/>
                    </a:lnTo>
                    <a:lnTo>
                      <a:pt x="228" y="84"/>
                    </a:lnTo>
                    <a:lnTo>
                      <a:pt x="228" y="96"/>
                    </a:lnTo>
                    <a:lnTo>
                      <a:pt x="210" y="96"/>
                    </a:lnTo>
                    <a:lnTo>
                      <a:pt x="204" y="90"/>
                    </a:lnTo>
                    <a:lnTo>
                      <a:pt x="192" y="84"/>
                    </a:lnTo>
                    <a:lnTo>
                      <a:pt x="162" y="8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41" name="Estonia"/>
              <p:cNvSpPr>
                <a:spLocks noEditPoints="1"/>
              </p:cNvSpPr>
              <p:nvPr/>
            </p:nvSpPr>
            <p:spPr bwMode="auto">
              <a:xfrm>
                <a:off x="3009" y="1096"/>
                <a:ext cx="89" cy="40"/>
              </a:xfrm>
              <a:custGeom>
                <a:avLst/>
                <a:gdLst>
                  <a:gd name="T0" fmla="*/ 2147483647 w 348"/>
                  <a:gd name="T1" fmla="*/ 2147483647 h 156"/>
                  <a:gd name="T2" fmla="*/ 2147483647 w 348"/>
                  <a:gd name="T3" fmla="*/ 2147483647 h 156"/>
                  <a:gd name="T4" fmla="*/ 2147483647 w 348"/>
                  <a:gd name="T5" fmla="*/ 2147483647 h 156"/>
                  <a:gd name="T6" fmla="*/ 2147483647 w 348"/>
                  <a:gd name="T7" fmla="*/ 2147483647 h 156"/>
                  <a:gd name="T8" fmla="*/ 2147483647 w 348"/>
                  <a:gd name="T9" fmla="*/ 2147483647 h 156"/>
                  <a:gd name="T10" fmla="*/ 2147483647 w 348"/>
                  <a:gd name="T11" fmla="*/ 2147483647 h 156"/>
                  <a:gd name="T12" fmla="*/ 2147483647 w 348"/>
                  <a:gd name="T13" fmla="*/ 2147483647 h 156"/>
                  <a:gd name="T14" fmla="*/ 2147483647 w 348"/>
                  <a:gd name="T15" fmla="*/ 0 h 156"/>
                  <a:gd name="T16" fmla="*/ 2147483647 w 348"/>
                  <a:gd name="T17" fmla="*/ 2147483647 h 156"/>
                  <a:gd name="T18" fmla="*/ 2147483647 w 348"/>
                  <a:gd name="T19" fmla="*/ 2147483647 h 156"/>
                  <a:gd name="T20" fmla="*/ 2147483647 w 348"/>
                  <a:gd name="T21" fmla="*/ 2147483647 h 156"/>
                  <a:gd name="T22" fmla="*/ 2147483647 w 348"/>
                  <a:gd name="T23" fmla="*/ 2147483647 h 156"/>
                  <a:gd name="T24" fmla="*/ 2147483647 w 348"/>
                  <a:gd name="T25" fmla="*/ 2147483647 h 156"/>
                  <a:gd name="T26" fmla="*/ 2147483647 w 348"/>
                  <a:gd name="T27" fmla="*/ 2147483647 h 156"/>
                  <a:gd name="T28" fmla="*/ 2147483647 w 348"/>
                  <a:gd name="T29" fmla="*/ 2147483647 h 156"/>
                  <a:gd name="T30" fmla="*/ 2147483647 w 348"/>
                  <a:gd name="T31" fmla="*/ 2147483647 h 156"/>
                  <a:gd name="T32" fmla="*/ 2147483647 w 348"/>
                  <a:gd name="T33" fmla="*/ 2147483647 h 156"/>
                  <a:gd name="T34" fmla="*/ 2147483647 w 348"/>
                  <a:gd name="T35" fmla="*/ 2147483647 h 156"/>
                  <a:gd name="T36" fmla="*/ 2147483647 w 348"/>
                  <a:gd name="T37" fmla="*/ 2147483647 h 156"/>
                  <a:gd name="T38" fmla="*/ 2147483647 w 348"/>
                  <a:gd name="T39" fmla="*/ 2147483647 h 156"/>
                  <a:gd name="T40" fmla="*/ 2147483647 w 348"/>
                  <a:gd name="T41" fmla="*/ 2147483647 h 156"/>
                  <a:gd name="T42" fmla="*/ 2147483647 w 348"/>
                  <a:gd name="T43" fmla="*/ 2147483647 h 156"/>
                  <a:gd name="T44" fmla="*/ 2147483647 w 348"/>
                  <a:gd name="T45" fmla="*/ 2147483647 h 156"/>
                  <a:gd name="T46" fmla="*/ 2147483647 w 348"/>
                  <a:gd name="T47" fmla="*/ 2147483647 h 156"/>
                  <a:gd name="T48" fmla="*/ 0 w 348"/>
                  <a:gd name="T49" fmla="*/ 2147483647 h 156"/>
                  <a:gd name="T50" fmla="*/ 2147483647 w 348"/>
                  <a:gd name="T51" fmla="*/ 2147483647 h 156"/>
                  <a:gd name="T52" fmla="*/ 2147483647 w 348"/>
                  <a:gd name="T53" fmla="*/ 2147483647 h 156"/>
                  <a:gd name="T54" fmla="*/ 2147483647 w 348"/>
                  <a:gd name="T55" fmla="*/ 2147483647 h 156"/>
                  <a:gd name="T56" fmla="*/ 2147483647 w 348"/>
                  <a:gd name="T57" fmla="*/ 2147483647 h 156"/>
                  <a:gd name="T58" fmla="*/ 2147483647 w 348"/>
                  <a:gd name="T59" fmla="*/ 2147483647 h 156"/>
                  <a:gd name="T60" fmla="*/ 2147483647 w 348"/>
                  <a:gd name="T61" fmla="*/ 2147483647 h 156"/>
                  <a:gd name="T62" fmla="*/ 2147483647 w 348"/>
                  <a:gd name="T63" fmla="*/ 2147483647 h 156"/>
                  <a:gd name="T64" fmla="*/ 2147483647 w 348"/>
                  <a:gd name="T65" fmla="*/ 2147483647 h 156"/>
                  <a:gd name="T66" fmla="*/ 2147483647 w 348"/>
                  <a:gd name="T67" fmla="*/ 2147483647 h 156"/>
                  <a:gd name="T68" fmla="*/ 2147483647 w 348"/>
                  <a:gd name="T69" fmla="*/ 2147483647 h 156"/>
                  <a:gd name="T70" fmla="*/ 2147483647 w 348"/>
                  <a:gd name="T71" fmla="*/ 2147483647 h 15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48"/>
                  <a:gd name="T109" fmla="*/ 0 h 156"/>
                  <a:gd name="T110" fmla="*/ 348 w 348"/>
                  <a:gd name="T111" fmla="*/ 156 h 15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48" h="156">
                    <a:moveTo>
                      <a:pt x="336" y="114"/>
                    </a:moveTo>
                    <a:lnTo>
                      <a:pt x="324" y="108"/>
                    </a:lnTo>
                    <a:lnTo>
                      <a:pt x="336" y="84"/>
                    </a:lnTo>
                    <a:lnTo>
                      <a:pt x="318" y="78"/>
                    </a:lnTo>
                    <a:lnTo>
                      <a:pt x="318" y="60"/>
                    </a:lnTo>
                    <a:lnTo>
                      <a:pt x="330" y="48"/>
                    </a:lnTo>
                    <a:lnTo>
                      <a:pt x="336" y="48"/>
                    </a:lnTo>
                    <a:lnTo>
                      <a:pt x="342" y="42"/>
                    </a:lnTo>
                    <a:lnTo>
                      <a:pt x="336" y="30"/>
                    </a:lnTo>
                    <a:lnTo>
                      <a:pt x="342" y="18"/>
                    </a:lnTo>
                    <a:lnTo>
                      <a:pt x="330" y="12"/>
                    </a:lnTo>
                    <a:lnTo>
                      <a:pt x="312" y="12"/>
                    </a:lnTo>
                    <a:lnTo>
                      <a:pt x="294" y="6"/>
                    </a:lnTo>
                    <a:lnTo>
                      <a:pt x="276" y="6"/>
                    </a:lnTo>
                    <a:lnTo>
                      <a:pt x="264" y="0"/>
                    </a:lnTo>
                    <a:lnTo>
                      <a:pt x="204" y="0"/>
                    </a:lnTo>
                    <a:lnTo>
                      <a:pt x="192" y="6"/>
                    </a:lnTo>
                    <a:lnTo>
                      <a:pt x="156" y="6"/>
                    </a:lnTo>
                    <a:lnTo>
                      <a:pt x="150" y="12"/>
                    </a:lnTo>
                    <a:lnTo>
                      <a:pt x="126" y="24"/>
                    </a:lnTo>
                    <a:lnTo>
                      <a:pt x="108" y="30"/>
                    </a:lnTo>
                    <a:lnTo>
                      <a:pt x="96" y="36"/>
                    </a:lnTo>
                    <a:lnTo>
                      <a:pt x="90" y="36"/>
                    </a:lnTo>
                    <a:lnTo>
                      <a:pt x="84" y="42"/>
                    </a:lnTo>
                    <a:lnTo>
                      <a:pt x="84" y="48"/>
                    </a:lnTo>
                    <a:lnTo>
                      <a:pt x="90" y="60"/>
                    </a:lnTo>
                    <a:lnTo>
                      <a:pt x="90" y="72"/>
                    </a:lnTo>
                    <a:lnTo>
                      <a:pt x="96" y="78"/>
                    </a:lnTo>
                    <a:lnTo>
                      <a:pt x="96" y="84"/>
                    </a:lnTo>
                    <a:lnTo>
                      <a:pt x="150" y="90"/>
                    </a:lnTo>
                    <a:lnTo>
                      <a:pt x="138" y="126"/>
                    </a:lnTo>
                    <a:lnTo>
                      <a:pt x="150" y="126"/>
                    </a:lnTo>
                    <a:lnTo>
                      <a:pt x="180" y="114"/>
                    </a:lnTo>
                    <a:lnTo>
                      <a:pt x="210" y="114"/>
                    </a:lnTo>
                    <a:lnTo>
                      <a:pt x="234" y="126"/>
                    </a:lnTo>
                    <a:lnTo>
                      <a:pt x="240" y="132"/>
                    </a:lnTo>
                    <a:lnTo>
                      <a:pt x="252" y="138"/>
                    </a:lnTo>
                    <a:lnTo>
                      <a:pt x="270" y="156"/>
                    </a:lnTo>
                    <a:lnTo>
                      <a:pt x="288" y="156"/>
                    </a:lnTo>
                    <a:lnTo>
                      <a:pt x="294" y="150"/>
                    </a:lnTo>
                    <a:lnTo>
                      <a:pt x="312" y="150"/>
                    </a:lnTo>
                    <a:lnTo>
                      <a:pt x="318" y="156"/>
                    </a:lnTo>
                    <a:lnTo>
                      <a:pt x="330" y="156"/>
                    </a:lnTo>
                    <a:lnTo>
                      <a:pt x="330" y="144"/>
                    </a:lnTo>
                    <a:lnTo>
                      <a:pt x="348" y="132"/>
                    </a:lnTo>
                    <a:lnTo>
                      <a:pt x="336" y="114"/>
                    </a:lnTo>
                    <a:close/>
                    <a:moveTo>
                      <a:pt x="36" y="78"/>
                    </a:moveTo>
                    <a:lnTo>
                      <a:pt x="6" y="78"/>
                    </a:lnTo>
                    <a:lnTo>
                      <a:pt x="0" y="84"/>
                    </a:lnTo>
                    <a:lnTo>
                      <a:pt x="0" y="102"/>
                    </a:lnTo>
                    <a:lnTo>
                      <a:pt x="6" y="108"/>
                    </a:lnTo>
                    <a:lnTo>
                      <a:pt x="18" y="132"/>
                    </a:lnTo>
                    <a:lnTo>
                      <a:pt x="24" y="126"/>
                    </a:lnTo>
                    <a:lnTo>
                      <a:pt x="30" y="114"/>
                    </a:lnTo>
                    <a:lnTo>
                      <a:pt x="42" y="108"/>
                    </a:lnTo>
                    <a:lnTo>
                      <a:pt x="54" y="108"/>
                    </a:lnTo>
                    <a:lnTo>
                      <a:pt x="60" y="102"/>
                    </a:lnTo>
                    <a:lnTo>
                      <a:pt x="72" y="96"/>
                    </a:lnTo>
                    <a:lnTo>
                      <a:pt x="78" y="90"/>
                    </a:lnTo>
                    <a:lnTo>
                      <a:pt x="72" y="72"/>
                    </a:lnTo>
                    <a:lnTo>
                      <a:pt x="36" y="78"/>
                    </a:lnTo>
                    <a:close/>
                    <a:moveTo>
                      <a:pt x="36" y="66"/>
                    </a:moveTo>
                    <a:lnTo>
                      <a:pt x="48" y="66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6"/>
                    </a:lnTo>
                    <a:lnTo>
                      <a:pt x="48" y="36"/>
                    </a:lnTo>
                    <a:lnTo>
                      <a:pt x="36" y="42"/>
                    </a:lnTo>
                    <a:lnTo>
                      <a:pt x="30" y="48"/>
                    </a:lnTo>
                    <a:lnTo>
                      <a:pt x="24" y="60"/>
                    </a:lnTo>
                    <a:lnTo>
                      <a:pt x="30" y="66"/>
                    </a:lnTo>
                    <a:lnTo>
                      <a:pt x="36" y="6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42" name="Denmark"/>
              <p:cNvSpPr>
                <a:spLocks noEditPoints="1"/>
              </p:cNvSpPr>
              <p:nvPr/>
            </p:nvSpPr>
            <p:spPr bwMode="auto">
              <a:xfrm>
                <a:off x="2805" y="1134"/>
                <a:ext cx="71" cy="60"/>
              </a:xfrm>
              <a:custGeom>
                <a:avLst/>
                <a:gdLst>
                  <a:gd name="T0" fmla="*/ 106362 w 71"/>
                  <a:gd name="T1" fmla="*/ 73025 h 60"/>
                  <a:gd name="T2" fmla="*/ 109537 w 71"/>
                  <a:gd name="T3" fmla="*/ 68263 h 60"/>
                  <a:gd name="T4" fmla="*/ 106362 w 71"/>
                  <a:gd name="T5" fmla="*/ 68263 h 60"/>
                  <a:gd name="T6" fmla="*/ 98425 w 71"/>
                  <a:gd name="T7" fmla="*/ 60325 h 60"/>
                  <a:gd name="T8" fmla="*/ 101600 w 71"/>
                  <a:gd name="T9" fmla="*/ 57150 h 60"/>
                  <a:gd name="T10" fmla="*/ 106362 w 71"/>
                  <a:gd name="T11" fmla="*/ 46038 h 60"/>
                  <a:gd name="T12" fmla="*/ 98425 w 71"/>
                  <a:gd name="T13" fmla="*/ 46038 h 60"/>
                  <a:gd name="T14" fmla="*/ 95250 w 71"/>
                  <a:gd name="T15" fmla="*/ 53975 h 60"/>
                  <a:gd name="T16" fmla="*/ 90487 w 71"/>
                  <a:gd name="T17" fmla="*/ 53975 h 60"/>
                  <a:gd name="T18" fmla="*/ 87312 w 71"/>
                  <a:gd name="T19" fmla="*/ 49212 h 60"/>
                  <a:gd name="T20" fmla="*/ 71437 w 71"/>
                  <a:gd name="T21" fmla="*/ 60325 h 60"/>
                  <a:gd name="T22" fmla="*/ 79375 w 71"/>
                  <a:gd name="T23" fmla="*/ 65088 h 60"/>
                  <a:gd name="T24" fmla="*/ 79375 w 71"/>
                  <a:gd name="T25" fmla="*/ 73025 h 60"/>
                  <a:gd name="T26" fmla="*/ 76200 w 71"/>
                  <a:gd name="T27" fmla="*/ 76200 h 60"/>
                  <a:gd name="T28" fmla="*/ 79375 w 71"/>
                  <a:gd name="T29" fmla="*/ 79375 h 60"/>
                  <a:gd name="T30" fmla="*/ 87312 w 71"/>
                  <a:gd name="T31" fmla="*/ 76200 h 60"/>
                  <a:gd name="T32" fmla="*/ 90487 w 71"/>
                  <a:gd name="T33" fmla="*/ 79375 h 60"/>
                  <a:gd name="T34" fmla="*/ 95250 w 71"/>
                  <a:gd name="T35" fmla="*/ 87313 h 60"/>
                  <a:gd name="T36" fmla="*/ 98425 w 71"/>
                  <a:gd name="T37" fmla="*/ 84138 h 60"/>
                  <a:gd name="T38" fmla="*/ 112712 w 71"/>
                  <a:gd name="T39" fmla="*/ 84138 h 60"/>
                  <a:gd name="T40" fmla="*/ 98425 w 71"/>
                  <a:gd name="T41" fmla="*/ 87313 h 60"/>
                  <a:gd name="T42" fmla="*/ 90487 w 71"/>
                  <a:gd name="T43" fmla="*/ 92075 h 60"/>
                  <a:gd name="T44" fmla="*/ 87312 w 71"/>
                  <a:gd name="T45" fmla="*/ 87313 h 60"/>
                  <a:gd name="T46" fmla="*/ 71437 w 71"/>
                  <a:gd name="T47" fmla="*/ 84138 h 60"/>
                  <a:gd name="T48" fmla="*/ 79375 w 71"/>
                  <a:gd name="T49" fmla="*/ 92075 h 60"/>
                  <a:gd name="T50" fmla="*/ 87312 w 71"/>
                  <a:gd name="T51" fmla="*/ 95250 h 60"/>
                  <a:gd name="T52" fmla="*/ 95250 w 71"/>
                  <a:gd name="T53" fmla="*/ 95250 h 60"/>
                  <a:gd name="T54" fmla="*/ 109537 w 71"/>
                  <a:gd name="T55" fmla="*/ 92075 h 60"/>
                  <a:gd name="T56" fmla="*/ 112712 w 71"/>
                  <a:gd name="T57" fmla="*/ 92075 h 60"/>
                  <a:gd name="T58" fmla="*/ 112712 w 71"/>
                  <a:gd name="T59" fmla="*/ 84138 h 60"/>
                  <a:gd name="T60" fmla="*/ 57150 w 71"/>
                  <a:gd name="T61" fmla="*/ 11113 h 60"/>
                  <a:gd name="T62" fmla="*/ 57150 w 71"/>
                  <a:gd name="T63" fmla="*/ 0 h 60"/>
                  <a:gd name="T64" fmla="*/ 41275 w 71"/>
                  <a:gd name="T65" fmla="*/ 4763 h 60"/>
                  <a:gd name="T66" fmla="*/ 33337 w 71"/>
                  <a:gd name="T67" fmla="*/ 15875 h 60"/>
                  <a:gd name="T68" fmla="*/ 30162 w 71"/>
                  <a:gd name="T69" fmla="*/ 30163 h 60"/>
                  <a:gd name="T70" fmla="*/ 19050 w 71"/>
                  <a:gd name="T71" fmla="*/ 11113 h 60"/>
                  <a:gd name="T72" fmla="*/ 11112 w 71"/>
                  <a:gd name="T73" fmla="*/ 15875 h 60"/>
                  <a:gd name="T74" fmla="*/ 7937 w 71"/>
                  <a:gd name="T75" fmla="*/ 19050 h 60"/>
                  <a:gd name="T76" fmla="*/ 7937 w 71"/>
                  <a:gd name="T77" fmla="*/ 22225 h 60"/>
                  <a:gd name="T78" fmla="*/ 19050 w 71"/>
                  <a:gd name="T79" fmla="*/ 30163 h 60"/>
                  <a:gd name="T80" fmla="*/ 7937 w 71"/>
                  <a:gd name="T81" fmla="*/ 30163 h 60"/>
                  <a:gd name="T82" fmla="*/ 0 w 71"/>
                  <a:gd name="T83" fmla="*/ 38100 h 60"/>
                  <a:gd name="T84" fmla="*/ 0 w 71"/>
                  <a:gd name="T85" fmla="*/ 46038 h 60"/>
                  <a:gd name="T86" fmla="*/ 7937 w 71"/>
                  <a:gd name="T87" fmla="*/ 53975 h 60"/>
                  <a:gd name="T88" fmla="*/ 11112 w 71"/>
                  <a:gd name="T89" fmla="*/ 53975 h 60"/>
                  <a:gd name="T90" fmla="*/ 3175 w 71"/>
                  <a:gd name="T91" fmla="*/ 65088 h 60"/>
                  <a:gd name="T92" fmla="*/ 11112 w 71"/>
                  <a:gd name="T93" fmla="*/ 68263 h 60"/>
                  <a:gd name="T94" fmla="*/ 7937 w 71"/>
                  <a:gd name="T95" fmla="*/ 84138 h 60"/>
                  <a:gd name="T96" fmla="*/ 26987 w 71"/>
                  <a:gd name="T97" fmla="*/ 84138 h 60"/>
                  <a:gd name="T98" fmla="*/ 38100 w 71"/>
                  <a:gd name="T99" fmla="*/ 87313 h 60"/>
                  <a:gd name="T100" fmla="*/ 41275 w 71"/>
                  <a:gd name="T101" fmla="*/ 87313 h 60"/>
                  <a:gd name="T102" fmla="*/ 38100 w 71"/>
                  <a:gd name="T103" fmla="*/ 76200 h 60"/>
                  <a:gd name="T104" fmla="*/ 38100 w 71"/>
                  <a:gd name="T105" fmla="*/ 65088 h 60"/>
                  <a:gd name="T106" fmla="*/ 33337 w 71"/>
                  <a:gd name="T107" fmla="*/ 60325 h 60"/>
                  <a:gd name="T108" fmla="*/ 49212 w 71"/>
                  <a:gd name="T109" fmla="*/ 53975 h 60"/>
                  <a:gd name="T110" fmla="*/ 52387 w 71"/>
                  <a:gd name="T111" fmla="*/ 41275 h 60"/>
                  <a:gd name="T112" fmla="*/ 65087 w 71"/>
                  <a:gd name="T113" fmla="*/ 30163 h 60"/>
                  <a:gd name="T114" fmla="*/ 49212 w 71"/>
                  <a:gd name="T115" fmla="*/ 19050 h 60"/>
                  <a:gd name="T116" fmla="*/ 49212 w 71"/>
                  <a:gd name="T117" fmla="*/ 76200 h 60"/>
                  <a:gd name="T118" fmla="*/ 57150 w 71"/>
                  <a:gd name="T119" fmla="*/ 84138 h 60"/>
                  <a:gd name="T120" fmla="*/ 52387 w 71"/>
                  <a:gd name="T121" fmla="*/ 65088 h 6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1"/>
                  <a:gd name="T184" fmla="*/ 0 h 60"/>
                  <a:gd name="T185" fmla="*/ 71 w 71"/>
                  <a:gd name="T186" fmla="*/ 60 h 6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1" h="60">
                    <a:moveTo>
                      <a:pt x="62" y="48"/>
                    </a:moveTo>
                    <a:lnTo>
                      <a:pt x="67" y="46"/>
                    </a:lnTo>
                    <a:lnTo>
                      <a:pt x="69" y="46"/>
                    </a:lnTo>
                    <a:lnTo>
                      <a:pt x="69" y="43"/>
                    </a:lnTo>
                    <a:lnTo>
                      <a:pt x="67" y="43"/>
                    </a:lnTo>
                    <a:lnTo>
                      <a:pt x="62" y="41"/>
                    </a:lnTo>
                    <a:lnTo>
                      <a:pt x="62" y="38"/>
                    </a:lnTo>
                    <a:lnTo>
                      <a:pt x="64" y="38"/>
                    </a:lnTo>
                    <a:lnTo>
                      <a:pt x="64" y="36"/>
                    </a:lnTo>
                    <a:lnTo>
                      <a:pt x="67" y="34"/>
                    </a:lnTo>
                    <a:lnTo>
                      <a:pt x="67" y="29"/>
                    </a:lnTo>
                    <a:lnTo>
                      <a:pt x="64" y="29"/>
                    </a:lnTo>
                    <a:lnTo>
                      <a:pt x="62" y="29"/>
                    </a:lnTo>
                    <a:lnTo>
                      <a:pt x="60" y="31"/>
                    </a:lnTo>
                    <a:lnTo>
                      <a:pt x="60" y="34"/>
                    </a:lnTo>
                    <a:lnTo>
                      <a:pt x="57" y="36"/>
                    </a:lnTo>
                    <a:lnTo>
                      <a:pt x="57" y="34"/>
                    </a:lnTo>
                    <a:lnTo>
                      <a:pt x="55" y="31"/>
                    </a:lnTo>
                    <a:lnTo>
                      <a:pt x="52" y="34"/>
                    </a:lnTo>
                    <a:lnTo>
                      <a:pt x="45" y="38"/>
                    </a:lnTo>
                    <a:lnTo>
                      <a:pt x="48" y="38"/>
                    </a:lnTo>
                    <a:lnTo>
                      <a:pt x="50" y="41"/>
                    </a:lnTo>
                    <a:lnTo>
                      <a:pt x="50" y="43"/>
                    </a:lnTo>
                    <a:lnTo>
                      <a:pt x="50" y="46"/>
                    </a:lnTo>
                    <a:lnTo>
                      <a:pt x="50" y="48"/>
                    </a:lnTo>
                    <a:lnTo>
                      <a:pt x="48" y="48"/>
                    </a:lnTo>
                    <a:lnTo>
                      <a:pt x="50" y="48"/>
                    </a:lnTo>
                    <a:lnTo>
                      <a:pt x="50" y="50"/>
                    </a:lnTo>
                    <a:lnTo>
                      <a:pt x="55" y="50"/>
                    </a:lnTo>
                    <a:lnTo>
                      <a:pt x="55" y="48"/>
                    </a:lnTo>
                    <a:lnTo>
                      <a:pt x="57" y="48"/>
                    </a:lnTo>
                    <a:lnTo>
                      <a:pt x="57" y="50"/>
                    </a:lnTo>
                    <a:lnTo>
                      <a:pt x="60" y="53"/>
                    </a:lnTo>
                    <a:lnTo>
                      <a:pt x="60" y="55"/>
                    </a:lnTo>
                    <a:lnTo>
                      <a:pt x="62" y="55"/>
                    </a:lnTo>
                    <a:lnTo>
                      <a:pt x="62" y="53"/>
                    </a:lnTo>
                    <a:lnTo>
                      <a:pt x="62" y="48"/>
                    </a:lnTo>
                    <a:close/>
                    <a:moveTo>
                      <a:pt x="71" y="53"/>
                    </a:moveTo>
                    <a:lnTo>
                      <a:pt x="62" y="55"/>
                    </a:lnTo>
                    <a:lnTo>
                      <a:pt x="60" y="58"/>
                    </a:lnTo>
                    <a:lnTo>
                      <a:pt x="57" y="58"/>
                    </a:lnTo>
                    <a:lnTo>
                      <a:pt x="57" y="55"/>
                    </a:lnTo>
                    <a:lnTo>
                      <a:pt x="55" y="55"/>
                    </a:lnTo>
                    <a:lnTo>
                      <a:pt x="50" y="53"/>
                    </a:lnTo>
                    <a:lnTo>
                      <a:pt x="45" y="53"/>
                    </a:lnTo>
                    <a:lnTo>
                      <a:pt x="45" y="58"/>
                    </a:lnTo>
                    <a:lnTo>
                      <a:pt x="50" y="58"/>
                    </a:lnTo>
                    <a:lnTo>
                      <a:pt x="52" y="58"/>
                    </a:lnTo>
                    <a:lnTo>
                      <a:pt x="55" y="60"/>
                    </a:lnTo>
                    <a:lnTo>
                      <a:pt x="57" y="60"/>
                    </a:lnTo>
                    <a:lnTo>
                      <a:pt x="60" y="60"/>
                    </a:lnTo>
                    <a:lnTo>
                      <a:pt x="62" y="60"/>
                    </a:lnTo>
                    <a:lnTo>
                      <a:pt x="69" y="58"/>
                    </a:lnTo>
                    <a:lnTo>
                      <a:pt x="71" y="58"/>
                    </a:lnTo>
                    <a:lnTo>
                      <a:pt x="71" y="53"/>
                    </a:lnTo>
                    <a:close/>
                    <a:moveTo>
                      <a:pt x="31" y="12"/>
                    </a:moveTo>
                    <a:lnTo>
                      <a:pt x="36" y="7"/>
                    </a:lnTo>
                    <a:lnTo>
                      <a:pt x="36" y="3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9" y="19"/>
                    </a:lnTo>
                    <a:lnTo>
                      <a:pt x="14" y="14"/>
                    </a:lnTo>
                    <a:lnTo>
                      <a:pt x="12" y="7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2" y="19"/>
                    </a:lnTo>
                    <a:lnTo>
                      <a:pt x="12" y="22"/>
                    </a:lnTo>
                    <a:lnTo>
                      <a:pt x="5" y="19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2" y="38"/>
                    </a:lnTo>
                    <a:lnTo>
                      <a:pt x="2" y="41"/>
                    </a:lnTo>
                    <a:lnTo>
                      <a:pt x="5" y="43"/>
                    </a:lnTo>
                    <a:lnTo>
                      <a:pt x="7" y="43"/>
                    </a:lnTo>
                    <a:lnTo>
                      <a:pt x="7" y="48"/>
                    </a:lnTo>
                    <a:lnTo>
                      <a:pt x="5" y="53"/>
                    </a:lnTo>
                    <a:lnTo>
                      <a:pt x="7" y="53"/>
                    </a:lnTo>
                    <a:lnTo>
                      <a:pt x="17" y="53"/>
                    </a:lnTo>
                    <a:lnTo>
                      <a:pt x="17" y="55"/>
                    </a:lnTo>
                    <a:lnTo>
                      <a:pt x="24" y="55"/>
                    </a:lnTo>
                    <a:lnTo>
                      <a:pt x="26" y="58"/>
                    </a:lnTo>
                    <a:lnTo>
                      <a:pt x="26" y="55"/>
                    </a:lnTo>
                    <a:lnTo>
                      <a:pt x="24" y="53"/>
                    </a:lnTo>
                    <a:lnTo>
                      <a:pt x="24" y="48"/>
                    </a:lnTo>
                    <a:lnTo>
                      <a:pt x="26" y="43"/>
                    </a:lnTo>
                    <a:lnTo>
                      <a:pt x="24" y="41"/>
                    </a:lnTo>
                    <a:lnTo>
                      <a:pt x="24" y="38"/>
                    </a:lnTo>
                    <a:lnTo>
                      <a:pt x="21" y="38"/>
                    </a:lnTo>
                    <a:lnTo>
                      <a:pt x="24" y="38"/>
                    </a:lnTo>
                    <a:lnTo>
                      <a:pt x="31" y="34"/>
                    </a:lnTo>
                    <a:lnTo>
                      <a:pt x="33" y="26"/>
                    </a:lnTo>
                    <a:lnTo>
                      <a:pt x="38" y="26"/>
                    </a:lnTo>
                    <a:lnTo>
                      <a:pt x="41" y="19"/>
                    </a:lnTo>
                    <a:lnTo>
                      <a:pt x="31" y="19"/>
                    </a:lnTo>
                    <a:lnTo>
                      <a:pt x="31" y="12"/>
                    </a:lnTo>
                    <a:close/>
                    <a:moveTo>
                      <a:pt x="29" y="38"/>
                    </a:moveTo>
                    <a:lnTo>
                      <a:pt x="31" y="48"/>
                    </a:lnTo>
                    <a:lnTo>
                      <a:pt x="36" y="53"/>
                    </a:lnTo>
                    <a:lnTo>
                      <a:pt x="38" y="46"/>
                    </a:lnTo>
                    <a:lnTo>
                      <a:pt x="33" y="41"/>
                    </a:lnTo>
                    <a:lnTo>
                      <a:pt x="29" y="3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43" name="Czech Republic"/>
              <p:cNvSpPr>
                <a:spLocks/>
              </p:cNvSpPr>
              <p:nvPr/>
            </p:nvSpPr>
            <p:spPr bwMode="auto">
              <a:xfrm>
                <a:off x="2868" y="1263"/>
                <a:ext cx="108" cy="49"/>
              </a:xfrm>
              <a:custGeom>
                <a:avLst/>
                <a:gdLst>
                  <a:gd name="T0" fmla="*/ 2147483647 w 420"/>
                  <a:gd name="T1" fmla="*/ 2147483647 h 192"/>
                  <a:gd name="T2" fmla="*/ 2147483647 w 420"/>
                  <a:gd name="T3" fmla="*/ 2147483647 h 192"/>
                  <a:gd name="T4" fmla="*/ 2147483647 w 420"/>
                  <a:gd name="T5" fmla="*/ 2147483647 h 192"/>
                  <a:gd name="T6" fmla="*/ 2147483647 w 420"/>
                  <a:gd name="T7" fmla="*/ 2147483647 h 192"/>
                  <a:gd name="T8" fmla="*/ 2147483647 w 420"/>
                  <a:gd name="T9" fmla="*/ 2147483647 h 192"/>
                  <a:gd name="T10" fmla="*/ 2147483647 w 420"/>
                  <a:gd name="T11" fmla="*/ 2147483647 h 192"/>
                  <a:gd name="T12" fmla="*/ 2147483647 w 420"/>
                  <a:gd name="T13" fmla="*/ 2147483647 h 192"/>
                  <a:gd name="T14" fmla="*/ 2147483647 w 420"/>
                  <a:gd name="T15" fmla="*/ 2147483647 h 192"/>
                  <a:gd name="T16" fmla="*/ 2147483647 w 420"/>
                  <a:gd name="T17" fmla="*/ 2147483647 h 192"/>
                  <a:gd name="T18" fmla="*/ 2147483647 w 420"/>
                  <a:gd name="T19" fmla="*/ 2147483647 h 192"/>
                  <a:gd name="T20" fmla="*/ 2147483647 w 420"/>
                  <a:gd name="T21" fmla="*/ 2147483647 h 192"/>
                  <a:gd name="T22" fmla="*/ 2147483647 w 420"/>
                  <a:gd name="T23" fmla="*/ 2147483647 h 192"/>
                  <a:gd name="T24" fmla="*/ 2147483647 w 420"/>
                  <a:gd name="T25" fmla="*/ 2147483647 h 192"/>
                  <a:gd name="T26" fmla="*/ 2147483647 w 420"/>
                  <a:gd name="T27" fmla="*/ 2147483647 h 192"/>
                  <a:gd name="T28" fmla="*/ 2147483647 w 420"/>
                  <a:gd name="T29" fmla="*/ 0 h 192"/>
                  <a:gd name="T30" fmla="*/ 2147483647 w 420"/>
                  <a:gd name="T31" fmla="*/ 2147483647 h 192"/>
                  <a:gd name="T32" fmla="*/ 2147483647 w 420"/>
                  <a:gd name="T33" fmla="*/ 0 h 192"/>
                  <a:gd name="T34" fmla="*/ 2147483647 w 420"/>
                  <a:gd name="T35" fmla="*/ 2147483647 h 192"/>
                  <a:gd name="T36" fmla="*/ 2147483647 w 420"/>
                  <a:gd name="T37" fmla="*/ 2147483647 h 192"/>
                  <a:gd name="T38" fmla="*/ 2147483647 w 420"/>
                  <a:gd name="T39" fmla="*/ 2147483647 h 192"/>
                  <a:gd name="T40" fmla="*/ 2147483647 w 420"/>
                  <a:gd name="T41" fmla="*/ 2147483647 h 192"/>
                  <a:gd name="T42" fmla="*/ 2147483647 w 420"/>
                  <a:gd name="T43" fmla="*/ 2147483647 h 192"/>
                  <a:gd name="T44" fmla="*/ 2147483647 w 420"/>
                  <a:gd name="T45" fmla="*/ 2147483647 h 192"/>
                  <a:gd name="T46" fmla="*/ 2147483647 w 420"/>
                  <a:gd name="T47" fmla="*/ 2147483647 h 192"/>
                  <a:gd name="T48" fmla="*/ 2147483647 w 420"/>
                  <a:gd name="T49" fmla="*/ 2147483647 h 192"/>
                  <a:gd name="T50" fmla="*/ 2147483647 w 420"/>
                  <a:gd name="T51" fmla="*/ 2147483647 h 192"/>
                  <a:gd name="T52" fmla="*/ 0 w 420"/>
                  <a:gd name="T53" fmla="*/ 2147483647 h 192"/>
                  <a:gd name="T54" fmla="*/ 2147483647 w 420"/>
                  <a:gd name="T55" fmla="*/ 2147483647 h 192"/>
                  <a:gd name="T56" fmla="*/ 2147483647 w 420"/>
                  <a:gd name="T57" fmla="*/ 2147483647 h 192"/>
                  <a:gd name="T58" fmla="*/ 2147483647 w 420"/>
                  <a:gd name="T59" fmla="*/ 2147483647 h 192"/>
                  <a:gd name="T60" fmla="*/ 2147483647 w 420"/>
                  <a:gd name="T61" fmla="*/ 2147483647 h 192"/>
                  <a:gd name="T62" fmla="*/ 2147483647 w 420"/>
                  <a:gd name="T63" fmla="*/ 2147483647 h 192"/>
                  <a:gd name="T64" fmla="*/ 2147483647 w 420"/>
                  <a:gd name="T65" fmla="*/ 2147483647 h 192"/>
                  <a:gd name="T66" fmla="*/ 2147483647 w 420"/>
                  <a:gd name="T67" fmla="*/ 2147483647 h 192"/>
                  <a:gd name="T68" fmla="*/ 2147483647 w 420"/>
                  <a:gd name="T69" fmla="*/ 2147483647 h 192"/>
                  <a:gd name="T70" fmla="*/ 2147483647 w 420"/>
                  <a:gd name="T71" fmla="*/ 2147483647 h 192"/>
                  <a:gd name="T72" fmla="*/ 2147483647 w 420"/>
                  <a:gd name="T73" fmla="*/ 2147483647 h 192"/>
                  <a:gd name="T74" fmla="*/ 2147483647 w 420"/>
                  <a:gd name="T75" fmla="*/ 2147483647 h 192"/>
                  <a:gd name="T76" fmla="*/ 2147483647 w 420"/>
                  <a:gd name="T77" fmla="*/ 2147483647 h 192"/>
                  <a:gd name="T78" fmla="*/ 2147483647 w 420"/>
                  <a:gd name="T79" fmla="*/ 2147483647 h 192"/>
                  <a:gd name="T80" fmla="*/ 2147483647 w 420"/>
                  <a:gd name="T81" fmla="*/ 2147483647 h 192"/>
                  <a:gd name="T82" fmla="*/ 2147483647 w 420"/>
                  <a:gd name="T83" fmla="*/ 2147483647 h 192"/>
                  <a:gd name="T84" fmla="*/ 2147483647 w 420"/>
                  <a:gd name="T85" fmla="*/ 2147483647 h 192"/>
                  <a:gd name="T86" fmla="*/ 2147483647 w 420"/>
                  <a:gd name="T87" fmla="*/ 2147483647 h 192"/>
                  <a:gd name="T88" fmla="*/ 2147483647 w 420"/>
                  <a:gd name="T89" fmla="*/ 2147483647 h 192"/>
                  <a:gd name="T90" fmla="*/ 2147483647 w 420"/>
                  <a:gd name="T91" fmla="*/ 2147483647 h 192"/>
                  <a:gd name="T92" fmla="*/ 2147483647 w 420"/>
                  <a:gd name="T93" fmla="*/ 2147483647 h 192"/>
                  <a:gd name="T94" fmla="*/ 2147483647 w 420"/>
                  <a:gd name="T95" fmla="*/ 2147483647 h 192"/>
                  <a:gd name="T96" fmla="*/ 2147483647 w 420"/>
                  <a:gd name="T97" fmla="*/ 2147483647 h 192"/>
                  <a:gd name="T98" fmla="*/ 2147483647 w 420"/>
                  <a:gd name="T99" fmla="*/ 2147483647 h 192"/>
                  <a:gd name="T100" fmla="*/ 2147483647 w 420"/>
                  <a:gd name="T101" fmla="*/ 2147483647 h 192"/>
                  <a:gd name="T102" fmla="*/ 2147483647 w 420"/>
                  <a:gd name="T103" fmla="*/ 2147483647 h 192"/>
                  <a:gd name="T104" fmla="*/ 2147483647 w 420"/>
                  <a:gd name="T105" fmla="*/ 2147483647 h 19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20"/>
                  <a:gd name="T160" fmla="*/ 0 h 192"/>
                  <a:gd name="T161" fmla="*/ 420 w 420"/>
                  <a:gd name="T162" fmla="*/ 192 h 19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20" h="192">
                    <a:moveTo>
                      <a:pt x="408" y="108"/>
                    </a:moveTo>
                    <a:lnTo>
                      <a:pt x="402" y="96"/>
                    </a:lnTo>
                    <a:lnTo>
                      <a:pt x="402" y="90"/>
                    </a:lnTo>
                    <a:lnTo>
                      <a:pt x="390" y="84"/>
                    </a:lnTo>
                    <a:lnTo>
                      <a:pt x="372" y="84"/>
                    </a:lnTo>
                    <a:lnTo>
                      <a:pt x="372" y="78"/>
                    </a:lnTo>
                    <a:lnTo>
                      <a:pt x="366" y="72"/>
                    </a:lnTo>
                    <a:lnTo>
                      <a:pt x="360" y="84"/>
                    </a:lnTo>
                    <a:lnTo>
                      <a:pt x="354" y="78"/>
                    </a:lnTo>
                    <a:lnTo>
                      <a:pt x="348" y="66"/>
                    </a:lnTo>
                    <a:lnTo>
                      <a:pt x="342" y="60"/>
                    </a:lnTo>
                    <a:lnTo>
                      <a:pt x="324" y="60"/>
                    </a:lnTo>
                    <a:lnTo>
                      <a:pt x="330" y="54"/>
                    </a:lnTo>
                    <a:lnTo>
                      <a:pt x="312" y="54"/>
                    </a:lnTo>
                    <a:lnTo>
                      <a:pt x="300" y="60"/>
                    </a:lnTo>
                    <a:lnTo>
                      <a:pt x="294" y="60"/>
                    </a:lnTo>
                    <a:lnTo>
                      <a:pt x="294" y="66"/>
                    </a:lnTo>
                    <a:lnTo>
                      <a:pt x="276" y="66"/>
                    </a:lnTo>
                    <a:lnTo>
                      <a:pt x="270" y="60"/>
                    </a:lnTo>
                    <a:lnTo>
                      <a:pt x="264" y="60"/>
                    </a:lnTo>
                    <a:lnTo>
                      <a:pt x="264" y="48"/>
                    </a:lnTo>
                    <a:lnTo>
                      <a:pt x="252" y="42"/>
                    </a:lnTo>
                    <a:lnTo>
                      <a:pt x="264" y="36"/>
                    </a:lnTo>
                    <a:lnTo>
                      <a:pt x="258" y="30"/>
                    </a:lnTo>
                    <a:lnTo>
                      <a:pt x="234" y="30"/>
                    </a:lnTo>
                    <a:lnTo>
                      <a:pt x="234" y="24"/>
                    </a:lnTo>
                    <a:lnTo>
                      <a:pt x="228" y="24"/>
                    </a:lnTo>
                    <a:lnTo>
                      <a:pt x="216" y="18"/>
                    </a:lnTo>
                    <a:lnTo>
                      <a:pt x="198" y="18"/>
                    </a:lnTo>
                    <a:lnTo>
                      <a:pt x="192" y="0"/>
                    </a:lnTo>
                    <a:lnTo>
                      <a:pt x="174" y="0"/>
                    </a:lnTo>
                    <a:lnTo>
                      <a:pt x="162" y="12"/>
                    </a:lnTo>
                    <a:lnTo>
                      <a:pt x="156" y="12"/>
                    </a:lnTo>
                    <a:lnTo>
                      <a:pt x="144" y="0"/>
                    </a:lnTo>
                    <a:lnTo>
                      <a:pt x="138" y="6"/>
                    </a:lnTo>
                    <a:lnTo>
                      <a:pt x="132" y="6"/>
                    </a:lnTo>
                    <a:lnTo>
                      <a:pt x="126" y="12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24"/>
                    </a:lnTo>
                    <a:lnTo>
                      <a:pt x="84" y="24"/>
                    </a:lnTo>
                    <a:lnTo>
                      <a:pt x="84" y="30"/>
                    </a:lnTo>
                    <a:lnTo>
                      <a:pt x="66" y="36"/>
                    </a:lnTo>
                    <a:lnTo>
                      <a:pt x="54" y="48"/>
                    </a:lnTo>
                    <a:lnTo>
                      <a:pt x="42" y="42"/>
                    </a:lnTo>
                    <a:lnTo>
                      <a:pt x="36" y="42"/>
                    </a:lnTo>
                    <a:lnTo>
                      <a:pt x="30" y="48"/>
                    </a:lnTo>
                    <a:lnTo>
                      <a:pt x="30" y="54"/>
                    </a:lnTo>
                    <a:lnTo>
                      <a:pt x="18" y="54"/>
                    </a:lnTo>
                    <a:lnTo>
                      <a:pt x="18" y="60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0" y="54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24" y="84"/>
                    </a:lnTo>
                    <a:lnTo>
                      <a:pt x="18" y="90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24" y="108"/>
                    </a:lnTo>
                    <a:lnTo>
                      <a:pt x="30" y="120"/>
                    </a:lnTo>
                    <a:lnTo>
                      <a:pt x="36" y="120"/>
                    </a:lnTo>
                    <a:lnTo>
                      <a:pt x="36" y="126"/>
                    </a:lnTo>
                    <a:lnTo>
                      <a:pt x="48" y="132"/>
                    </a:lnTo>
                    <a:lnTo>
                      <a:pt x="60" y="132"/>
                    </a:lnTo>
                    <a:lnTo>
                      <a:pt x="66" y="144"/>
                    </a:lnTo>
                    <a:lnTo>
                      <a:pt x="72" y="144"/>
                    </a:lnTo>
                    <a:lnTo>
                      <a:pt x="78" y="156"/>
                    </a:lnTo>
                    <a:lnTo>
                      <a:pt x="90" y="156"/>
                    </a:lnTo>
                    <a:lnTo>
                      <a:pt x="96" y="162"/>
                    </a:lnTo>
                    <a:lnTo>
                      <a:pt x="102" y="162"/>
                    </a:lnTo>
                    <a:lnTo>
                      <a:pt x="102" y="174"/>
                    </a:lnTo>
                    <a:lnTo>
                      <a:pt x="120" y="192"/>
                    </a:lnTo>
                    <a:lnTo>
                      <a:pt x="132" y="192"/>
                    </a:lnTo>
                    <a:lnTo>
                      <a:pt x="144" y="186"/>
                    </a:lnTo>
                    <a:lnTo>
                      <a:pt x="150" y="186"/>
                    </a:lnTo>
                    <a:lnTo>
                      <a:pt x="162" y="192"/>
                    </a:lnTo>
                    <a:lnTo>
                      <a:pt x="162" y="174"/>
                    </a:lnTo>
                    <a:lnTo>
                      <a:pt x="168" y="174"/>
                    </a:lnTo>
                    <a:lnTo>
                      <a:pt x="174" y="162"/>
                    </a:lnTo>
                    <a:lnTo>
                      <a:pt x="180" y="156"/>
                    </a:lnTo>
                    <a:lnTo>
                      <a:pt x="198" y="156"/>
                    </a:lnTo>
                    <a:lnTo>
                      <a:pt x="210" y="162"/>
                    </a:lnTo>
                    <a:lnTo>
                      <a:pt x="222" y="174"/>
                    </a:lnTo>
                    <a:lnTo>
                      <a:pt x="234" y="168"/>
                    </a:lnTo>
                    <a:lnTo>
                      <a:pt x="246" y="180"/>
                    </a:lnTo>
                    <a:lnTo>
                      <a:pt x="258" y="174"/>
                    </a:lnTo>
                    <a:lnTo>
                      <a:pt x="264" y="168"/>
                    </a:lnTo>
                    <a:lnTo>
                      <a:pt x="276" y="168"/>
                    </a:lnTo>
                    <a:lnTo>
                      <a:pt x="282" y="174"/>
                    </a:lnTo>
                    <a:lnTo>
                      <a:pt x="288" y="174"/>
                    </a:lnTo>
                    <a:lnTo>
                      <a:pt x="300" y="180"/>
                    </a:lnTo>
                    <a:lnTo>
                      <a:pt x="306" y="174"/>
                    </a:lnTo>
                    <a:lnTo>
                      <a:pt x="324" y="174"/>
                    </a:lnTo>
                    <a:lnTo>
                      <a:pt x="330" y="168"/>
                    </a:lnTo>
                    <a:lnTo>
                      <a:pt x="330" y="174"/>
                    </a:lnTo>
                    <a:lnTo>
                      <a:pt x="348" y="174"/>
                    </a:lnTo>
                    <a:lnTo>
                      <a:pt x="360" y="168"/>
                    </a:lnTo>
                    <a:lnTo>
                      <a:pt x="366" y="162"/>
                    </a:lnTo>
                    <a:lnTo>
                      <a:pt x="378" y="156"/>
                    </a:lnTo>
                    <a:lnTo>
                      <a:pt x="378" y="132"/>
                    </a:lnTo>
                    <a:lnTo>
                      <a:pt x="402" y="126"/>
                    </a:lnTo>
                    <a:lnTo>
                      <a:pt x="420" y="114"/>
                    </a:lnTo>
                    <a:lnTo>
                      <a:pt x="414" y="108"/>
                    </a:lnTo>
                    <a:lnTo>
                      <a:pt x="408" y="10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44" name="Croatia"/>
              <p:cNvSpPr>
                <a:spLocks/>
              </p:cNvSpPr>
              <p:nvPr/>
            </p:nvSpPr>
            <p:spPr bwMode="auto">
              <a:xfrm>
                <a:off x="2894" y="1354"/>
                <a:ext cx="94" cy="70"/>
              </a:xfrm>
              <a:custGeom>
                <a:avLst/>
                <a:gdLst>
                  <a:gd name="T0" fmla="*/ 2147483647 w 366"/>
                  <a:gd name="T1" fmla="*/ 2147483647 h 276"/>
                  <a:gd name="T2" fmla="*/ 2147483647 w 366"/>
                  <a:gd name="T3" fmla="*/ 2147483647 h 276"/>
                  <a:gd name="T4" fmla="*/ 2147483647 w 366"/>
                  <a:gd name="T5" fmla="*/ 2147483647 h 276"/>
                  <a:gd name="T6" fmla="*/ 2147483647 w 366"/>
                  <a:gd name="T7" fmla="*/ 2147483647 h 276"/>
                  <a:gd name="T8" fmla="*/ 2147483647 w 366"/>
                  <a:gd name="T9" fmla="*/ 2147483647 h 276"/>
                  <a:gd name="T10" fmla="*/ 2147483647 w 366"/>
                  <a:gd name="T11" fmla="*/ 2147483647 h 276"/>
                  <a:gd name="T12" fmla="*/ 2147483647 w 366"/>
                  <a:gd name="T13" fmla="*/ 2147483647 h 276"/>
                  <a:gd name="T14" fmla="*/ 2147483647 w 366"/>
                  <a:gd name="T15" fmla="*/ 2147483647 h 276"/>
                  <a:gd name="T16" fmla="*/ 2147483647 w 366"/>
                  <a:gd name="T17" fmla="*/ 2147483647 h 276"/>
                  <a:gd name="T18" fmla="*/ 2147483647 w 366"/>
                  <a:gd name="T19" fmla="*/ 2147483647 h 276"/>
                  <a:gd name="T20" fmla="*/ 2147483647 w 366"/>
                  <a:gd name="T21" fmla="*/ 2147483647 h 276"/>
                  <a:gd name="T22" fmla="*/ 2147483647 w 366"/>
                  <a:gd name="T23" fmla="*/ 0 h 276"/>
                  <a:gd name="T24" fmla="*/ 2147483647 w 366"/>
                  <a:gd name="T25" fmla="*/ 2147483647 h 276"/>
                  <a:gd name="T26" fmla="*/ 2147483647 w 366"/>
                  <a:gd name="T27" fmla="*/ 2147483647 h 276"/>
                  <a:gd name="T28" fmla="*/ 2147483647 w 366"/>
                  <a:gd name="T29" fmla="*/ 2147483647 h 276"/>
                  <a:gd name="T30" fmla="*/ 2147483647 w 366"/>
                  <a:gd name="T31" fmla="*/ 2147483647 h 276"/>
                  <a:gd name="T32" fmla="*/ 2147483647 w 366"/>
                  <a:gd name="T33" fmla="*/ 2147483647 h 276"/>
                  <a:gd name="T34" fmla="*/ 2147483647 w 366"/>
                  <a:gd name="T35" fmla="*/ 2147483647 h 276"/>
                  <a:gd name="T36" fmla="*/ 2147483647 w 366"/>
                  <a:gd name="T37" fmla="*/ 2147483647 h 276"/>
                  <a:gd name="T38" fmla="*/ 2147483647 w 366"/>
                  <a:gd name="T39" fmla="*/ 2147483647 h 276"/>
                  <a:gd name="T40" fmla="*/ 0 w 366"/>
                  <a:gd name="T41" fmla="*/ 2147483647 h 276"/>
                  <a:gd name="T42" fmla="*/ 2147483647 w 366"/>
                  <a:gd name="T43" fmla="*/ 2147483647 h 276"/>
                  <a:gd name="T44" fmla="*/ 2147483647 w 366"/>
                  <a:gd name="T45" fmla="*/ 2147483647 h 276"/>
                  <a:gd name="T46" fmla="*/ 2147483647 w 366"/>
                  <a:gd name="T47" fmla="*/ 2147483647 h 276"/>
                  <a:gd name="T48" fmla="*/ 2147483647 w 366"/>
                  <a:gd name="T49" fmla="*/ 2147483647 h 276"/>
                  <a:gd name="T50" fmla="*/ 2147483647 w 366"/>
                  <a:gd name="T51" fmla="*/ 2147483647 h 276"/>
                  <a:gd name="T52" fmla="*/ 2147483647 w 366"/>
                  <a:gd name="T53" fmla="*/ 2147483647 h 276"/>
                  <a:gd name="T54" fmla="*/ 2147483647 w 366"/>
                  <a:gd name="T55" fmla="*/ 2147483647 h 276"/>
                  <a:gd name="T56" fmla="*/ 2147483647 w 366"/>
                  <a:gd name="T57" fmla="*/ 2147483647 h 276"/>
                  <a:gd name="T58" fmla="*/ 2147483647 w 366"/>
                  <a:gd name="T59" fmla="*/ 2147483647 h 276"/>
                  <a:gd name="T60" fmla="*/ 2147483647 w 366"/>
                  <a:gd name="T61" fmla="*/ 2147483647 h 276"/>
                  <a:gd name="T62" fmla="*/ 2147483647 w 366"/>
                  <a:gd name="T63" fmla="*/ 2147483647 h 276"/>
                  <a:gd name="T64" fmla="*/ 2147483647 w 366"/>
                  <a:gd name="T65" fmla="*/ 2147483647 h 276"/>
                  <a:gd name="T66" fmla="*/ 2147483647 w 366"/>
                  <a:gd name="T67" fmla="*/ 2147483647 h 276"/>
                  <a:gd name="T68" fmla="*/ 2147483647 w 366"/>
                  <a:gd name="T69" fmla="*/ 2147483647 h 276"/>
                  <a:gd name="T70" fmla="*/ 2147483647 w 366"/>
                  <a:gd name="T71" fmla="*/ 2147483647 h 276"/>
                  <a:gd name="T72" fmla="*/ 2147483647 w 366"/>
                  <a:gd name="T73" fmla="*/ 2147483647 h 276"/>
                  <a:gd name="T74" fmla="*/ 2147483647 w 366"/>
                  <a:gd name="T75" fmla="*/ 2147483647 h 276"/>
                  <a:gd name="T76" fmla="*/ 2147483647 w 366"/>
                  <a:gd name="T77" fmla="*/ 2147483647 h 276"/>
                  <a:gd name="T78" fmla="*/ 2147483647 w 366"/>
                  <a:gd name="T79" fmla="*/ 2147483647 h 276"/>
                  <a:gd name="T80" fmla="*/ 2147483647 w 366"/>
                  <a:gd name="T81" fmla="*/ 2147483647 h 276"/>
                  <a:gd name="T82" fmla="*/ 2147483647 w 366"/>
                  <a:gd name="T83" fmla="*/ 2147483647 h 276"/>
                  <a:gd name="T84" fmla="*/ 2147483647 w 366"/>
                  <a:gd name="T85" fmla="*/ 2147483647 h 276"/>
                  <a:gd name="T86" fmla="*/ 2147483647 w 366"/>
                  <a:gd name="T87" fmla="*/ 2147483647 h 276"/>
                  <a:gd name="T88" fmla="*/ 2147483647 w 366"/>
                  <a:gd name="T89" fmla="*/ 2147483647 h 276"/>
                  <a:gd name="T90" fmla="*/ 2147483647 w 366"/>
                  <a:gd name="T91" fmla="*/ 2147483647 h 2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6"/>
                  <a:gd name="T139" fmla="*/ 0 h 276"/>
                  <a:gd name="T140" fmla="*/ 366 w 366"/>
                  <a:gd name="T141" fmla="*/ 276 h 2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6" h="276">
                    <a:moveTo>
                      <a:pt x="342" y="126"/>
                    </a:moveTo>
                    <a:lnTo>
                      <a:pt x="342" y="114"/>
                    </a:lnTo>
                    <a:lnTo>
                      <a:pt x="348" y="114"/>
                    </a:lnTo>
                    <a:lnTo>
                      <a:pt x="354" y="108"/>
                    </a:lnTo>
                    <a:lnTo>
                      <a:pt x="360" y="108"/>
                    </a:lnTo>
                    <a:lnTo>
                      <a:pt x="366" y="102"/>
                    </a:lnTo>
                    <a:lnTo>
                      <a:pt x="360" y="102"/>
                    </a:lnTo>
                    <a:lnTo>
                      <a:pt x="348" y="96"/>
                    </a:lnTo>
                    <a:lnTo>
                      <a:pt x="336" y="96"/>
                    </a:lnTo>
                    <a:lnTo>
                      <a:pt x="342" y="78"/>
                    </a:lnTo>
                    <a:lnTo>
                      <a:pt x="336" y="78"/>
                    </a:lnTo>
                    <a:lnTo>
                      <a:pt x="330" y="48"/>
                    </a:lnTo>
                    <a:lnTo>
                      <a:pt x="324" y="48"/>
                    </a:lnTo>
                    <a:lnTo>
                      <a:pt x="312" y="54"/>
                    </a:lnTo>
                    <a:lnTo>
                      <a:pt x="270" y="60"/>
                    </a:lnTo>
                    <a:lnTo>
                      <a:pt x="264" y="48"/>
                    </a:lnTo>
                    <a:lnTo>
                      <a:pt x="246" y="48"/>
                    </a:lnTo>
                    <a:lnTo>
                      <a:pt x="234" y="42"/>
                    </a:lnTo>
                    <a:lnTo>
                      <a:pt x="228" y="36"/>
                    </a:lnTo>
                    <a:lnTo>
                      <a:pt x="216" y="30"/>
                    </a:lnTo>
                    <a:lnTo>
                      <a:pt x="204" y="18"/>
                    </a:lnTo>
                    <a:lnTo>
                      <a:pt x="204" y="12"/>
                    </a:lnTo>
                    <a:lnTo>
                      <a:pt x="198" y="6"/>
                    </a:lnTo>
                    <a:lnTo>
                      <a:pt x="186" y="0"/>
                    </a:lnTo>
                    <a:lnTo>
                      <a:pt x="162" y="0"/>
                    </a:lnTo>
                    <a:lnTo>
                      <a:pt x="162" y="12"/>
                    </a:lnTo>
                    <a:lnTo>
                      <a:pt x="150" y="18"/>
                    </a:lnTo>
                    <a:lnTo>
                      <a:pt x="120" y="18"/>
                    </a:lnTo>
                    <a:lnTo>
                      <a:pt x="120" y="30"/>
                    </a:lnTo>
                    <a:lnTo>
                      <a:pt x="126" y="36"/>
                    </a:lnTo>
                    <a:lnTo>
                      <a:pt x="126" y="42"/>
                    </a:lnTo>
                    <a:lnTo>
                      <a:pt x="114" y="54"/>
                    </a:lnTo>
                    <a:lnTo>
                      <a:pt x="102" y="60"/>
                    </a:lnTo>
                    <a:lnTo>
                      <a:pt x="102" y="78"/>
                    </a:lnTo>
                    <a:lnTo>
                      <a:pt x="60" y="78"/>
                    </a:lnTo>
                    <a:lnTo>
                      <a:pt x="54" y="72"/>
                    </a:lnTo>
                    <a:lnTo>
                      <a:pt x="54" y="66"/>
                    </a:lnTo>
                    <a:lnTo>
                      <a:pt x="48" y="78"/>
                    </a:lnTo>
                    <a:lnTo>
                      <a:pt x="30" y="78"/>
                    </a:lnTo>
                    <a:lnTo>
                      <a:pt x="18" y="72"/>
                    </a:lnTo>
                    <a:lnTo>
                      <a:pt x="18" y="84"/>
                    </a:lnTo>
                    <a:lnTo>
                      <a:pt x="0" y="84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12" y="120"/>
                    </a:lnTo>
                    <a:lnTo>
                      <a:pt x="24" y="114"/>
                    </a:lnTo>
                    <a:lnTo>
                      <a:pt x="30" y="102"/>
                    </a:lnTo>
                    <a:lnTo>
                      <a:pt x="42" y="102"/>
                    </a:lnTo>
                    <a:lnTo>
                      <a:pt x="48" y="114"/>
                    </a:lnTo>
                    <a:lnTo>
                      <a:pt x="48" y="132"/>
                    </a:lnTo>
                    <a:lnTo>
                      <a:pt x="78" y="126"/>
                    </a:lnTo>
                    <a:lnTo>
                      <a:pt x="78" y="132"/>
                    </a:lnTo>
                    <a:lnTo>
                      <a:pt x="72" y="144"/>
                    </a:lnTo>
                    <a:lnTo>
                      <a:pt x="72" y="150"/>
                    </a:lnTo>
                    <a:lnTo>
                      <a:pt x="84" y="162"/>
                    </a:lnTo>
                    <a:lnTo>
                      <a:pt x="96" y="168"/>
                    </a:lnTo>
                    <a:lnTo>
                      <a:pt x="96" y="180"/>
                    </a:lnTo>
                    <a:lnTo>
                      <a:pt x="144" y="216"/>
                    </a:lnTo>
                    <a:lnTo>
                      <a:pt x="144" y="240"/>
                    </a:lnTo>
                    <a:lnTo>
                      <a:pt x="198" y="240"/>
                    </a:lnTo>
                    <a:lnTo>
                      <a:pt x="210" y="246"/>
                    </a:lnTo>
                    <a:lnTo>
                      <a:pt x="216" y="252"/>
                    </a:lnTo>
                    <a:lnTo>
                      <a:pt x="216" y="276"/>
                    </a:lnTo>
                    <a:lnTo>
                      <a:pt x="246" y="276"/>
                    </a:lnTo>
                    <a:lnTo>
                      <a:pt x="252" y="270"/>
                    </a:lnTo>
                    <a:lnTo>
                      <a:pt x="252" y="264"/>
                    </a:lnTo>
                    <a:lnTo>
                      <a:pt x="246" y="252"/>
                    </a:lnTo>
                    <a:lnTo>
                      <a:pt x="234" y="246"/>
                    </a:lnTo>
                    <a:lnTo>
                      <a:pt x="216" y="234"/>
                    </a:lnTo>
                    <a:lnTo>
                      <a:pt x="204" y="228"/>
                    </a:lnTo>
                    <a:lnTo>
                      <a:pt x="192" y="216"/>
                    </a:lnTo>
                    <a:lnTo>
                      <a:pt x="180" y="186"/>
                    </a:lnTo>
                    <a:lnTo>
                      <a:pt x="162" y="180"/>
                    </a:lnTo>
                    <a:lnTo>
                      <a:pt x="162" y="162"/>
                    </a:lnTo>
                    <a:lnTo>
                      <a:pt x="156" y="156"/>
                    </a:lnTo>
                    <a:lnTo>
                      <a:pt x="150" y="156"/>
                    </a:lnTo>
                    <a:lnTo>
                      <a:pt x="150" y="144"/>
                    </a:lnTo>
                    <a:lnTo>
                      <a:pt x="132" y="138"/>
                    </a:lnTo>
                    <a:lnTo>
                      <a:pt x="120" y="126"/>
                    </a:lnTo>
                    <a:lnTo>
                      <a:pt x="138" y="120"/>
                    </a:lnTo>
                    <a:lnTo>
                      <a:pt x="138" y="96"/>
                    </a:lnTo>
                    <a:lnTo>
                      <a:pt x="144" y="96"/>
                    </a:lnTo>
                    <a:lnTo>
                      <a:pt x="150" y="102"/>
                    </a:lnTo>
                    <a:lnTo>
                      <a:pt x="162" y="108"/>
                    </a:lnTo>
                    <a:lnTo>
                      <a:pt x="186" y="102"/>
                    </a:lnTo>
                    <a:lnTo>
                      <a:pt x="210" y="102"/>
                    </a:lnTo>
                    <a:lnTo>
                      <a:pt x="228" y="108"/>
                    </a:lnTo>
                    <a:lnTo>
                      <a:pt x="240" y="102"/>
                    </a:lnTo>
                    <a:lnTo>
                      <a:pt x="252" y="102"/>
                    </a:lnTo>
                    <a:lnTo>
                      <a:pt x="258" y="108"/>
                    </a:lnTo>
                    <a:lnTo>
                      <a:pt x="312" y="108"/>
                    </a:lnTo>
                    <a:lnTo>
                      <a:pt x="324" y="126"/>
                    </a:lnTo>
                    <a:lnTo>
                      <a:pt x="342" y="12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45" name="Bulgaria"/>
              <p:cNvSpPr>
                <a:spLocks/>
              </p:cNvSpPr>
              <p:nvPr/>
            </p:nvSpPr>
            <p:spPr bwMode="auto">
              <a:xfrm>
                <a:off x="3039" y="1401"/>
                <a:ext cx="101" cy="58"/>
              </a:xfrm>
              <a:custGeom>
                <a:avLst/>
                <a:gdLst>
                  <a:gd name="T0" fmla="*/ 2147483647 w 396"/>
                  <a:gd name="T1" fmla="*/ 2147483647 h 228"/>
                  <a:gd name="T2" fmla="*/ 2147483647 w 396"/>
                  <a:gd name="T3" fmla="*/ 2147483647 h 228"/>
                  <a:gd name="T4" fmla="*/ 2147483647 w 396"/>
                  <a:gd name="T5" fmla="*/ 2147483647 h 228"/>
                  <a:gd name="T6" fmla="*/ 2147483647 w 396"/>
                  <a:gd name="T7" fmla="*/ 2147483647 h 228"/>
                  <a:gd name="T8" fmla="*/ 2147483647 w 396"/>
                  <a:gd name="T9" fmla="*/ 2147483647 h 228"/>
                  <a:gd name="T10" fmla="*/ 2147483647 w 396"/>
                  <a:gd name="T11" fmla="*/ 2147483647 h 228"/>
                  <a:gd name="T12" fmla="*/ 2147483647 w 396"/>
                  <a:gd name="T13" fmla="*/ 2147483647 h 228"/>
                  <a:gd name="T14" fmla="*/ 2147483647 w 396"/>
                  <a:gd name="T15" fmla="*/ 0 h 228"/>
                  <a:gd name="T16" fmla="*/ 2147483647 w 396"/>
                  <a:gd name="T17" fmla="*/ 2147483647 h 228"/>
                  <a:gd name="T18" fmla="*/ 2147483647 w 396"/>
                  <a:gd name="T19" fmla="*/ 2147483647 h 228"/>
                  <a:gd name="T20" fmla="*/ 2147483647 w 396"/>
                  <a:gd name="T21" fmla="*/ 2147483647 h 228"/>
                  <a:gd name="T22" fmla="*/ 2147483647 w 396"/>
                  <a:gd name="T23" fmla="*/ 2147483647 h 228"/>
                  <a:gd name="T24" fmla="*/ 2147483647 w 396"/>
                  <a:gd name="T25" fmla="*/ 2147483647 h 228"/>
                  <a:gd name="T26" fmla="*/ 2147483647 w 396"/>
                  <a:gd name="T27" fmla="*/ 2147483647 h 228"/>
                  <a:gd name="T28" fmla="*/ 2147483647 w 396"/>
                  <a:gd name="T29" fmla="*/ 2147483647 h 228"/>
                  <a:gd name="T30" fmla="*/ 2147483647 w 396"/>
                  <a:gd name="T31" fmla="*/ 2147483647 h 228"/>
                  <a:gd name="T32" fmla="*/ 2147483647 w 396"/>
                  <a:gd name="T33" fmla="*/ 2147483647 h 228"/>
                  <a:gd name="T34" fmla="*/ 2147483647 w 396"/>
                  <a:gd name="T35" fmla="*/ 2147483647 h 228"/>
                  <a:gd name="T36" fmla="*/ 2147483647 w 396"/>
                  <a:gd name="T37" fmla="*/ 2147483647 h 228"/>
                  <a:gd name="T38" fmla="*/ 2147483647 w 396"/>
                  <a:gd name="T39" fmla="*/ 2147483647 h 228"/>
                  <a:gd name="T40" fmla="*/ 2147483647 w 396"/>
                  <a:gd name="T41" fmla="*/ 2147483647 h 228"/>
                  <a:gd name="T42" fmla="*/ 2147483647 w 396"/>
                  <a:gd name="T43" fmla="*/ 0 h 228"/>
                  <a:gd name="T44" fmla="*/ 0 w 396"/>
                  <a:gd name="T45" fmla="*/ 2147483647 h 228"/>
                  <a:gd name="T46" fmla="*/ 2147483647 w 396"/>
                  <a:gd name="T47" fmla="*/ 2147483647 h 228"/>
                  <a:gd name="T48" fmla="*/ 2147483647 w 396"/>
                  <a:gd name="T49" fmla="*/ 2147483647 h 228"/>
                  <a:gd name="T50" fmla="*/ 2147483647 w 396"/>
                  <a:gd name="T51" fmla="*/ 2147483647 h 228"/>
                  <a:gd name="T52" fmla="*/ 2147483647 w 396"/>
                  <a:gd name="T53" fmla="*/ 2147483647 h 228"/>
                  <a:gd name="T54" fmla="*/ 2147483647 w 396"/>
                  <a:gd name="T55" fmla="*/ 2147483647 h 228"/>
                  <a:gd name="T56" fmla="*/ 0 w 396"/>
                  <a:gd name="T57" fmla="*/ 2147483647 h 228"/>
                  <a:gd name="T58" fmla="*/ 2147483647 w 396"/>
                  <a:gd name="T59" fmla="*/ 2147483647 h 228"/>
                  <a:gd name="T60" fmla="*/ 2147483647 w 396"/>
                  <a:gd name="T61" fmla="*/ 2147483647 h 228"/>
                  <a:gd name="T62" fmla="*/ 2147483647 w 396"/>
                  <a:gd name="T63" fmla="*/ 2147483647 h 228"/>
                  <a:gd name="T64" fmla="*/ 2147483647 w 396"/>
                  <a:gd name="T65" fmla="*/ 2147483647 h 228"/>
                  <a:gd name="T66" fmla="*/ 2147483647 w 396"/>
                  <a:gd name="T67" fmla="*/ 2147483647 h 228"/>
                  <a:gd name="T68" fmla="*/ 2147483647 w 396"/>
                  <a:gd name="T69" fmla="*/ 2147483647 h 228"/>
                  <a:gd name="T70" fmla="*/ 2147483647 w 396"/>
                  <a:gd name="T71" fmla="*/ 2147483647 h 228"/>
                  <a:gd name="T72" fmla="*/ 2147483647 w 396"/>
                  <a:gd name="T73" fmla="*/ 2147483647 h 228"/>
                  <a:gd name="T74" fmla="*/ 2147483647 w 396"/>
                  <a:gd name="T75" fmla="*/ 2147483647 h 228"/>
                  <a:gd name="T76" fmla="*/ 2147483647 w 396"/>
                  <a:gd name="T77" fmla="*/ 2147483647 h 228"/>
                  <a:gd name="T78" fmla="*/ 2147483647 w 396"/>
                  <a:gd name="T79" fmla="*/ 2147483647 h 228"/>
                  <a:gd name="T80" fmla="*/ 2147483647 w 396"/>
                  <a:gd name="T81" fmla="*/ 2147483647 h 228"/>
                  <a:gd name="T82" fmla="*/ 2147483647 w 396"/>
                  <a:gd name="T83" fmla="*/ 2147483647 h 228"/>
                  <a:gd name="T84" fmla="*/ 2147483647 w 396"/>
                  <a:gd name="T85" fmla="*/ 2147483647 h 228"/>
                  <a:gd name="T86" fmla="*/ 2147483647 w 396"/>
                  <a:gd name="T87" fmla="*/ 2147483647 h 228"/>
                  <a:gd name="T88" fmla="*/ 2147483647 w 396"/>
                  <a:gd name="T89" fmla="*/ 2147483647 h 228"/>
                  <a:gd name="T90" fmla="*/ 2147483647 w 396"/>
                  <a:gd name="T91" fmla="*/ 2147483647 h 228"/>
                  <a:gd name="T92" fmla="*/ 2147483647 w 396"/>
                  <a:gd name="T93" fmla="*/ 2147483647 h 22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6"/>
                  <a:gd name="T142" fmla="*/ 0 h 228"/>
                  <a:gd name="T143" fmla="*/ 396 w 396"/>
                  <a:gd name="T144" fmla="*/ 228 h 22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6" h="228">
                    <a:moveTo>
                      <a:pt x="372" y="168"/>
                    </a:moveTo>
                    <a:lnTo>
                      <a:pt x="336" y="126"/>
                    </a:lnTo>
                    <a:lnTo>
                      <a:pt x="354" y="108"/>
                    </a:lnTo>
                    <a:lnTo>
                      <a:pt x="354" y="78"/>
                    </a:lnTo>
                    <a:lnTo>
                      <a:pt x="360" y="72"/>
                    </a:lnTo>
                    <a:lnTo>
                      <a:pt x="372" y="66"/>
                    </a:lnTo>
                    <a:lnTo>
                      <a:pt x="396" y="66"/>
                    </a:lnTo>
                    <a:lnTo>
                      <a:pt x="396" y="48"/>
                    </a:lnTo>
                    <a:lnTo>
                      <a:pt x="390" y="36"/>
                    </a:lnTo>
                    <a:lnTo>
                      <a:pt x="372" y="36"/>
                    </a:lnTo>
                    <a:lnTo>
                      <a:pt x="348" y="12"/>
                    </a:lnTo>
                    <a:lnTo>
                      <a:pt x="324" y="12"/>
                    </a:lnTo>
                    <a:lnTo>
                      <a:pt x="312" y="6"/>
                    </a:lnTo>
                    <a:lnTo>
                      <a:pt x="300" y="6"/>
                    </a:lnTo>
                    <a:lnTo>
                      <a:pt x="288" y="0"/>
                    </a:lnTo>
                    <a:lnTo>
                      <a:pt x="282" y="0"/>
                    </a:lnTo>
                    <a:lnTo>
                      <a:pt x="282" y="12"/>
                    </a:lnTo>
                    <a:lnTo>
                      <a:pt x="252" y="6"/>
                    </a:lnTo>
                    <a:lnTo>
                      <a:pt x="252" y="12"/>
                    </a:lnTo>
                    <a:lnTo>
                      <a:pt x="246" y="12"/>
                    </a:lnTo>
                    <a:lnTo>
                      <a:pt x="234" y="18"/>
                    </a:lnTo>
                    <a:lnTo>
                      <a:pt x="228" y="18"/>
                    </a:lnTo>
                    <a:lnTo>
                      <a:pt x="222" y="24"/>
                    </a:lnTo>
                    <a:lnTo>
                      <a:pt x="222" y="36"/>
                    </a:lnTo>
                    <a:lnTo>
                      <a:pt x="216" y="42"/>
                    </a:lnTo>
                    <a:lnTo>
                      <a:pt x="198" y="42"/>
                    </a:lnTo>
                    <a:lnTo>
                      <a:pt x="186" y="36"/>
                    </a:lnTo>
                    <a:lnTo>
                      <a:pt x="180" y="30"/>
                    </a:lnTo>
                    <a:lnTo>
                      <a:pt x="156" y="30"/>
                    </a:lnTo>
                    <a:lnTo>
                      <a:pt x="138" y="24"/>
                    </a:lnTo>
                    <a:lnTo>
                      <a:pt x="138" y="30"/>
                    </a:lnTo>
                    <a:lnTo>
                      <a:pt x="132" y="36"/>
                    </a:lnTo>
                    <a:lnTo>
                      <a:pt x="108" y="36"/>
                    </a:lnTo>
                    <a:lnTo>
                      <a:pt x="102" y="30"/>
                    </a:lnTo>
                    <a:lnTo>
                      <a:pt x="90" y="30"/>
                    </a:lnTo>
                    <a:lnTo>
                      <a:pt x="66" y="18"/>
                    </a:lnTo>
                    <a:lnTo>
                      <a:pt x="54" y="30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42" y="6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18" y="48"/>
                    </a:lnTo>
                    <a:lnTo>
                      <a:pt x="12" y="60"/>
                    </a:lnTo>
                    <a:lnTo>
                      <a:pt x="30" y="66"/>
                    </a:lnTo>
                    <a:lnTo>
                      <a:pt x="36" y="72"/>
                    </a:lnTo>
                    <a:lnTo>
                      <a:pt x="36" y="96"/>
                    </a:lnTo>
                    <a:lnTo>
                      <a:pt x="30" y="102"/>
                    </a:lnTo>
                    <a:lnTo>
                      <a:pt x="6" y="102"/>
                    </a:lnTo>
                    <a:lnTo>
                      <a:pt x="6" y="108"/>
                    </a:lnTo>
                    <a:lnTo>
                      <a:pt x="12" y="114"/>
                    </a:lnTo>
                    <a:lnTo>
                      <a:pt x="12" y="138"/>
                    </a:lnTo>
                    <a:lnTo>
                      <a:pt x="0" y="138"/>
                    </a:lnTo>
                    <a:lnTo>
                      <a:pt x="12" y="156"/>
                    </a:lnTo>
                    <a:lnTo>
                      <a:pt x="18" y="156"/>
                    </a:lnTo>
                    <a:lnTo>
                      <a:pt x="18" y="168"/>
                    </a:lnTo>
                    <a:lnTo>
                      <a:pt x="36" y="180"/>
                    </a:lnTo>
                    <a:lnTo>
                      <a:pt x="42" y="186"/>
                    </a:lnTo>
                    <a:lnTo>
                      <a:pt x="48" y="198"/>
                    </a:lnTo>
                    <a:lnTo>
                      <a:pt x="48" y="210"/>
                    </a:lnTo>
                    <a:lnTo>
                      <a:pt x="42" y="222"/>
                    </a:lnTo>
                    <a:lnTo>
                      <a:pt x="48" y="222"/>
                    </a:lnTo>
                    <a:lnTo>
                      <a:pt x="54" y="228"/>
                    </a:lnTo>
                    <a:lnTo>
                      <a:pt x="66" y="228"/>
                    </a:lnTo>
                    <a:lnTo>
                      <a:pt x="78" y="222"/>
                    </a:lnTo>
                    <a:lnTo>
                      <a:pt x="84" y="216"/>
                    </a:lnTo>
                    <a:lnTo>
                      <a:pt x="108" y="222"/>
                    </a:lnTo>
                    <a:lnTo>
                      <a:pt x="114" y="204"/>
                    </a:lnTo>
                    <a:lnTo>
                      <a:pt x="144" y="198"/>
                    </a:lnTo>
                    <a:lnTo>
                      <a:pt x="144" y="204"/>
                    </a:lnTo>
                    <a:lnTo>
                      <a:pt x="162" y="222"/>
                    </a:lnTo>
                    <a:lnTo>
                      <a:pt x="174" y="222"/>
                    </a:lnTo>
                    <a:lnTo>
                      <a:pt x="180" y="216"/>
                    </a:lnTo>
                    <a:lnTo>
                      <a:pt x="192" y="228"/>
                    </a:lnTo>
                    <a:lnTo>
                      <a:pt x="204" y="228"/>
                    </a:lnTo>
                    <a:lnTo>
                      <a:pt x="216" y="216"/>
                    </a:lnTo>
                    <a:lnTo>
                      <a:pt x="228" y="228"/>
                    </a:lnTo>
                    <a:lnTo>
                      <a:pt x="246" y="228"/>
                    </a:lnTo>
                    <a:lnTo>
                      <a:pt x="252" y="222"/>
                    </a:lnTo>
                    <a:lnTo>
                      <a:pt x="252" y="204"/>
                    </a:lnTo>
                    <a:lnTo>
                      <a:pt x="246" y="198"/>
                    </a:lnTo>
                    <a:lnTo>
                      <a:pt x="264" y="192"/>
                    </a:lnTo>
                    <a:lnTo>
                      <a:pt x="282" y="168"/>
                    </a:lnTo>
                    <a:lnTo>
                      <a:pt x="312" y="174"/>
                    </a:lnTo>
                    <a:lnTo>
                      <a:pt x="324" y="156"/>
                    </a:lnTo>
                    <a:lnTo>
                      <a:pt x="336" y="174"/>
                    </a:lnTo>
                    <a:lnTo>
                      <a:pt x="348" y="174"/>
                    </a:lnTo>
                    <a:lnTo>
                      <a:pt x="360" y="180"/>
                    </a:lnTo>
                    <a:lnTo>
                      <a:pt x="372" y="180"/>
                    </a:lnTo>
                    <a:lnTo>
                      <a:pt x="372" y="16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46" name="Bosnia and Herzegovina"/>
              <p:cNvSpPr>
                <a:spLocks/>
              </p:cNvSpPr>
              <p:nvPr/>
            </p:nvSpPr>
            <p:spPr bwMode="auto">
              <a:xfrm>
                <a:off x="2925" y="1378"/>
                <a:ext cx="68" cy="60"/>
              </a:xfrm>
              <a:custGeom>
                <a:avLst/>
                <a:gdLst>
                  <a:gd name="T0" fmla="*/ 2147483647 w 264"/>
                  <a:gd name="T1" fmla="*/ 2147483647 h 234"/>
                  <a:gd name="T2" fmla="*/ 2147483647 w 264"/>
                  <a:gd name="T3" fmla="*/ 2147483647 h 234"/>
                  <a:gd name="T4" fmla="*/ 2147483647 w 264"/>
                  <a:gd name="T5" fmla="*/ 2147483647 h 234"/>
                  <a:gd name="T6" fmla="*/ 2147483647 w 264"/>
                  <a:gd name="T7" fmla="*/ 2147483647 h 234"/>
                  <a:gd name="T8" fmla="*/ 2147483647 w 264"/>
                  <a:gd name="T9" fmla="*/ 2147483647 h 234"/>
                  <a:gd name="T10" fmla="*/ 2147483647 w 264"/>
                  <a:gd name="T11" fmla="*/ 2147483647 h 234"/>
                  <a:gd name="T12" fmla="*/ 2147483647 w 264"/>
                  <a:gd name="T13" fmla="*/ 2147483647 h 234"/>
                  <a:gd name="T14" fmla="*/ 2147483647 w 264"/>
                  <a:gd name="T15" fmla="*/ 2147483647 h 234"/>
                  <a:gd name="T16" fmla="*/ 2147483647 w 264"/>
                  <a:gd name="T17" fmla="*/ 2147483647 h 234"/>
                  <a:gd name="T18" fmla="*/ 2147483647 w 264"/>
                  <a:gd name="T19" fmla="*/ 2147483647 h 234"/>
                  <a:gd name="T20" fmla="*/ 2147483647 w 264"/>
                  <a:gd name="T21" fmla="*/ 2147483647 h 234"/>
                  <a:gd name="T22" fmla="*/ 2147483647 w 264"/>
                  <a:gd name="T23" fmla="*/ 2147483647 h 234"/>
                  <a:gd name="T24" fmla="*/ 2147483647 w 264"/>
                  <a:gd name="T25" fmla="*/ 2147483647 h 234"/>
                  <a:gd name="T26" fmla="*/ 2147483647 w 264"/>
                  <a:gd name="T27" fmla="*/ 2147483647 h 234"/>
                  <a:gd name="T28" fmla="*/ 2147483647 w 264"/>
                  <a:gd name="T29" fmla="*/ 2147483647 h 234"/>
                  <a:gd name="T30" fmla="*/ 2147483647 w 264"/>
                  <a:gd name="T31" fmla="*/ 2147483647 h 234"/>
                  <a:gd name="T32" fmla="*/ 2147483647 w 264"/>
                  <a:gd name="T33" fmla="*/ 2147483647 h 234"/>
                  <a:gd name="T34" fmla="*/ 2147483647 w 264"/>
                  <a:gd name="T35" fmla="*/ 2147483647 h 234"/>
                  <a:gd name="T36" fmla="*/ 2147483647 w 264"/>
                  <a:gd name="T37" fmla="*/ 2147483647 h 234"/>
                  <a:gd name="T38" fmla="*/ 2147483647 w 264"/>
                  <a:gd name="T39" fmla="*/ 0 h 234"/>
                  <a:gd name="T40" fmla="*/ 2147483647 w 264"/>
                  <a:gd name="T41" fmla="*/ 0 h 234"/>
                  <a:gd name="T42" fmla="*/ 2147483647 w 264"/>
                  <a:gd name="T43" fmla="*/ 2147483647 h 234"/>
                  <a:gd name="T44" fmla="*/ 0 w 264"/>
                  <a:gd name="T45" fmla="*/ 2147483647 h 234"/>
                  <a:gd name="T46" fmla="*/ 2147483647 w 264"/>
                  <a:gd name="T47" fmla="*/ 2147483647 h 234"/>
                  <a:gd name="T48" fmla="*/ 2147483647 w 264"/>
                  <a:gd name="T49" fmla="*/ 2147483647 h 234"/>
                  <a:gd name="T50" fmla="*/ 2147483647 w 264"/>
                  <a:gd name="T51" fmla="*/ 2147483647 h 234"/>
                  <a:gd name="T52" fmla="*/ 2147483647 w 264"/>
                  <a:gd name="T53" fmla="*/ 2147483647 h 234"/>
                  <a:gd name="T54" fmla="*/ 2147483647 w 264"/>
                  <a:gd name="T55" fmla="*/ 2147483647 h 234"/>
                  <a:gd name="T56" fmla="*/ 2147483647 w 264"/>
                  <a:gd name="T57" fmla="*/ 2147483647 h 234"/>
                  <a:gd name="T58" fmla="*/ 2147483647 w 264"/>
                  <a:gd name="T59" fmla="*/ 2147483647 h 234"/>
                  <a:gd name="T60" fmla="*/ 2147483647 w 264"/>
                  <a:gd name="T61" fmla="*/ 2147483647 h 234"/>
                  <a:gd name="T62" fmla="*/ 2147483647 w 264"/>
                  <a:gd name="T63" fmla="*/ 2147483647 h 234"/>
                  <a:gd name="T64" fmla="*/ 2147483647 w 264"/>
                  <a:gd name="T65" fmla="*/ 2147483647 h 234"/>
                  <a:gd name="T66" fmla="*/ 2147483647 w 264"/>
                  <a:gd name="T67" fmla="*/ 2147483647 h 234"/>
                  <a:gd name="T68" fmla="*/ 2147483647 w 264"/>
                  <a:gd name="T69" fmla="*/ 2147483647 h 234"/>
                  <a:gd name="T70" fmla="*/ 2147483647 w 264"/>
                  <a:gd name="T71" fmla="*/ 2147483647 h 234"/>
                  <a:gd name="T72" fmla="*/ 2147483647 w 264"/>
                  <a:gd name="T73" fmla="*/ 2147483647 h 234"/>
                  <a:gd name="T74" fmla="*/ 2147483647 w 264"/>
                  <a:gd name="T75" fmla="*/ 2147483647 h 234"/>
                  <a:gd name="T76" fmla="*/ 2147483647 w 264"/>
                  <a:gd name="T77" fmla="*/ 2147483647 h 234"/>
                  <a:gd name="T78" fmla="*/ 2147483647 w 264"/>
                  <a:gd name="T79" fmla="*/ 2147483647 h 234"/>
                  <a:gd name="T80" fmla="*/ 2147483647 w 264"/>
                  <a:gd name="T81" fmla="*/ 2147483647 h 234"/>
                  <a:gd name="T82" fmla="*/ 2147483647 w 264"/>
                  <a:gd name="T83" fmla="*/ 2147483647 h 234"/>
                  <a:gd name="T84" fmla="*/ 2147483647 w 264"/>
                  <a:gd name="T85" fmla="*/ 2147483647 h 234"/>
                  <a:gd name="T86" fmla="*/ 2147483647 w 264"/>
                  <a:gd name="T87" fmla="*/ 2147483647 h 234"/>
                  <a:gd name="T88" fmla="*/ 2147483647 w 264"/>
                  <a:gd name="T89" fmla="*/ 2147483647 h 234"/>
                  <a:gd name="T90" fmla="*/ 2147483647 w 264"/>
                  <a:gd name="T91" fmla="*/ 2147483647 h 234"/>
                  <a:gd name="T92" fmla="*/ 2147483647 w 264"/>
                  <a:gd name="T93" fmla="*/ 2147483647 h 234"/>
                  <a:gd name="T94" fmla="*/ 2147483647 w 264"/>
                  <a:gd name="T95" fmla="*/ 2147483647 h 234"/>
                  <a:gd name="T96" fmla="*/ 2147483647 w 264"/>
                  <a:gd name="T97" fmla="*/ 2147483647 h 234"/>
                  <a:gd name="T98" fmla="*/ 2147483647 w 264"/>
                  <a:gd name="T99" fmla="*/ 2147483647 h 234"/>
                  <a:gd name="T100" fmla="*/ 2147483647 w 264"/>
                  <a:gd name="T101" fmla="*/ 2147483647 h 234"/>
                  <a:gd name="T102" fmla="*/ 2147483647 w 264"/>
                  <a:gd name="T103" fmla="*/ 2147483647 h 234"/>
                  <a:gd name="T104" fmla="*/ 2147483647 w 264"/>
                  <a:gd name="T105" fmla="*/ 2147483647 h 234"/>
                  <a:gd name="T106" fmla="*/ 2147483647 w 264"/>
                  <a:gd name="T107" fmla="*/ 2147483647 h 234"/>
                  <a:gd name="T108" fmla="*/ 2147483647 w 264"/>
                  <a:gd name="T109" fmla="*/ 2147483647 h 234"/>
                  <a:gd name="T110" fmla="*/ 2147483647 w 264"/>
                  <a:gd name="T111" fmla="*/ 2147483647 h 234"/>
                  <a:gd name="T112" fmla="*/ 2147483647 w 264"/>
                  <a:gd name="T113" fmla="*/ 2147483647 h 234"/>
                  <a:gd name="T114" fmla="*/ 2147483647 w 264"/>
                  <a:gd name="T115" fmla="*/ 2147483647 h 234"/>
                  <a:gd name="T116" fmla="*/ 2147483647 w 264"/>
                  <a:gd name="T117" fmla="*/ 2147483647 h 234"/>
                  <a:gd name="T118" fmla="*/ 2147483647 w 264"/>
                  <a:gd name="T119" fmla="*/ 2147483647 h 234"/>
                  <a:gd name="T120" fmla="*/ 2147483647 w 264"/>
                  <a:gd name="T121" fmla="*/ 2147483647 h 234"/>
                  <a:gd name="T122" fmla="*/ 2147483647 w 264"/>
                  <a:gd name="T123" fmla="*/ 2147483647 h 234"/>
                  <a:gd name="T124" fmla="*/ 2147483647 w 264"/>
                  <a:gd name="T125" fmla="*/ 2147483647 h 23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64"/>
                  <a:gd name="T190" fmla="*/ 0 h 234"/>
                  <a:gd name="T191" fmla="*/ 264 w 264"/>
                  <a:gd name="T192" fmla="*/ 234 h 23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64" h="234">
                    <a:moveTo>
                      <a:pt x="246" y="78"/>
                    </a:moveTo>
                    <a:lnTo>
                      <a:pt x="228" y="78"/>
                    </a:lnTo>
                    <a:lnTo>
                      <a:pt x="228" y="60"/>
                    </a:lnTo>
                    <a:lnTo>
                      <a:pt x="246" y="42"/>
                    </a:lnTo>
                    <a:lnTo>
                      <a:pt x="246" y="30"/>
                    </a:lnTo>
                    <a:lnTo>
                      <a:pt x="234" y="30"/>
                    </a:lnTo>
                    <a:lnTo>
                      <a:pt x="222" y="36"/>
                    </a:lnTo>
                    <a:lnTo>
                      <a:pt x="216" y="36"/>
                    </a:lnTo>
                    <a:lnTo>
                      <a:pt x="216" y="30"/>
                    </a:lnTo>
                    <a:lnTo>
                      <a:pt x="204" y="30"/>
                    </a:lnTo>
                    <a:lnTo>
                      <a:pt x="192" y="12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120" y="6"/>
                    </a:lnTo>
                    <a:lnTo>
                      <a:pt x="108" y="12"/>
                    </a:lnTo>
                    <a:lnTo>
                      <a:pt x="90" y="6"/>
                    </a:lnTo>
                    <a:lnTo>
                      <a:pt x="66" y="6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2" y="66"/>
                    </a:lnTo>
                    <a:lnTo>
                      <a:pt x="42" y="84"/>
                    </a:lnTo>
                    <a:lnTo>
                      <a:pt x="60" y="90"/>
                    </a:lnTo>
                    <a:lnTo>
                      <a:pt x="72" y="120"/>
                    </a:lnTo>
                    <a:lnTo>
                      <a:pt x="84" y="132"/>
                    </a:lnTo>
                    <a:lnTo>
                      <a:pt x="96" y="138"/>
                    </a:lnTo>
                    <a:lnTo>
                      <a:pt x="114" y="150"/>
                    </a:lnTo>
                    <a:lnTo>
                      <a:pt x="126" y="156"/>
                    </a:lnTo>
                    <a:lnTo>
                      <a:pt x="132" y="168"/>
                    </a:lnTo>
                    <a:lnTo>
                      <a:pt x="132" y="174"/>
                    </a:lnTo>
                    <a:lnTo>
                      <a:pt x="126" y="180"/>
                    </a:lnTo>
                    <a:lnTo>
                      <a:pt x="138" y="180"/>
                    </a:lnTo>
                    <a:lnTo>
                      <a:pt x="156" y="198"/>
                    </a:lnTo>
                    <a:lnTo>
                      <a:pt x="162" y="210"/>
                    </a:lnTo>
                    <a:lnTo>
                      <a:pt x="174" y="216"/>
                    </a:lnTo>
                    <a:lnTo>
                      <a:pt x="192" y="234"/>
                    </a:lnTo>
                    <a:lnTo>
                      <a:pt x="210" y="204"/>
                    </a:lnTo>
                    <a:lnTo>
                      <a:pt x="198" y="198"/>
                    </a:lnTo>
                    <a:lnTo>
                      <a:pt x="192" y="198"/>
                    </a:lnTo>
                    <a:lnTo>
                      <a:pt x="186" y="192"/>
                    </a:lnTo>
                    <a:lnTo>
                      <a:pt x="186" y="186"/>
                    </a:lnTo>
                    <a:lnTo>
                      <a:pt x="192" y="180"/>
                    </a:lnTo>
                    <a:lnTo>
                      <a:pt x="198" y="180"/>
                    </a:lnTo>
                    <a:lnTo>
                      <a:pt x="204" y="168"/>
                    </a:lnTo>
                    <a:lnTo>
                      <a:pt x="204" y="162"/>
                    </a:lnTo>
                    <a:lnTo>
                      <a:pt x="210" y="156"/>
                    </a:lnTo>
                    <a:lnTo>
                      <a:pt x="228" y="156"/>
                    </a:lnTo>
                    <a:lnTo>
                      <a:pt x="228" y="132"/>
                    </a:lnTo>
                    <a:lnTo>
                      <a:pt x="258" y="132"/>
                    </a:lnTo>
                    <a:lnTo>
                      <a:pt x="258" y="126"/>
                    </a:lnTo>
                    <a:lnTo>
                      <a:pt x="252" y="114"/>
                    </a:lnTo>
                    <a:lnTo>
                      <a:pt x="240" y="102"/>
                    </a:lnTo>
                    <a:lnTo>
                      <a:pt x="264" y="96"/>
                    </a:lnTo>
                    <a:lnTo>
                      <a:pt x="258" y="84"/>
                    </a:lnTo>
                    <a:lnTo>
                      <a:pt x="252" y="78"/>
                    </a:lnTo>
                    <a:lnTo>
                      <a:pt x="246" y="7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47" name="Belgium"/>
              <p:cNvSpPr>
                <a:spLocks/>
              </p:cNvSpPr>
              <p:nvPr/>
            </p:nvSpPr>
            <p:spPr bwMode="auto">
              <a:xfrm>
                <a:off x="2721" y="1255"/>
                <a:ext cx="57" cy="39"/>
              </a:xfrm>
              <a:custGeom>
                <a:avLst/>
                <a:gdLst>
                  <a:gd name="T0" fmla="*/ 0 w 222"/>
                  <a:gd name="T1" fmla="*/ 2147483647 h 150"/>
                  <a:gd name="T2" fmla="*/ 2147483647 w 222"/>
                  <a:gd name="T3" fmla="*/ 2147483647 h 150"/>
                  <a:gd name="T4" fmla="*/ 2147483647 w 222"/>
                  <a:gd name="T5" fmla="*/ 2147483647 h 150"/>
                  <a:gd name="T6" fmla="*/ 2147483647 w 222"/>
                  <a:gd name="T7" fmla="*/ 2147483647 h 150"/>
                  <a:gd name="T8" fmla="*/ 2147483647 w 222"/>
                  <a:gd name="T9" fmla="*/ 2147483647 h 150"/>
                  <a:gd name="T10" fmla="*/ 2147483647 w 222"/>
                  <a:gd name="T11" fmla="*/ 2147483647 h 150"/>
                  <a:gd name="T12" fmla="*/ 2147483647 w 222"/>
                  <a:gd name="T13" fmla="*/ 2147483647 h 150"/>
                  <a:gd name="T14" fmla="*/ 2147483647 w 222"/>
                  <a:gd name="T15" fmla="*/ 2147483647 h 150"/>
                  <a:gd name="T16" fmla="*/ 2147483647 w 222"/>
                  <a:gd name="T17" fmla="*/ 2147483647 h 150"/>
                  <a:gd name="T18" fmla="*/ 2147483647 w 222"/>
                  <a:gd name="T19" fmla="*/ 2147483647 h 150"/>
                  <a:gd name="T20" fmla="*/ 2147483647 w 222"/>
                  <a:gd name="T21" fmla="*/ 2147483647 h 150"/>
                  <a:gd name="T22" fmla="*/ 2147483647 w 222"/>
                  <a:gd name="T23" fmla="*/ 2147483647 h 150"/>
                  <a:gd name="T24" fmla="*/ 2147483647 w 222"/>
                  <a:gd name="T25" fmla="*/ 2147483647 h 150"/>
                  <a:gd name="T26" fmla="*/ 2147483647 w 222"/>
                  <a:gd name="T27" fmla="*/ 2147483647 h 150"/>
                  <a:gd name="T28" fmla="*/ 2147483647 w 222"/>
                  <a:gd name="T29" fmla="*/ 2147483647 h 150"/>
                  <a:gd name="T30" fmla="*/ 2147483647 w 222"/>
                  <a:gd name="T31" fmla="*/ 2147483647 h 150"/>
                  <a:gd name="T32" fmla="*/ 2147483647 w 222"/>
                  <a:gd name="T33" fmla="*/ 2147483647 h 150"/>
                  <a:gd name="T34" fmla="*/ 2147483647 w 222"/>
                  <a:gd name="T35" fmla="*/ 2147483647 h 150"/>
                  <a:gd name="T36" fmla="*/ 2147483647 w 222"/>
                  <a:gd name="T37" fmla="*/ 2147483647 h 150"/>
                  <a:gd name="T38" fmla="*/ 2147483647 w 222"/>
                  <a:gd name="T39" fmla="*/ 2147483647 h 150"/>
                  <a:gd name="T40" fmla="*/ 2147483647 w 222"/>
                  <a:gd name="T41" fmla="*/ 2147483647 h 150"/>
                  <a:gd name="T42" fmla="*/ 2147483647 w 222"/>
                  <a:gd name="T43" fmla="*/ 2147483647 h 150"/>
                  <a:gd name="T44" fmla="*/ 2147483647 w 222"/>
                  <a:gd name="T45" fmla="*/ 2147483647 h 150"/>
                  <a:gd name="T46" fmla="*/ 2147483647 w 222"/>
                  <a:gd name="T47" fmla="*/ 2147483647 h 150"/>
                  <a:gd name="T48" fmla="*/ 2147483647 w 222"/>
                  <a:gd name="T49" fmla="*/ 2147483647 h 150"/>
                  <a:gd name="T50" fmla="*/ 2147483647 w 222"/>
                  <a:gd name="T51" fmla="*/ 2147483647 h 150"/>
                  <a:gd name="T52" fmla="*/ 2147483647 w 222"/>
                  <a:gd name="T53" fmla="*/ 2147483647 h 150"/>
                  <a:gd name="T54" fmla="*/ 2147483647 w 222"/>
                  <a:gd name="T55" fmla="*/ 2147483647 h 150"/>
                  <a:gd name="T56" fmla="*/ 2147483647 w 222"/>
                  <a:gd name="T57" fmla="*/ 2147483647 h 150"/>
                  <a:gd name="T58" fmla="*/ 2147483647 w 222"/>
                  <a:gd name="T59" fmla="*/ 2147483647 h 150"/>
                  <a:gd name="T60" fmla="*/ 2147483647 w 222"/>
                  <a:gd name="T61" fmla="*/ 2147483647 h 150"/>
                  <a:gd name="T62" fmla="*/ 2147483647 w 222"/>
                  <a:gd name="T63" fmla="*/ 2147483647 h 150"/>
                  <a:gd name="T64" fmla="*/ 2147483647 w 222"/>
                  <a:gd name="T65" fmla="*/ 2147483647 h 150"/>
                  <a:gd name="T66" fmla="*/ 2147483647 w 222"/>
                  <a:gd name="T67" fmla="*/ 2147483647 h 150"/>
                  <a:gd name="T68" fmla="*/ 2147483647 w 222"/>
                  <a:gd name="T69" fmla="*/ 2147483647 h 150"/>
                  <a:gd name="T70" fmla="*/ 2147483647 w 222"/>
                  <a:gd name="T71" fmla="*/ 2147483647 h 150"/>
                  <a:gd name="T72" fmla="*/ 2147483647 w 222"/>
                  <a:gd name="T73" fmla="*/ 2147483647 h 150"/>
                  <a:gd name="T74" fmla="*/ 2147483647 w 222"/>
                  <a:gd name="T75" fmla="*/ 2147483647 h 150"/>
                  <a:gd name="T76" fmla="*/ 2147483647 w 222"/>
                  <a:gd name="T77" fmla="*/ 2147483647 h 150"/>
                  <a:gd name="T78" fmla="*/ 2147483647 w 222"/>
                  <a:gd name="T79" fmla="*/ 2147483647 h 150"/>
                  <a:gd name="T80" fmla="*/ 2147483647 w 222"/>
                  <a:gd name="T81" fmla="*/ 0 h 150"/>
                  <a:gd name="T82" fmla="*/ 2147483647 w 222"/>
                  <a:gd name="T83" fmla="*/ 0 h 150"/>
                  <a:gd name="T84" fmla="*/ 2147483647 w 222"/>
                  <a:gd name="T85" fmla="*/ 2147483647 h 150"/>
                  <a:gd name="T86" fmla="*/ 2147483647 w 222"/>
                  <a:gd name="T87" fmla="*/ 0 h 150"/>
                  <a:gd name="T88" fmla="*/ 2147483647 w 222"/>
                  <a:gd name="T89" fmla="*/ 2147483647 h 150"/>
                  <a:gd name="T90" fmla="*/ 2147483647 w 222"/>
                  <a:gd name="T91" fmla="*/ 2147483647 h 150"/>
                  <a:gd name="T92" fmla="*/ 2147483647 w 222"/>
                  <a:gd name="T93" fmla="*/ 2147483647 h 150"/>
                  <a:gd name="T94" fmla="*/ 2147483647 w 222"/>
                  <a:gd name="T95" fmla="*/ 2147483647 h 150"/>
                  <a:gd name="T96" fmla="*/ 2147483647 w 222"/>
                  <a:gd name="T97" fmla="*/ 2147483647 h 150"/>
                  <a:gd name="T98" fmla="*/ 2147483647 w 222"/>
                  <a:gd name="T99" fmla="*/ 2147483647 h 150"/>
                  <a:gd name="T100" fmla="*/ 2147483647 w 222"/>
                  <a:gd name="T101" fmla="*/ 2147483647 h 150"/>
                  <a:gd name="T102" fmla="*/ 0 w 222"/>
                  <a:gd name="T103" fmla="*/ 2147483647 h 150"/>
                  <a:gd name="T104" fmla="*/ 0 w 222"/>
                  <a:gd name="T105" fmla="*/ 2147483647 h 15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2"/>
                  <a:gd name="T160" fmla="*/ 0 h 150"/>
                  <a:gd name="T161" fmla="*/ 222 w 222"/>
                  <a:gd name="T162" fmla="*/ 150 h 15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2" h="150">
                    <a:moveTo>
                      <a:pt x="0" y="42"/>
                    </a:moveTo>
                    <a:lnTo>
                      <a:pt x="6" y="60"/>
                    </a:lnTo>
                    <a:lnTo>
                      <a:pt x="30" y="66"/>
                    </a:lnTo>
                    <a:lnTo>
                      <a:pt x="42" y="78"/>
                    </a:lnTo>
                    <a:lnTo>
                      <a:pt x="66" y="78"/>
                    </a:lnTo>
                    <a:lnTo>
                      <a:pt x="78" y="84"/>
                    </a:lnTo>
                    <a:lnTo>
                      <a:pt x="84" y="90"/>
                    </a:lnTo>
                    <a:lnTo>
                      <a:pt x="84" y="114"/>
                    </a:lnTo>
                    <a:lnTo>
                      <a:pt x="108" y="114"/>
                    </a:lnTo>
                    <a:lnTo>
                      <a:pt x="120" y="102"/>
                    </a:lnTo>
                    <a:lnTo>
                      <a:pt x="120" y="126"/>
                    </a:lnTo>
                    <a:lnTo>
                      <a:pt x="132" y="126"/>
                    </a:lnTo>
                    <a:lnTo>
                      <a:pt x="144" y="132"/>
                    </a:lnTo>
                    <a:lnTo>
                      <a:pt x="150" y="132"/>
                    </a:lnTo>
                    <a:lnTo>
                      <a:pt x="162" y="144"/>
                    </a:lnTo>
                    <a:lnTo>
                      <a:pt x="180" y="144"/>
                    </a:lnTo>
                    <a:lnTo>
                      <a:pt x="192" y="150"/>
                    </a:lnTo>
                    <a:lnTo>
                      <a:pt x="192" y="144"/>
                    </a:lnTo>
                    <a:lnTo>
                      <a:pt x="186" y="132"/>
                    </a:lnTo>
                    <a:lnTo>
                      <a:pt x="174" y="120"/>
                    </a:lnTo>
                    <a:lnTo>
                      <a:pt x="174" y="114"/>
                    </a:lnTo>
                    <a:lnTo>
                      <a:pt x="180" y="114"/>
                    </a:lnTo>
                    <a:lnTo>
                      <a:pt x="192" y="108"/>
                    </a:lnTo>
                    <a:lnTo>
                      <a:pt x="198" y="102"/>
                    </a:lnTo>
                    <a:lnTo>
                      <a:pt x="204" y="102"/>
                    </a:lnTo>
                    <a:lnTo>
                      <a:pt x="204" y="96"/>
                    </a:lnTo>
                    <a:lnTo>
                      <a:pt x="210" y="90"/>
                    </a:lnTo>
                    <a:lnTo>
                      <a:pt x="222" y="90"/>
                    </a:lnTo>
                    <a:lnTo>
                      <a:pt x="216" y="84"/>
                    </a:lnTo>
                    <a:lnTo>
                      <a:pt x="216" y="66"/>
                    </a:lnTo>
                    <a:lnTo>
                      <a:pt x="204" y="54"/>
                    </a:lnTo>
                    <a:lnTo>
                      <a:pt x="180" y="54"/>
                    </a:lnTo>
                    <a:lnTo>
                      <a:pt x="180" y="42"/>
                    </a:lnTo>
                    <a:lnTo>
                      <a:pt x="186" y="36"/>
                    </a:lnTo>
                    <a:lnTo>
                      <a:pt x="186" y="18"/>
                    </a:lnTo>
                    <a:lnTo>
                      <a:pt x="180" y="12"/>
                    </a:lnTo>
                    <a:lnTo>
                      <a:pt x="174" y="12"/>
                    </a:lnTo>
                    <a:lnTo>
                      <a:pt x="162" y="18"/>
                    </a:lnTo>
                    <a:lnTo>
                      <a:pt x="150" y="18"/>
                    </a:lnTo>
                    <a:lnTo>
                      <a:pt x="144" y="12"/>
                    </a:lnTo>
                    <a:lnTo>
                      <a:pt x="144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96" y="0"/>
                    </a:lnTo>
                    <a:lnTo>
                      <a:pt x="96" y="12"/>
                    </a:lnTo>
                    <a:lnTo>
                      <a:pt x="78" y="6"/>
                    </a:lnTo>
                    <a:lnTo>
                      <a:pt x="72" y="18"/>
                    </a:lnTo>
                    <a:lnTo>
                      <a:pt x="66" y="12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0" y="24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48" name="Belarus"/>
              <p:cNvSpPr>
                <a:spLocks/>
              </p:cNvSpPr>
              <p:nvPr/>
            </p:nvSpPr>
            <p:spPr bwMode="auto">
              <a:xfrm>
                <a:off x="3040" y="1162"/>
                <a:ext cx="146" cy="95"/>
              </a:xfrm>
              <a:custGeom>
                <a:avLst/>
                <a:gdLst>
                  <a:gd name="T0" fmla="*/ 2147483647 w 570"/>
                  <a:gd name="T1" fmla="*/ 2147483647 h 372"/>
                  <a:gd name="T2" fmla="*/ 2147483647 w 570"/>
                  <a:gd name="T3" fmla="*/ 2147483647 h 372"/>
                  <a:gd name="T4" fmla="*/ 2147483647 w 570"/>
                  <a:gd name="T5" fmla="*/ 2147483647 h 372"/>
                  <a:gd name="T6" fmla="*/ 2147483647 w 570"/>
                  <a:gd name="T7" fmla="*/ 2147483647 h 372"/>
                  <a:gd name="T8" fmla="*/ 2147483647 w 570"/>
                  <a:gd name="T9" fmla="*/ 2147483647 h 372"/>
                  <a:gd name="T10" fmla="*/ 2147483647 w 570"/>
                  <a:gd name="T11" fmla="*/ 2147483647 h 372"/>
                  <a:gd name="T12" fmla="*/ 2147483647 w 570"/>
                  <a:gd name="T13" fmla="*/ 2147483647 h 372"/>
                  <a:gd name="T14" fmla="*/ 2147483647 w 570"/>
                  <a:gd name="T15" fmla="*/ 2147483647 h 372"/>
                  <a:gd name="T16" fmla="*/ 2147483647 w 570"/>
                  <a:gd name="T17" fmla="*/ 2147483647 h 372"/>
                  <a:gd name="T18" fmla="*/ 2147483647 w 570"/>
                  <a:gd name="T19" fmla="*/ 2147483647 h 372"/>
                  <a:gd name="T20" fmla="*/ 2147483647 w 570"/>
                  <a:gd name="T21" fmla="*/ 2147483647 h 372"/>
                  <a:gd name="T22" fmla="*/ 2147483647 w 570"/>
                  <a:gd name="T23" fmla="*/ 2147483647 h 372"/>
                  <a:gd name="T24" fmla="*/ 2147483647 w 570"/>
                  <a:gd name="T25" fmla="*/ 2147483647 h 372"/>
                  <a:gd name="T26" fmla="*/ 2147483647 w 570"/>
                  <a:gd name="T27" fmla="*/ 2147483647 h 372"/>
                  <a:gd name="T28" fmla="*/ 2147483647 w 570"/>
                  <a:gd name="T29" fmla="*/ 2147483647 h 372"/>
                  <a:gd name="T30" fmla="*/ 2147483647 w 570"/>
                  <a:gd name="T31" fmla="*/ 2147483647 h 372"/>
                  <a:gd name="T32" fmla="*/ 2147483647 w 570"/>
                  <a:gd name="T33" fmla="*/ 2147483647 h 372"/>
                  <a:gd name="T34" fmla="*/ 2147483647 w 570"/>
                  <a:gd name="T35" fmla="*/ 2147483647 h 372"/>
                  <a:gd name="T36" fmla="*/ 2147483647 w 570"/>
                  <a:gd name="T37" fmla="*/ 2147483647 h 372"/>
                  <a:gd name="T38" fmla="*/ 2147483647 w 570"/>
                  <a:gd name="T39" fmla="*/ 2147483647 h 372"/>
                  <a:gd name="T40" fmla="*/ 2147483647 w 570"/>
                  <a:gd name="T41" fmla="*/ 2147483647 h 372"/>
                  <a:gd name="T42" fmla="*/ 2147483647 w 570"/>
                  <a:gd name="T43" fmla="*/ 2147483647 h 372"/>
                  <a:gd name="T44" fmla="*/ 2147483647 w 570"/>
                  <a:gd name="T45" fmla="*/ 2147483647 h 372"/>
                  <a:gd name="T46" fmla="*/ 2147483647 w 570"/>
                  <a:gd name="T47" fmla="*/ 2147483647 h 372"/>
                  <a:gd name="T48" fmla="*/ 2147483647 w 570"/>
                  <a:gd name="T49" fmla="*/ 2147483647 h 372"/>
                  <a:gd name="T50" fmla="*/ 2147483647 w 570"/>
                  <a:gd name="T51" fmla="*/ 2147483647 h 372"/>
                  <a:gd name="T52" fmla="*/ 2147483647 w 570"/>
                  <a:gd name="T53" fmla="*/ 2147483647 h 372"/>
                  <a:gd name="T54" fmla="*/ 2147483647 w 570"/>
                  <a:gd name="T55" fmla="*/ 2147483647 h 372"/>
                  <a:gd name="T56" fmla="*/ 2147483647 w 570"/>
                  <a:gd name="T57" fmla="*/ 0 h 372"/>
                  <a:gd name="T58" fmla="*/ 2147483647 w 570"/>
                  <a:gd name="T59" fmla="*/ 2147483647 h 372"/>
                  <a:gd name="T60" fmla="*/ 2147483647 w 570"/>
                  <a:gd name="T61" fmla="*/ 2147483647 h 372"/>
                  <a:gd name="T62" fmla="*/ 2147483647 w 570"/>
                  <a:gd name="T63" fmla="*/ 2147483647 h 372"/>
                  <a:gd name="T64" fmla="*/ 2147483647 w 570"/>
                  <a:gd name="T65" fmla="*/ 2147483647 h 372"/>
                  <a:gd name="T66" fmla="*/ 2147483647 w 570"/>
                  <a:gd name="T67" fmla="*/ 2147483647 h 372"/>
                  <a:gd name="T68" fmla="*/ 2147483647 w 570"/>
                  <a:gd name="T69" fmla="*/ 2147483647 h 372"/>
                  <a:gd name="T70" fmla="*/ 2147483647 w 570"/>
                  <a:gd name="T71" fmla="*/ 2147483647 h 372"/>
                  <a:gd name="T72" fmla="*/ 2147483647 w 570"/>
                  <a:gd name="T73" fmla="*/ 2147483647 h 372"/>
                  <a:gd name="T74" fmla="*/ 2147483647 w 570"/>
                  <a:gd name="T75" fmla="*/ 2147483647 h 372"/>
                  <a:gd name="T76" fmla="*/ 2147483647 w 570"/>
                  <a:gd name="T77" fmla="*/ 2147483647 h 372"/>
                  <a:gd name="T78" fmla="*/ 2147483647 w 570"/>
                  <a:gd name="T79" fmla="*/ 2147483647 h 372"/>
                  <a:gd name="T80" fmla="*/ 2147483647 w 570"/>
                  <a:gd name="T81" fmla="*/ 2147483647 h 372"/>
                  <a:gd name="T82" fmla="*/ 2147483647 w 570"/>
                  <a:gd name="T83" fmla="*/ 2147483647 h 372"/>
                  <a:gd name="T84" fmla="*/ 2147483647 w 570"/>
                  <a:gd name="T85" fmla="*/ 2147483647 h 372"/>
                  <a:gd name="T86" fmla="*/ 2147483647 w 570"/>
                  <a:gd name="T87" fmla="*/ 2147483647 h 372"/>
                  <a:gd name="T88" fmla="*/ 2147483647 w 570"/>
                  <a:gd name="T89" fmla="*/ 2147483647 h 372"/>
                  <a:gd name="T90" fmla="*/ 2147483647 w 570"/>
                  <a:gd name="T91" fmla="*/ 2147483647 h 372"/>
                  <a:gd name="T92" fmla="*/ 2147483647 w 570"/>
                  <a:gd name="T93" fmla="*/ 2147483647 h 372"/>
                  <a:gd name="T94" fmla="*/ 2147483647 w 570"/>
                  <a:gd name="T95" fmla="*/ 2147483647 h 372"/>
                  <a:gd name="T96" fmla="*/ 2147483647 w 570"/>
                  <a:gd name="T97" fmla="*/ 2147483647 h 3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0"/>
                  <a:gd name="T148" fmla="*/ 0 h 372"/>
                  <a:gd name="T149" fmla="*/ 570 w 570"/>
                  <a:gd name="T150" fmla="*/ 372 h 3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0" h="372">
                    <a:moveTo>
                      <a:pt x="24" y="312"/>
                    </a:moveTo>
                    <a:lnTo>
                      <a:pt x="24" y="342"/>
                    </a:lnTo>
                    <a:lnTo>
                      <a:pt x="30" y="354"/>
                    </a:lnTo>
                    <a:lnTo>
                      <a:pt x="36" y="360"/>
                    </a:lnTo>
                    <a:lnTo>
                      <a:pt x="48" y="360"/>
                    </a:lnTo>
                    <a:lnTo>
                      <a:pt x="60" y="354"/>
                    </a:lnTo>
                    <a:lnTo>
                      <a:pt x="72" y="342"/>
                    </a:lnTo>
                    <a:lnTo>
                      <a:pt x="72" y="336"/>
                    </a:lnTo>
                    <a:lnTo>
                      <a:pt x="108" y="336"/>
                    </a:lnTo>
                    <a:lnTo>
                      <a:pt x="120" y="330"/>
                    </a:lnTo>
                    <a:lnTo>
                      <a:pt x="126" y="324"/>
                    </a:lnTo>
                    <a:lnTo>
                      <a:pt x="174" y="324"/>
                    </a:lnTo>
                    <a:lnTo>
                      <a:pt x="174" y="330"/>
                    </a:lnTo>
                    <a:lnTo>
                      <a:pt x="180" y="336"/>
                    </a:lnTo>
                    <a:lnTo>
                      <a:pt x="216" y="336"/>
                    </a:lnTo>
                    <a:lnTo>
                      <a:pt x="240" y="342"/>
                    </a:lnTo>
                    <a:lnTo>
                      <a:pt x="258" y="354"/>
                    </a:lnTo>
                    <a:lnTo>
                      <a:pt x="264" y="348"/>
                    </a:lnTo>
                    <a:lnTo>
                      <a:pt x="282" y="360"/>
                    </a:lnTo>
                    <a:lnTo>
                      <a:pt x="294" y="348"/>
                    </a:lnTo>
                    <a:lnTo>
                      <a:pt x="300" y="360"/>
                    </a:lnTo>
                    <a:lnTo>
                      <a:pt x="318" y="354"/>
                    </a:lnTo>
                    <a:lnTo>
                      <a:pt x="324" y="360"/>
                    </a:lnTo>
                    <a:lnTo>
                      <a:pt x="336" y="354"/>
                    </a:lnTo>
                    <a:lnTo>
                      <a:pt x="348" y="366"/>
                    </a:lnTo>
                    <a:lnTo>
                      <a:pt x="348" y="360"/>
                    </a:lnTo>
                    <a:lnTo>
                      <a:pt x="354" y="354"/>
                    </a:lnTo>
                    <a:lnTo>
                      <a:pt x="372" y="354"/>
                    </a:lnTo>
                    <a:lnTo>
                      <a:pt x="378" y="360"/>
                    </a:lnTo>
                    <a:lnTo>
                      <a:pt x="378" y="372"/>
                    </a:lnTo>
                    <a:lnTo>
                      <a:pt x="384" y="372"/>
                    </a:lnTo>
                    <a:lnTo>
                      <a:pt x="396" y="366"/>
                    </a:lnTo>
                    <a:lnTo>
                      <a:pt x="420" y="366"/>
                    </a:lnTo>
                    <a:lnTo>
                      <a:pt x="426" y="372"/>
                    </a:lnTo>
                    <a:lnTo>
                      <a:pt x="444" y="372"/>
                    </a:lnTo>
                    <a:lnTo>
                      <a:pt x="450" y="366"/>
                    </a:lnTo>
                    <a:lnTo>
                      <a:pt x="450" y="354"/>
                    </a:lnTo>
                    <a:lnTo>
                      <a:pt x="444" y="348"/>
                    </a:lnTo>
                    <a:lnTo>
                      <a:pt x="450" y="336"/>
                    </a:lnTo>
                    <a:lnTo>
                      <a:pt x="456" y="330"/>
                    </a:lnTo>
                    <a:lnTo>
                      <a:pt x="468" y="324"/>
                    </a:lnTo>
                    <a:lnTo>
                      <a:pt x="474" y="312"/>
                    </a:lnTo>
                    <a:lnTo>
                      <a:pt x="498" y="312"/>
                    </a:lnTo>
                    <a:lnTo>
                      <a:pt x="516" y="318"/>
                    </a:lnTo>
                    <a:lnTo>
                      <a:pt x="516" y="300"/>
                    </a:lnTo>
                    <a:lnTo>
                      <a:pt x="510" y="288"/>
                    </a:lnTo>
                    <a:lnTo>
                      <a:pt x="504" y="282"/>
                    </a:lnTo>
                    <a:lnTo>
                      <a:pt x="504" y="264"/>
                    </a:lnTo>
                    <a:lnTo>
                      <a:pt x="480" y="240"/>
                    </a:lnTo>
                    <a:lnTo>
                      <a:pt x="480" y="234"/>
                    </a:lnTo>
                    <a:lnTo>
                      <a:pt x="486" y="228"/>
                    </a:lnTo>
                    <a:lnTo>
                      <a:pt x="510" y="228"/>
                    </a:lnTo>
                    <a:lnTo>
                      <a:pt x="510" y="234"/>
                    </a:lnTo>
                    <a:lnTo>
                      <a:pt x="516" y="234"/>
                    </a:lnTo>
                    <a:lnTo>
                      <a:pt x="522" y="240"/>
                    </a:lnTo>
                    <a:lnTo>
                      <a:pt x="528" y="240"/>
                    </a:lnTo>
                    <a:lnTo>
                      <a:pt x="552" y="228"/>
                    </a:lnTo>
                    <a:lnTo>
                      <a:pt x="558" y="216"/>
                    </a:lnTo>
                    <a:lnTo>
                      <a:pt x="570" y="210"/>
                    </a:lnTo>
                    <a:lnTo>
                      <a:pt x="546" y="198"/>
                    </a:lnTo>
                    <a:lnTo>
                      <a:pt x="552" y="192"/>
                    </a:lnTo>
                    <a:lnTo>
                      <a:pt x="552" y="186"/>
                    </a:lnTo>
                    <a:lnTo>
                      <a:pt x="546" y="186"/>
                    </a:lnTo>
                    <a:lnTo>
                      <a:pt x="540" y="180"/>
                    </a:lnTo>
                    <a:lnTo>
                      <a:pt x="504" y="180"/>
                    </a:lnTo>
                    <a:lnTo>
                      <a:pt x="504" y="156"/>
                    </a:lnTo>
                    <a:lnTo>
                      <a:pt x="474" y="144"/>
                    </a:lnTo>
                    <a:lnTo>
                      <a:pt x="474" y="132"/>
                    </a:lnTo>
                    <a:lnTo>
                      <a:pt x="456" y="114"/>
                    </a:lnTo>
                    <a:lnTo>
                      <a:pt x="444" y="108"/>
                    </a:lnTo>
                    <a:lnTo>
                      <a:pt x="438" y="102"/>
                    </a:lnTo>
                    <a:lnTo>
                      <a:pt x="444" y="84"/>
                    </a:lnTo>
                    <a:lnTo>
                      <a:pt x="432" y="66"/>
                    </a:lnTo>
                    <a:lnTo>
                      <a:pt x="438" y="60"/>
                    </a:lnTo>
                    <a:lnTo>
                      <a:pt x="438" y="48"/>
                    </a:lnTo>
                    <a:lnTo>
                      <a:pt x="432" y="42"/>
                    </a:lnTo>
                    <a:lnTo>
                      <a:pt x="396" y="24"/>
                    </a:lnTo>
                    <a:lnTo>
                      <a:pt x="390" y="18"/>
                    </a:lnTo>
                    <a:lnTo>
                      <a:pt x="384" y="18"/>
                    </a:lnTo>
                    <a:lnTo>
                      <a:pt x="354" y="36"/>
                    </a:lnTo>
                    <a:lnTo>
                      <a:pt x="348" y="18"/>
                    </a:lnTo>
                    <a:lnTo>
                      <a:pt x="312" y="12"/>
                    </a:lnTo>
                    <a:lnTo>
                      <a:pt x="300" y="18"/>
                    </a:lnTo>
                    <a:lnTo>
                      <a:pt x="300" y="12"/>
                    </a:lnTo>
                    <a:lnTo>
                      <a:pt x="294" y="6"/>
                    </a:lnTo>
                    <a:lnTo>
                      <a:pt x="276" y="6"/>
                    </a:lnTo>
                    <a:lnTo>
                      <a:pt x="270" y="0"/>
                    </a:lnTo>
                    <a:lnTo>
                      <a:pt x="258" y="0"/>
                    </a:lnTo>
                    <a:lnTo>
                      <a:pt x="252" y="6"/>
                    </a:lnTo>
                    <a:lnTo>
                      <a:pt x="246" y="18"/>
                    </a:lnTo>
                    <a:lnTo>
                      <a:pt x="240" y="24"/>
                    </a:lnTo>
                    <a:lnTo>
                      <a:pt x="234" y="24"/>
                    </a:lnTo>
                    <a:lnTo>
                      <a:pt x="228" y="30"/>
                    </a:lnTo>
                    <a:lnTo>
                      <a:pt x="222" y="24"/>
                    </a:lnTo>
                    <a:lnTo>
                      <a:pt x="198" y="24"/>
                    </a:lnTo>
                    <a:lnTo>
                      <a:pt x="192" y="30"/>
                    </a:lnTo>
                    <a:lnTo>
                      <a:pt x="180" y="36"/>
                    </a:lnTo>
                    <a:lnTo>
                      <a:pt x="174" y="42"/>
                    </a:lnTo>
                    <a:lnTo>
                      <a:pt x="174" y="54"/>
                    </a:lnTo>
                    <a:lnTo>
                      <a:pt x="192" y="72"/>
                    </a:lnTo>
                    <a:lnTo>
                      <a:pt x="186" y="78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56" y="72"/>
                    </a:lnTo>
                    <a:lnTo>
                      <a:pt x="162" y="90"/>
                    </a:lnTo>
                    <a:lnTo>
                      <a:pt x="144" y="90"/>
                    </a:lnTo>
                    <a:lnTo>
                      <a:pt x="138" y="96"/>
                    </a:lnTo>
                    <a:lnTo>
                      <a:pt x="138" y="102"/>
                    </a:lnTo>
                    <a:lnTo>
                      <a:pt x="144" y="114"/>
                    </a:lnTo>
                    <a:lnTo>
                      <a:pt x="144" y="120"/>
                    </a:lnTo>
                    <a:lnTo>
                      <a:pt x="132" y="120"/>
                    </a:lnTo>
                    <a:lnTo>
                      <a:pt x="132" y="126"/>
                    </a:lnTo>
                    <a:lnTo>
                      <a:pt x="138" y="132"/>
                    </a:lnTo>
                    <a:lnTo>
                      <a:pt x="138" y="144"/>
                    </a:lnTo>
                    <a:lnTo>
                      <a:pt x="144" y="150"/>
                    </a:lnTo>
                    <a:lnTo>
                      <a:pt x="144" y="156"/>
                    </a:lnTo>
                    <a:lnTo>
                      <a:pt x="132" y="156"/>
                    </a:lnTo>
                    <a:lnTo>
                      <a:pt x="138" y="150"/>
                    </a:lnTo>
                    <a:lnTo>
                      <a:pt x="138" y="144"/>
                    </a:lnTo>
                    <a:lnTo>
                      <a:pt x="120" y="144"/>
                    </a:lnTo>
                    <a:lnTo>
                      <a:pt x="108" y="150"/>
                    </a:lnTo>
                    <a:lnTo>
                      <a:pt x="102" y="156"/>
                    </a:lnTo>
                    <a:lnTo>
                      <a:pt x="96" y="168"/>
                    </a:lnTo>
                    <a:lnTo>
                      <a:pt x="84" y="156"/>
                    </a:lnTo>
                    <a:lnTo>
                      <a:pt x="84" y="174"/>
                    </a:lnTo>
                    <a:lnTo>
                      <a:pt x="54" y="174"/>
                    </a:lnTo>
                    <a:lnTo>
                      <a:pt x="54" y="168"/>
                    </a:lnTo>
                    <a:lnTo>
                      <a:pt x="48" y="162"/>
                    </a:lnTo>
                    <a:lnTo>
                      <a:pt x="42" y="162"/>
                    </a:lnTo>
                    <a:lnTo>
                      <a:pt x="30" y="168"/>
                    </a:lnTo>
                    <a:lnTo>
                      <a:pt x="18" y="168"/>
                    </a:lnTo>
                    <a:lnTo>
                      <a:pt x="12" y="174"/>
                    </a:lnTo>
                    <a:lnTo>
                      <a:pt x="6" y="174"/>
                    </a:lnTo>
                    <a:lnTo>
                      <a:pt x="12" y="186"/>
                    </a:lnTo>
                    <a:lnTo>
                      <a:pt x="18" y="192"/>
                    </a:lnTo>
                    <a:lnTo>
                      <a:pt x="18" y="204"/>
                    </a:lnTo>
                    <a:lnTo>
                      <a:pt x="24" y="210"/>
                    </a:lnTo>
                    <a:lnTo>
                      <a:pt x="36" y="234"/>
                    </a:lnTo>
                    <a:lnTo>
                      <a:pt x="42" y="240"/>
                    </a:lnTo>
                    <a:lnTo>
                      <a:pt x="42" y="246"/>
                    </a:lnTo>
                    <a:lnTo>
                      <a:pt x="36" y="252"/>
                    </a:lnTo>
                    <a:lnTo>
                      <a:pt x="36" y="264"/>
                    </a:lnTo>
                    <a:lnTo>
                      <a:pt x="12" y="270"/>
                    </a:lnTo>
                    <a:lnTo>
                      <a:pt x="12" y="288"/>
                    </a:lnTo>
                    <a:lnTo>
                      <a:pt x="0" y="288"/>
                    </a:lnTo>
                    <a:lnTo>
                      <a:pt x="0" y="294"/>
                    </a:lnTo>
                    <a:lnTo>
                      <a:pt x="6" y="300"/>
                    </a:lnTo>
                    <a:lnTo>
                      <a:pt x="12" y="300"/>
                    </a:lnTo>
                    <a:lnTo>
                      <a:pt x="24" y="31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49" name="Austria"/>
              <p:cNvSpPr>
                <a:spLocks/>
              </p:cNvSpPr>
              <p:nvPr/>
            </p:nvSpPr>
            <p:spPr bwMode="auto">
              <a:xfrm>
                <a:off x="2828" y="1303"/>
                <a:ext cx="117" cy="52"/>
              </a:xfrm>
              <a:custGeom>
                <a:avLst/>
                <a:gdLst>
                  <a:gd name="T0" fmla="*/ 2147483647 w 456"/>
                  <a:gd name="T1" fmla="*/ 2147483647 h 204"/>
                  <a:gd name="T2" fmla="*/ 2147483647 w 456"/>
                  <a:gd name="T3" fmla="*/ 2147483647 h 204"/>
                  <a:gd name="T4" fmla="*/ 2147483647 w 456"/>
                  <a:gd name="T5" fmla="*/ 2147483647 h 204"/>
                  <a:gd name="T6" fmla="*/ 2147483647 w 456"/>
                  <a:gd name="T7" fmla="*/ 2147483647 h 204"/>
                  <a:gd name="T8" fmla="*/ 2147483647 w 456"/>
                  <a:gd name="T9" fmla="*/ 2147483647 h 204"/>
                  <a:gd name="T10" fmla="*/ 2147483647 w 456"/>
                  <a:gd name="T11" fmla="*/ 2147483647 h 204"/>
                  <a:gd name="T12" fmla="*/ 2147483647 w 456"/>
                  <a:gd name="T13" fmla="*/ 2147483647 h 204"/>
                  <a:gd name="T14" fmla="*/ 2147483647 w 456"/>
                  <a:gd name="T15" fmla="*/ 0 h 204"/>
                  <a:gd name="T16" fmla="*/ 2147483647 w 456"/>
                  <a:gd name="T17" fmla="*/ 2147483647 h 204"/>
                  <a:gd name="T18" fmla="*/ 2147483647 w 456"/>
                  <a:gd name="T19" fmla="*/ 2147483647 h 204"/>
                  <a:gd name="T20" fmla="*/ 2147483647 w 456"/>
                  <a:gd name="T21" fmla="*/ 2147483647 h 204"/>
                  <a:gd name="T22" fmla="*/ 2147483647 w 456"/>
                  <a:gd name="T23" fmla="*/ 2147483647 h 204"/>
                  <a:gd name="T24" fmla="*/ 2147483647 w 456"/>
                  <a:gd name="T25" fmla="*/ 2147483647 h 204"/>
                  <a:gd name="T26" fmla="*/ 2147483647 w 456"/>
                  <a:gd name="T27" fmla="*/ 2147483647 h 204"/>
                  <a:gd name="T28" fmla="*/ 2147483647 w 456"/>
                  <a:gd name="T29" fmla="*/ 2147483647 h 204"/>
                  <a:gd name="T30" fmla="*/ 2147483647 w 456"/>
                  <a:gd name="T31" fmla="*/ 2147483647 h 204"/>
                  <a:gd name="T32" fmla="*/ 2147483647 w 456"/>
                  <a:gd name="T33" fmla="*/ 2147483647 h 204"/>
                  <a:gd name="T34" fmla="*/ 2147483647 w 456"/>
                  <a:gd name="T35" fmla="*/ 2147483647 h 204"/>
                  <a:gd name="T36" fmla="*/ 2147483647 w 456"/>
                  <a:gd name="T37" fmla="*/ 2147483647 h 204"/>
                  <a:gd name="T38" fmla="*/ 2147483647 w 456"/>
                  <a:gd name="T39" fmla="*/ 2147483647 h 204"/>
                  <a:gd name="T40" fmla="*/ 2147483647 w 456"/>
                  <a:gd name="T41" fmla="*/ 2147483647 h 204"/>
                  <a:gd name="T42" fmla="*/ 2147483647 w 456"/>
                  <a:gd name="T43" fmla="*/ 2147483647 h 204"/>
                  <a:gd name="T44" fmla="*/ 2147483647 w 456"/>
                  <a:gd name="T45" fmla="*/ 2147483647 h 204"/>
                  <a:gd name="T46" fmla="*/ 2147483647 w 456"/>
                  <a:gd name="T47" fmla="*/ 2147483647 h 204"/>
                  <a:gd name="T48" fmla="*/ 2147483647 w 456"/>
                  <a:gd name="T49" fmla="*/ 2147483647 h 204"/>
                  <a:gd name="T50" fmla="*/ 2147483647 w 456"/>
                  <a:gd name="T51" fmla="*/ 2147483647 h 204"/>
                  <a:gd name="T52" fmla="*/ 2147483647 w 456"/>
                  <a:gd name="T53" fmla="*/ 2147483647 h 204"/>
                  <a:gd name="T54" fmla="*/ 0 w 456"/>
                  <a:gd name="T55" fmla="*/ 2147483647 h 204"/>
                  <a:gd name="T56" fmla="*/ 2147483647 w 456"/>
                  <a:gd name="T57" fmla="*/ 2147483647 h 204"/>
                  <a:gd name="T58" fmla="*/ 2147483647 w 456"/>
                  <a:gd name="T59" fmla="*/ 2147483647 h 204"/>
                  <a:gd name="T60" fmla="*/ 2147483647 w 456"/>
                  <a:gd name="T61" fmla="*/ 2147483647 h 204"/>
                  <a:gd name="T62" fmla="*/ 2147483647 w 456"/>
                  <a:gd name="T63" fmla="*/ 2147483647 h 204"/>
                  <a:gd name="T64" fmla="*/ 2147483647 w 456"/>
                  <a:gd name="T65" fmla="*/ 2147483647 h 204"/>
                  <a:gd name="T66" fmla="*/ 2147483647 w 456"/>
                  <a:gd name="T67" fmla="*/ 2147483647 h 204"/>
                  <a:gd name="T68" fmla="*/ 2147483647 w 456"/>
                  <a:gd name="T69" fmla="*/ 2147483647 h 204"/>
                  <a:gd name="T70" fmla="*/ 2147483647 w 456"/>
                  <a:gd name="T71" fmla="*/ 2147483647 h 204"/>
                  <a:gd name="T72" fmla="*/ 2147483647 w 456"/>
                  <a:gd name="T73" fmla="*/ 2147483647 h 204"/>
                  <a:gd name="T74" fmla="*/ 2147483647 w 456"/>
                  <a:gd name="T75" fmla="*/ 2147483647 h 204"/>
                  <a:gd name="T76" fmla="*/ 2147483647 w 456"/>
                  <a:gd name="T77" fmla="*/ 2147483647 h 204"/>
                  <a:gd name="T78" fmla="*/ 2147483647 w 456"/>
                  <a:gd name="T79" fmla="*/ 2147483647 h 204"/>
                  <a:gd name="T80" fmla="*/ 2147483647 w 456"/>
                  <a:gd name="T81" fmla="*/ 2147483647 h 204"/>
                  <a:gd name="T82" fmla="*/ 2147483647 w 456"/>
                  <a:gd name="T83" fmla="*/ 2147483647 h 204"/>
                  <a:gd name="T84" fmla="*/ 2147483647 w 456"/>
                  <a:gd name="T85" fmla="*/ 2147483647 h 204"/>
                  <a:gd name="T86" fmla="*/ 2147483647 w 456"/>
                  <a:gd name="T87" fmla="*/ 2147483647 h 204"/>
                  <a:gd name="T88" fmla="*/ 2147483647 w 456"/>
                  <a:gd name="T89" fmla="*/ 2147483647 h 204"/>
                  <a:gd name="T90" fmla="*/ 2147483647 w 456"/>
                  <a:gd name="T91" fmla="*/ 214748364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56"/>
                  <a:gd name="T139" fmla="*/ 0 h 204"/>
                  <a:gd name="T140" fmla="*/ 456 w 456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56" h="204">
                    <a:moveTo>
                      <a:pt x="456" y="102"/>
                    </a:moveTo>
                    <a:lnTo>
                      <a:pt x="456" y="60"/>
                    </a:lnTo>
                    <a:lnTo>
                      <a:pt x="450" y="60"/>
                    </a:lnTo>
                    <a:lnTo>
                      <a:pt x="450" y="48"/>
                    </a:lnTo>
                    <a:lnTo>
                      <a:pt x="456" y="24"/>
                    </a:lnTo>
                    <a:lnTo>
                      <a:pt x="444" y="18"/>
                    </a:lnTo>
                    <a:lnTo>
                      <a:pt x="438" y="18"/>
                    </a:lnTo>
                    <a:lnTo>
                      <a:pt x="432" y="12"/>
                    </a:lnTo>
                    <a:lnTo>
                      <a:pt x="420" y="12"/>
                    </a:lnTo>
                    <a:lnTo>
                      <a:pt x="414" y="18"/>
                    </a:lnTo>
                    <a:lnTo>
                      <a:pt x="402" y="24"/>
                    </a:lnTo>
                    <a:lnTo>
                      <a:pt x="390" y="12"/>
                    </a:lnTo>
                    <a:lnTo>
                      <a:pt x="378" y="18"/>
                    </a:lnTo>
                    <a:lnTo>
                      <a:pt x="366" y="6"/>
                    </a:lnTo>
                    <a:lnTo>
                      <a:pt x="354" y="0"/>
                    </a:lnTo>
                    <a:lnTo>
                      <a:pt x="336" y="0"/>
                    </a:lnTo>
                    <a:lnTo>
                      <a:pt x="330" y="6"/>
                    </a:lnTo>
                    <a:lnTo>
                      <a:pt x="324" y="18"/>
                    </a:lnTo>
                    <a:lnTo>
                      <a:pt x="318" y="18"/>
                    </a:lnTo>
                    <a:lnTo>
                      <a:pt x="318" y="36"/>
                    </a:lnTo>
                    <a:lnTo>
                      <a:pt x="306" y="30"/>
                    </a:lnTo>
                    <a:lnTo>
                      <a:pt x="300" y="30"/>
                    </a:lnTo>
                    <a:lnTo>
                      <a:pt x="288" y="36"/>
                    </a:lnTo>
                    <a:lnTo>
                      <a:pt x="276" y="36"/>
                    </a:lnTo>
                    <a:lnTo>
                      <a:pt x="258" y="18"/>
                    </a:lnTo>
                    <a:lnTo>
                      <a:pt x="252" y="36"/>
                    </a:lnTo>
                    <a:lnTo>
                      <a:pt x="234" y="36"/>
                    </a:lnTo>
                    <a:lnTo>
                      <a:pt x="240" y="48"/>
                    </a:lnTo>
                    <a:lnTo>
                      <a:pt x="240" y="66"/>
                    </a:lnTo>
                    <a:lnTo>
                      <a:pt x="234" y="66"/>
                    </a:lnTo>
                    <a:lnTo>
                      <a:pt x="228" y="60"/>
                    </a:lnTo>
                    <a:lnTo>
                      <a:pt x="210" y="60"/>
                    </a:lnTo>
                    <a:lnTo>
                      <a:pt x="204" y="66"/>
                    </a:lnTo>
                    <a:lnTo>
                      <a:pt x="204" y="72"/>
                    </a:lnTo>
                    <a:lnTo>
                      <a:pt x="198" y="78"/>
                    </a:lnTo>
                    <a:lnTo>
                      <a:pt x="198" y="84"/>
                    </a:lnTo>
                    <a:lnTo>
                      <a:pt x="210" y="84"/>
                    </a:lnTo>
                    <a:lnTo>
                      <a:pt x="210" y="126"/>
                    </a:lnTo>
                    <a:lnTo>
                      <a:pt x="204" y="126"/>
                    </a:lnTo>
                    <a:lnTo>
                      <a:pt x="192" y="114"/>
                    </a:lnTo>
                    <a:lnTo>
                      <a:pt x="174" y="108"/>
                    </a:lnTo>
                    <a:lnTo>
                      <a:pt x="162" y="102"/>
                    </a:lnTo>
                    <a:lnTo>
                      <a:pt x="144" y="114"/>
                    </a:lnTo>
                    <a:lnTo>
                      <a:pt x="126" y="114"/>
                    </a:lnTo>
                    <a:lnTo>
                      <a:pt x="108" y="126"/>
                    </a:lnTo>
                    <a:lnTo>
                      <a:pt x="102" y="132"/>
                    </a:lnTo>
                    <a:lnTo>
                      <a:pt x="84" y="132"/>
                    </a:lnTo>
                    <a:lnTo>
                      <a:pt x="66" y="114"/>
                    </a:lnTo>
                    <a:lnTo>
                      <a:pt x="48" y="114"/>
                    </a:lnTo>
                    <a:lnTo>
                      <a:pt x="48" y="126"/>
                    </a:lnTo>
                    <a:lnTo>
                      <a:pt x="42" y="132"/>
                    </a:lnTo>
                    <a:lnTo>
                      <a:pt x="30" y="132"/>
                    </a:lnTo>
                    <a:lnTo>
                      <a:pt x="30" y="126"/>
                    </a:lnTo>
                    <a:lnTo>
                      <a:pt x="24" y="120"/>
                    </a:lnTo>
                    <a:lnTo>
                      <a:pt x="0" y="120"/>
                    </a:lnTo>
                    <a:lnTo>
                      <a:pt x="0" y="156"/>
                    </a:lnTo>
                    <a:lnTo>
                      <a:pt x="18" y="156"/>
                    </a:lnTo>
                    <a:lnTo>
                      <a:pt x="18" y="174"/>
                    </a:lnTo>
                    <a:lnTo>
                      <a:pt x="24" y="174"/>
                    </a:lnTo>
                    <a:lnTo>
                      <a:pt x="42" y="156"/>
                    </a:lnTo>
                    <a:lnTo>
                      <a:pt x="48" y="156"/>
                    </a:lnTo>
                    <a:lnTo>
                      <a:pt x="60" y="168"/>
                    </a:lnTo>
                    <a:lnTo>
                      <a:pt x="60" y="174"/>
                    </a:lnTo>
                    <a:lnTo>
                      <a:pt x="72" y="174"/>
                    </a:lnTo>
                    <a:lnTo>
                      <a:pt x="84" y="180"/>
                    </a:lnTo>
                    <a:lnTo>
                      <a:pt x="96" y="162"/>
                    </a:lnTo>
                    <a:lnTo>
                      <a:pt x="138" y="162"/>
                    </a:lnTo>
                    <a:lnTo>
                      <a:pt x="138" y="156"/>
                    </a:lnTo>
                    <a:lnTo>
                      <a:pt x="144" y="150"/>
                    </a:lnTo>
                    <a:lnTo>
                      <a:pt x="162" y="150"/>
                    </a:lnTo>
                    <a:lnTo>
                      <a:pt x="168" y="156"/>
                    </a:lnTo>
                    <a:lnTo>
                      <a:pt x="168" y="174"/>
                    </a:lnTo>
                    <a:lnTo>
                      <a:pt x="180" y="174"/>
                    </a:lnTo>
                    <a:lnTo>
                      <a:pt x="186" y="192"/>
                    </a:lnTo>
                    <a:lnTo>
                      <a:pt x="240" y="192"/>
                    </a:lnTo>
                    <a:lnTo>
                      <a:pt x="240" y="204"/>
                    </a:lnTo>
                    <a:lnTo>
                      <a:pt x="258" y="204"/>
                    </a:lnTo>
                    <a:lnTo>
                      <a:pt x="264" y="198"/>
                    </a:lnTo>
                    <a:lnTo>
                      <a:pt x="282" y="198"/>
                    </a:lnTo>
                    <a:lnTo>
                      <a:pt x="288" y="204"/>
                    </a:lnTo>
                    <a:lnTo>
                      <a:pt x="318" y="204"/>
                    </a:lnTo>
                    <a:lnTo>
                      <a:pt x="318" y="192"/>
                    </a:lnTo>
                    <a:lnTo>
                      <a:pt x="366" y="192"/>
                    </a:lnTo>
                    <a:lnTo>
                      <a:pt x="378" y="186"/>
                    </a:lnTo>
                    <a:lnTo>
                      <a:pt x="402" y="192"/>
                    </a:lnTo>
                    <a:lnTo>
                      <a:pt x="414" y="156"/>
                    </a:lnTo>
                    <a:lnTo>
                      <a:pt x="432" y="156"/>
                    </a:lnTo>
                    <a:lnTo>
                      <a:pt x="432" y="132"/>
                    </a:lnTo>
                    <a:lnTo>
                      <a:pt x="444" y="114"/>
                    </a:lnTo>
                    <a:lnTo>
                      <a:pt x="432" y="114"/>
                    </a:lnTo>
                    <a:lnTo>
                      <a:pt x="438" y="102"/>
                    </a:lnTo>
                    <a:lnTo>
                      <a:pt x="456" y="10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50" name="Andorra"/>
              <p:cNvSpPr>
                <a:spLocks/>
              </p:cNvSpPr>
              <p:nvPr/>
            </p:nvSpPr>
            <p:spPr bwMode="auto">
              <a:xfrm>
                <a:off x="2692" y="1432"/>
                <a:ext cx="8" cy="4"/>
              </a:xfrm>
              <a:custGeom>
                <a:avLst/>
                <a:gdLst>
                  <a:gd name="T0" fmla="*/ 2147483647 w 30"/>
                  <a:gd name="T1" fmla="*/ 2147483647 h 18"/>
                  <a:gd name="T2" fmla="*/ 2147483647 w 30"/>
                  <a:gd name="T3" fmla="*/ 2147483647 h 18"/>
                  <a:gd name="T4" fmla="*/ 2147483647 w 30"/>
                  <a:gd name="T5" fmla="*/ 2147483647 h 18"/>
                  <a:gd name="T6" fmla="*/ 2147483647 w 30"/>
                  <a:gd name="T7" fmla="*/ 0 h 18"/>
                  <a:gd name="T8" fmla="*/ 0 w 30"/>
                  <a:gd name="T9" fmla="*/ 0 h 18"/>
                  <a:gd name="T10" fmla="*/ 2147483647 w 30"/>
                  <a:gd name="T11" fmla="*/ 2147483647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8"/>
                  <a:gd name="T20" fmla="*/ 30 w 3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8">
                    <a:moveTo>
                      <a:pt x="6" y="18"/>
                    </a:moveTo>
                    <a:lnTo>
                      <a:pt x="18" y="12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51" name="Albania"/>
              <p:cNvSpPr>
                <a:spLocks/>
              </p:cNvSpPr>
              <p:nvPr/>
            </p:nvSpPr>
            <p:spPr bwMode="auto">
              <a:xfrm>
                <a:off x="2983" y="1432"/>
                <a:ext cx="37" cy="63"/>
              </a:xfrm>
              <a:custGeom>
                <a:avLst/>
                <a:gdLst>
                  <a:gd name="T0" fmla="*/ 2147483647 w 144"/>
                  <a:gd name="T1" fmla="*/ 2147483647 h 246"/>
                  <a:gd name="T2" fmla="*/ 2147483647 w 144"/>
                  <a:gd name="T3" fmla="*/ 2147483647 h 246"/>
                  <a:gd name="T4" fmla="*/ 2147483647 w 144"/>
                  <a:gd name="T5" fmla="*/ 2147483647 h 246"/>
                  <a:gd name="T6" fmla="*/ 2147483647 w 144"/>
                  <a:gd name="T7" fmla="*/ 2147483647 h 246"/>
                  <a:gd name="T8" fmla="*/ 2147483647 w 144"/>
                  <a:gd name="T9" fmla="*/ 2147483647 h 246"/>
                  <a:gd name="T10" fmla="*/ 2147483647 w 144"/>
                  <a:gd name="T11" fmla="*/ 2147483647 h 246"/>
                  <a:gd name="T12" fmla="*/ 2147483647 w 144"/>
                  <a:gd name="T13" fmla="*/ 2147483647 h 246"/>
                  <a:gd name="T14" fmla="*/ 2147483647 w 144"/>
                  <a:gd name="T15" fmla="*/ 2147483647 h 246"/>
                  <a:gd name="T16" fmla="*/ 2147483647 w 144"/>
                  <a:gd name="T17" fmla="*/ 2147483647 h 246"/>
                  <a:gd name="T18" fmla="*/ 2147483647 w 144"/>
                  <a:gd name="T19" fmla="*/ 2147483647 h 246"/>
                  <a:gd name="T20" fmla="*/ 2147483647 w 144"/>
                  <a:gd name="T21" fmla="*/ 2147483647 h 246"/>
                  <a:gd name="T22" fmla="*/ 2147483647 w 144"/>
                  <a:gd name="T23" fmla="*/ 2147483647 h 246"/>
                  <a:gd name="T24" fmla="*/ 2147483647 w 144"/>
                  <a:gd name="T25" fmla="*/ 2147483647 h 246"/>
                  <a:gd name="T26" fmla="*/ 2147483647 w 144"/>
                  <a:gd name="T27" fmla="*/ 2147483647 h 246"/>
                  <a:gd name="T28" fmla="*/ 2147483647 w 144"/>
                  <a:gd name="T29" fmla="*/ 2147483647 h 246"/>
                  <a:gd name="T30" fmla="*/ 2147483647 w 144"/>
                  <a:gd name="T31" fmla="*/ 2147483647 h 246"/>
                  <a:gd name="T32" fmla="*/ 2147483647 w 144"/>
                  <a:gd name="T33" fmla="*/ 2147483647 h 246"/>
                  <a:gd name="T34" fmla="*/ 2147483647 w 144"/>
                  <a:gd name="T35" fmla="*/ 2147483647 h 246"/>
                  <a:gd name="T36" fmla="*/ 2147483647 w 144"/>
                  <a:gd name="T37" fmla="*/ 2147483647 h 246"/>
                  <a:gd name="T38" fmla="*/ 2147483647 w 144"/>
                  <a:gd name="T39" fmla="*/ 0 h 246"/>
                  <a:gd name="T40" fmla="*/ 2147483647 w 144"/>
                  <a:gd name="T41" fmla="*/ 2147483647 h 246"/>
                  <a:gd name="T42" fmla="*/ 2147483647 w 144"/>
                  <a:gd name="T43" fmla="*/ 2147483647 h 246"/>
                  <a:gd name="T44" fmla="*/ 0 w 144"/>
                  <a:gd name="T45" fmla="*/ 2147483647 h 246"/>
                  <a:gd name="T46" fmla="*/ 2147483647 w 144"/>
                  <a:gd name="T47" fmla="*/ 2147483647 h 246"/>
                  <a:gd name="T48" fmla="*/ 2147483647 w 144"/>
                  <a:gd name="T49" fmla="*/ 2147483647 h 246"/>
                  <a:gd name="T50" fmla="*/ 2147483647 w 144"/>
                  <a:gd name="T51" fmla="*/ 2147483647 h 246"/>
                  <a:gd name="T52" fmla="*/ 2147483647 w 144"/>
                  <a:gd name="T53" fmla="*/ 2147483647 h 246"/>
                  <a:gd name="T54" fmla="*/ 2147483647 w 144"/>
                  <a:gd name="T55" fmla="*/ 2147483647 h 246"/>
                  <a:gd name="T56" fmla="*/ 2147483647 w 144"/>
                  <a:gd name="T57" fmla="*/ 2147483647 h 246"/>
                  <a:gd name="T58" fmla="*/ 2147483647 w 144"/>
                  <a:gd name="T59" fmla="*/ 2147483647 h 246"/>
                  <a:gd name="T60" fmla="*/ 2147483647 w 144"/>
                  <a:gd name="T61" fmla="*/ 2147483647 h 246"/>
                  <a:gd name="T62" fmla="*/ 2147483647 w 144"/>
                  <a:gd name="T63" fmla="*/ 2147483647 h 246"/>
                  <a:gd name="T64" fmla="*/ 2147483647 w 144"/>
                  <a:gd name="T65" fmla="*/ 2147483647 h 246"/>
                  <a:gd name="T66" fmla="*/ 2147483647 w 144"/>
                  <a:gd name="T67" fmla="*/ 2147483647 h 246"/>
                  <a:gd name="T68" fmla="*/ 2147483647 w 144"/>
                  <a:gd name="T69" fmla="*/ 2147483647 h 246"/>
                  <a:gd name="T70" fmla="*/ 2147483647 w 144"/>
                  <a:gd name="T71" fmla="*/ 2147483647 h 246"/>
                  <a:gd name="T72" fmla="*/ 2147483647 w 144"/>
                  <a:gd name="T73" fmla="*/ 2147483647 h 246"/>
                  <a:gd name="T74" fmla="*/ 2147483647 w 144"/>
                  <a:gd name="T75" fmla="*/ 2147483647 h 246"/>
                  <a:gd name="T76" fmla="*/ 2147483647 w 144"/>
                  <a:gd name="T77" fmla="*/ 2147483647 h 246"/>
                  <a:gd name="T78" fmla="*/ 2147483647 w 144"/>
                  <a:gd name="T79" fmla="*/ 2147483647 h 246"/>
                  <a:gd name="T80" fmla="*/ 2147483647 w 144"/>
                  <a:gd name="T81" fmla="*/ 2147483647 h 246"/>
                  <a:gd name="T82" fmla="*/ 2147483647 w 144"/>
                  <a:gd name="T83" fmla="*/ 2147483647 h 246"/>
                  <a:gd name="T84" fmla="*/ 2147483647 w 144"/>
                  <a:gd name="T85" fmla="*/ 2147483647 h 246"/>
                  <a:gd name="T86" fmla="*/ 2147483647 w 144"/>
                  <a:gd name="T87" fmla="*/ 2147483647 h 246"/>
                  <a:gd name="T88" fmla="*/ 2147483647 w 144"/>
                  <a:gd name="T89" fmla="*/ 2147483647 h 2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4"/>
                  <a:gd name="T136" fmla="*/ 0 h 246"/>
                  <a:gd name="T137" fmla="*/ 144 w 144"/>
                  <a:gd name="T138" fmla="*/ 246 h 24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4" h="246">
                    <a:moveTo>
                      <a:pt x="96" y="210"/>
                    </a:moveTo>
                    <a:lnTo>
                      <a:pt x="96" y="204"/>
                    </a:lnTo>
                    <a:lnTo>
                      <a:pt x="108" y="204"/>
                    </a:lnTo>
                    <a:lnTo>
                      <a:pt x="120" y="198"/>
                    </a:lnTo>
                    <a:lnTo>
                      <a:pt x="120" y="174"/>
                    </a:lnTo>
                    <a:lnTo>
                      <a:pt x="138" y="174"/>
                    </a:lnTo>
                    <a:lnTo>
                      <a:pt x="144" y="168"/>
                    </a:lnTo>
                    <a:lnTo>
                      <a:pt x="144" y="138"/>
                    </a:lnTo>
                    <a:lnTo>
                      <a:pt x="120" y="144"/>
                    </a:lnTo>
                    <a:lnTo>
                      <a:pt x="120" y="126"/>
                    </a:lnTo>
                    <a:lnTo>
                      <a:pt x="114" y="126"/>
                    </a:lnTo>
                    <a:lnTo>
                      <a:pt x="108" y="120"/>
                    </a:lnTo>
                    <a:lnTo>
                      <a:pt x="108" y="96"/>
                    </a:lnTo>
                    <a:lnTo>
                      <a:pt x="102" y="84"/>
                    </a:lnTo>
                    <a:lnTo>
                      <a:pt x="102" y="42"/>
                    </a:lnTo>
                    <a:lnTo>
                      <a:pt x="96" y="24"/>
                    </a:lnTo>
                    <a:lnTo>
                      <a:pt x="84" y="24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36" y="0"/>
                    </a:lnTo>
                    <a:lnTo>
                      <a:pt x="36" y="18"/>
                    </a:lnTo>
                    <a:lnTo>
                      <a:pt x="24" y="24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24" y="30"/>
                    </a:lnTo>
                    <a:lnTo>
                      <a:pt x="30" y="48"/>
                    </a:lnTo>
                    <a:lnTo>
                      <a:pt x="18" y="60"/>
                    </a:lnTo>
                    <a:lnTo>
                      <a:pt x="24" y="66"/>
                    </a:lnTo>
                    <a:lnTo>
                      <a:pt x="48" y="66"/>
                    </a:lnTo>
                    <a:lnTo>
                      <a:pt x="48" y="84"/>
                    </a:lnTo>
                    <a:lnTo>
                      <a:pt x="42" y="96"/>
                    </a:lnTo>
                    <a:lnTo>
                      <a:pt x="42" y="114"/>
                    </a:lnTo>
                    <a:lnTo>
                      <a:pt x="36" y="132"/>
                    </a:lnTo>
                    <a:lnTo>
                      <a:pt x="36" y="156"/>
                    </a:lnTo>
                    <a:lnTo>
                      <a:pt x="24" y="180"/>
                    </a:lnTo>
                    <a:lnTo>
                      <a:pt x="24" y="186"/>
                    </a:lnTo>
                    <a:lnTo>
                      <a:pt x="42" y="204"/>
                    </a:lnTo>
                    <a:lnTo>
                      <a:pt x="54" y="210"/>
                    </a:lnTo>
                    <a:lnTo>
                      <a:pt x="60" y="216"/>
                    </a:lnTo>
                    <a:lnTo>
                      <a:pt x="60" y="234"/>
                    </a:lnTo>
                    <a:lnTo>
                      <a:pt x="66" y="240"/>
                    </a:lnTo>
                    <a:lnTo>
                      <a:pt x="84" y="240"/>
                    </a:lnTo>
                    <a:lnTo>
                      <a:pt x="90" y="246"/>
                    </a:lnTo>
                    <a:lnTo>
                      <a:pt x="96" y="246"/>
                    </a:lnTo>
                    <a:lnTo>
                      <a:pt x="96" y="21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</p:grpSp>
        <p:grpSp>
          <p:nvGrpSpPr>
            <p:cNvPr id="14" name="Group 1126"/>
            <p:cNvGrpSpPr>
              <a:grpSpLocks/>
            </p:cNvGrpSpPr>
            <p:nvPr/>
          </p:nvGrpSpPr>
          <p:grpSpPr bwMode="auto">
            <a:xfrm>
              <a:off x="2350" y="1541"/>
              <a:ext cx="1232" cy="1487"/>
              <a:chOff x="2350" y="1541"/>
              <a:chExt cx="1232" cy="1487"/>
            </a:xfrm>
            <a:grpFill/>
          </p:grpSpPr>
          <p:sp>
            <p:nvSpPr>
              <p:cNvPr id="63" name="Zimbabwe"/>
              <p:cNvSpPr>
                <a:spLocks/>
              </p:cNvSpPr>
              <p:nvPr/>
            </p:nvSpPr>
            <p:spPr bwMode="auto">
              <a:xfrm>
                <a:off x="3108" y="2632"/>
                <a:ext cx="141" cy="141"/>
              </a:xfrm>
              <a:custGeom>
                <a:avLst/>
                <a:gdLst>
                  <a:gd name="T0" fmla="*/ 2147483647 w 552"/>
                  <a:gd name="T1" fmla="*/ 2147483647 h 552"/>
                  <a:gd name="T2" fmla="*/ 2147483647 w 552"/>
                  <a:gd name="T3" fmla="*/ 2147483647 h 552"/>
                  <a:gd name="T4" fmla="*/ 2147483647 w 552"/>
                  <a:gd name="T5" fmla="*/ 2147483647 h 552"/>
                  <a:gd name="T6" fmla="*/ 2147483647 w 552"/>
                  <a:gd name="T7" fmla="*/ 2147483647 h 552"/>
                  <a:gd name="T8" fmla="*/ 2147483647 w 552"/>
                  <a:gd name="T9" fmla="*/ 2147483647 h 552"/>
                  <a:gd name="T10" fmla="*/ 2147483647 w 552"/>
                  <a:gd name="T11" fmla="*/ 2147483647 h 552"/>
                  <a:gd name="T12" fmla="*/ 2147483647 w 552"/>
                  <a:gd name="T13" fmla="*/ 2147483647 h 552"/>
                  <a:gd name="T14" fmla="*/ 2147483647 w 552"/>
                  <a:gd name="T15" fmla="*/ 2147483647 h 552"/>
                  <a:gd name="T16" fmla="*/ 2147483647 w 552"/>
                  <a:gd name="T17" fmla="*/ 2147483647 h 552"/>
                  <a:gd name="T18" fmla="*/ 2147483647 w 552"/>
                  <a:gd name="T19" fmla="*/ 2147483647 h 552"/>
                  <a:gd name="T20" fmla="*/ 2147483647 w 552"/>
                  <a:gd name="T21" fmla="*/ 2147483647 h 552"/>
                  <a:gd name="T22" fmla="*/ 2147483647 w 552"/>
                  <a:gd name="T23" fmla="*/ 2147483647 h 552"/>
                  <a:gd name="T24" fmla="*/ 2147483647 w 552"/>
                  <a:gd name="T25" fmla="*/ 2147483647 h 552"/>
                  <a:gd name="T26" fmla="*/ 2147483647 w 552"/>
                  <a:gd name="T27" fmla="*/ 2147483647 h 552"/>
                  <a:gd name="T28" fmla="*/ 2147483647 w 552"/>
                  <a:gd name="T29" fmla="*/ 2147483647 h 552"/>
                  <a:gd name="T30" fmla="*/ 2147483647 w 552"/>
                  <a:gd name="T31" fmla="*/ 2147483647 h 552"/>
                  <a:gd name="T32" fmla="*/ 2147483647 w 552"/>
                  <a:gd name="T33" fmla="*/ 2147483647 h 552"/>
                  <a:gd name="T34" fmla="*/ 2147483647 w 552"/>
                  <a:gd name="T35" fmla="*/ 2147483647 h 552"/>
                  <a:gd name="T36" fmla="*/ 2147483647 w 552"/>
                  <a:gd name="T37" fmla="*/ 2147483647 h 552"/>
                  <a:gd name="T38" fmla="*/ 2147483647 w 552"/>
                  <a:gd name="T39" fmla="*/ 2147483647 h 552"/>
                  <a:gd name="T40" fmla="*/ 2147483647 w 552"/>
                  <a:gd name="T41" fmla="*/ 2147483647 h 552"/>
                  <a:gd name="T42" fmla="*/ 2147483647 w 552"/>
                  <a:gd name="T43" fmla="*/ 2147483647 h 552"/>
                  <a:gd name="T44" fmla="*/ 2147483647 w 552"/>
                  <a:gd name="T45" fmla="*/ 2147483647 h 552"/>
                  <a:gd name="T46" fmla="*/ 2147483647 w 552"/>
                  <a:gd name="T47" fmla="*/ 2147483647 h 552"/>
                  <a:gd name="T48" fmla="*/ 2147483647 w 552"/>
                  <a:gd name="T49" fmla="*/ 2147483647 h 552"/>
                  <a:gd name="T50" fmla="*/ 2147483647 w 552"/>
                  <a:gd name="T51" fmla="*/ 2147483647 h 552"/>
                  <a:gd name="T52" fmla="*/ 2147483647 w 552"/>
                  <a:gd name="T53" fmla="*/ 2147483647 h 552"/>
                  <a:gd name="T54" fmla="*/ 2147483647 w 552"/>
                  <a:gd name="T55" fmla="*/ 2147483647 h 552"/>
                  <a:gd name="T56" fmla="*/ 2147483647 w 552"/>
                  <a:gd name="T57" fmla="*/ 2147483647 h 552"/>
                  <a:gd name="T58" fmla="*/ 2147483647 w 552"/>
                  <a:gd name="T59" fmla="*/ 2147483647 h 552"/>
                  <a:gd name="T60" fmla="*/ 2147483647 w 552"/>
                  <a:gd name="T61" fmla="*/ 2147483647 h 552"/>
                  <a:gd name="T62" fmla="*/ 2147483647 w 552"/>
                  <a:gd name="T63" fmla="*/ 2147483647 h 552"/>
                  <a:gd name="T64" fmla="*/ 2147483647 w 552"/>
                  <a:gd name="T65" fmla="*/ 2147483647 h 552"/>
                  <a:gd name="T66" fmla="*/ 2147483647 w 552"/>
                  <a:gd name="T67" fmla="*/ 2147483647 h 552"/>
                  <a:gd name="T68" fmla="*/ 2147483647 w 552"/>
                  <a:gd name="T69" fmla="*/ 2147483647 h 552"/>
                  <a:gd name="T70" fmla="*/ 2147483647 w 552"/>
                  <a:gd name="T71" fmla="*/ 2147483647 h 552"/>
                  <a:gd name="T72" fmla="*/ 2147483647 w 552"/>
                  <a:gd name="T73" fmla="*/ 2147483647 h 552"/>
                  <a:gd name="T74" fmla="*/ 2147483647 w 552"/>
                  <a:gd name="T75" fmla="*/ 0 h 552"/>
                  <a:gd name="T76" fmla="*/ 2147483647 w 552"/>
                  <a:gd name="T77" fmla="*/ 2147483647 h 552"/>
                  <a:gd name="T78" fmla="*/ 2147483647 w 552"/>
                  <a:gd name="T79" fmla="*/ 2147483647 h 552"/>
                  <a:gd name="T80" fmla="*/ 2147483647 w 552"/>
                  <a:gd name="T81" fmla="*/ 2147483647 h 552"/>
                  <a:gd name="T82" fmla="*/ 2147483647 w 552"/>
                  <a:gd name="T83" fmla="*/ 2147483647 h 552"/>
                  <a:gd name="T84" fmla="*/ 2147483647 w 552"/>
                  <a:gd name="T85" fmla="*/ 2147483647 h 552"/>
                  <a:gd name="T86" fmla="*/ 2147483647 w 552"/>
                  <a:gd name="T87" fmla="*/ 2147483647 h 552"/>
                  <a:gd name="T88" fmla="*/ 2147483647 w 552"/>
                  <a:gd name="T89" fmla="*/ 2147483647 h 552"/>
                  <a:gd name="T90" fmla="*/ 2147483647 w 552"/>
                  <a:gd name="T91" fmla="*/ 2147483647 h 552"/>
                  <a:gd name="T92" fmla="*/ 2147483647 w 552"/>
                  <a:gd name="T93" fmla="*/ 2147483647 h 552"/>
                  <a:gd name="T94" fmla="*/ 2147483647 w 552"/>
                  <a:gd name="T95" fmla="*/ 2147483647 h 552"/>
                  <a:gd name="T96" fmla="*/ 2147483647 w 552"/>
                  <a:gd name="T97" fmla="*/ 2147483647 h 552"/>
                  <a:gd name="T98" fmla="*/ 2147483647 w 552"/>
                  <a:gd name="T99" fmla="*/ 2147483647 h 552"/>
                  <a:gd name="T100" fmla="*/ 2147483647 w 552"/>
                  <a:gd name="T101" fmla="*/ 2147483647 h 552"/>
                  <a:gd name="T102" fmla="*/ 2147483647 w 552"/>
                  <a:gd name="T103" fmla="*/ 2147483647 h 55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52"/>
                  <a:gd name="T157" fmla="*/ 0 h 552"/>
                  <a:gd name="T158" fmla="*/ 552 w 552"/>
                  <a:gd name="T159" fmla="*/ 552 h 55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52" h="552">
                    <a:moveTo>
                      <a:pt x="18" y="204"/>
                    </a:moveTo>
                    <a:lnTo>
                      <a:pt x="18" y="234"/>
                    </a:lnTo>
                    <a:lnTo>
                      <a:pt x="30" y="234"/>
                    </a:lnTo>
                    <a:lnTo>
                      <a:pt x="36" y="240"/>
                    </a:lnTo>
                    <a:lnTo>
                      <a:pt x="48" y="264"/>
                    </a:lnTo>
                    <a:lnTo>
                      <a:pt x="54" y="270"/>
                    </a:lnTo>
                    <a:lnTo>
                      <a:pt x="54" y="294"/>
                    </a:lnTo>
                    <a:lnTo>
                      <a:pt x="72" y="330"/>
                    </a:lnTo>
                    <a:lnTo>
                      <a:pt x="84" y="336"/>
                    </a:lnTo>
                    <a:lnTo>
                      <a:pt x="102" y="354"/>
                    </a:lnTo>
                    <a:lnTo>
                      <a:pt x="132" y="354"/>
                    </a:lnTo>
                    <a:lnTo>
                      <a:pt x="138" y="360"/>
                    </a:lnTo>
                    <a:lnTo>
                      <a:pt x="138" y="390"/>
                    </a:lnTo>
                    <a:lnTo>
                      <a:pt x="168" y="390"/>
                    </a:lnTo>
                    <a:lnTo>
                      <a:pt x="174" y="414"/>
                    </a:lnTo>
                    <a:lnTo>
                      <a:pt x="168" y="420"/>
                    </a:lnTo>
                    <a:lnTo>
                      <a:pt x="168" y="450"/>
                    </a:lnTo>
                    <a:lnTo>
                      <a:pt x="186" y="450"/>
                    </a:lnTo>
                    <a:lnTo>
                      <a:pt x="186" y="480"/>
                    </a:lnTo>
                    <a:lnTo>
                      <a:pt x="198" y="480"/>
                    </a:lnTo>
                    <a:lnTo>
                      <a:pt x="216" y="486"/>
                    </a:lnTo>
                    <a:lnTo>
                      <a:pt x="228" y="486"/>
                    </a:lnTo>
                    <a:lnTo>
                      <a:pt x="246" y="492"/>
                    </a:lnTo>
                    <a:lnTo>
                      <a:pt x="264" y="510"/>
                    </a:lnTo>
                    <a:lnTo>
                      <a:pt x="270" y="522"/>
                    </a:lnTo>
                    <a:lnTo>
                      <a:pt x="270" y="528"/>
                    </a:lnTo>
                    <a:lnTo>
                      <a:pt x="252" y="528"/>
                    </a:lnTo>
                    <a:lnTo>
                      <a:pt x="312" y="528"/>
                    </a:lnTo>
                    <a:lnTo>
                      <a:pt x="324" y="534"/>
                    </a:lnTo>
                    <a:lnTo>
                      <a:pt x="330" y="534"/>
                    </a:lnTo>
                    <a:lnTo>
                      <a:pt x="342" y="540"/>
                    </a:lnTo>
                    <a:lnTo>
                      <a:pt x="402" y="540"/>
                    </a:lnTo>
                    <a:lnTo>
                      <a:pt x="420" y="552"/>
                    </a:lnTo>
                    <a:lnTo>
                      <a:pt x="486" y="468"/>
                    </a:lnTo>
                    <a:lnTo>
                      <a:pt x="504" y="462"/>
                    </a:lnTo>
                    <a:lnTo>
                      <a:pt x="492" y="444"/>
                    </a:lnTo>
                    <a:lnTo>
                      <a:pt x="504" y="432"/>
                    </a:lnTo>
                    <a:lnTo>
                      <a:pt x="504" y="402"/>
                    </a:lnTo>
                    <a:lnTo>
                      <a:pt x="516" y="396"/>
                    </a:lnTo>
                    <a:lnTo>
                      <a:pt x="528" y="384"/>
                    </a:lnTo>
                    <a:lnTo>
                      <a:pt x="528" y="372"/>
                    </a:lnTo>
                    <a:lnTo>
                      <a:pt x="540" y="360"/>
                    </a:lnTo>
                    <a:lnTo>
                      <a:pt x="546" y="348"/>
                    </a:lnTo>
                    <a:lnTo>
                      <a:pt x="546" y="342"/>
                    </a:lnTo>
                    <a:lnTo>
                      <a:pt x="522" y="318"/>
                    </a:lnTo>
                    <a:lnTo>
                      <a:pt x="522" y="306"/>
                    </a:lnTo>
                    <a:lnTo>
                      <a:pt x="540" y="288"/>
                    </a:lnTo>
                    <a:lnTo>
                      <a:pt x="522" y="264"/>
                    </a:lnTo>
                    <a:lnTo>
                      <a:pt x="540" y="252"/>
                    </a:lnTo>
                    <a:lnTo>
                      <a:pt x="540" y="240"/>
                    </a:lnTo>
                    <a:lnTo>
                      <a:pt x="546" y="240"/>
                    </a:lnTo>
                    <a:lnTo>
                      <a:pt x="546" y="234"/>
                    </a:lnTo>
                    <a:lnTo>
                      <a:pt x="552" y="228"/>
                    </a:lnTo>
                    <a:lnTo>
                      <a:pt x="552" y="216"/>
                    </a:lnTo>
                    <a:lnTo>
                      <a:pt x="540" y="192"/>
                    </a:lnTo>
                    <a:lnTo>
                      <a:pt x="540" y="180"/>
                    </a:lnTo>
                    <a:lnTo>
                      <a:pt x="546" y="174"/>
                    </a:lnTo>
                    <a:lnTo>
                      <a:pt x="546" y="168"/>
                    </a:lnTo>
                    <a:lnTo>
                      <a:pt x="552" y="162"/>
                    </a:lnTo>
                    <a:lnTo>
                      <a:pt x="540" y="150"/>
                    </a:lnTo>
                    <a:lnTo>
                      <a:pt x="552" y="138"/>
                    </a:lnTo>
                    <a:lnTo>
                      <a:pt x="540" y="120"/>
                    </a:lnTo>
                    <a:lnTo>
                      <a:pt x="546" y="114"/>
                    </a:lnTo>
                    <a:lnTo>
                      <a:pt x="552" y="102"/>
                    </a:lnTo>
                    <a:lnTo>
                      <a:pt x="552" y="96"/>
                    </a:lnTo>
                    <a:lnTo>
                      <a:pt x="540" y="84"/>
                    </a:lnTo>
                    <a:lnTo>
                      <a:pt x="528" y="84"/>
                    </a:lnTo>
                    <a:lnTo>
                      <a:pt x="510" y="66"/>
                    </a:lnTo>
                    <a:lnTo>
                      <a:pt x="498" y="66"/>
                    </a:lnTo>
                    <a:lnTo>
                      <a:pt x="486" y="72"/>
                    </a:lnTo>
                    <a:lnTo>
                      <a:pt x="480" y="72"/>
                    </a:lnTo>
                    <a:lnTo>
                      <a:pt x="462" y="48"/>
                    </a:lnTo>
                    <a:lnTo>
                      <a:pt x="444" y="48"/>
                    </a:lnTo>
                    <a:lnTo>
                      <a:pt x="432" y="30"/>
                    </a:lnTo>
                    <a:lnTo>
                      <a:pt x="372" y="30"/>
                    </a:lnTo>
                    <a:lnTo>
                      <a:pt x="366" y="0"/>
                    </a:lnTo>
                    <a:lnTo>
                      <a:pt x="330" y="0"/>
                    </a:lnTo>
                    <a:lnTo>
                      <a:pt x="294" y="12"/>
                    </a:lnTo>
                    <a:lnTo>
                      <a:pt x="282" y="24"/>
                    </a:lnTo>
                    <a:lnTo>
                      <a:pt x="258" y="36"/>
                    </a:lnTo>
                    <a:lnTo>
                      <a:pt x="258" y="72"/>
                    </a:lnTo>
                    <a:lnTo>
                      <a:pt x="252" y="78"/>
                    </a:lnTo>
                    <a:lnTo>
                      <a:pt x="240" y="78"/>
                    </a:lnTo>
                    <a:lnTo>
                      <a:pt x="228" y="84"/>
                    </a:lnTo>
                    <a:lnTo>
                      <a:pt x="210" y="90"/>
                    </a:lnTo>
                    <a:lnTo>
                      <a:pt x="198" y="96"/>
                    </a:lnTo>
                    <a:lnTo>
                      <a:pt x="192" y="102"/>
                    </a:lnTo>
                    <a:lnTo>
                      <a:pt x="180" y="126"/>
                    </a:lnTo>
                    <a:lnTo>
                      <a:pt x="174" y="132"/>
                    </a:lnTo>
                    <a:lnTo>
                      <a:pt x="174" y="138"/>
                    </a:lnTo>
                    <a:lnTo>
                      <a:pt x="168" y="144"/>
                    </a:lnTo>
                    <a:lnTo>
                      <a:pt x="162" y="156"/>
                    </a:lnTo>
                    <a:lnTo>
                      <a:pt x="132" y="186"/>
                    </a:lnTo>
                    <a:lnTo>
                      <a:pt x="108" y="198"/>
                    </a:lnTo>
                    <a:lnTo>
                      <a:pt x="90" y="198"/>
                    </a:lnTo>
                    <a:lnTo>
                      <a:pt x="90" y="192"/>
                    </a:lnTo>
                    <a:lnTo>
                      <a:pt x="78" y="180"/>
                    </a:lnTo>
                    <a:lnTo>
                      <a:pt x="66" y="180"/>
                    </a:lnTo>
                    <a:lnTo>
                      <a:pt x="66" y="192"/>
                    </a:lnTo>
                    <a:lnTo>
                      <a:pt x="54" y="192"/>
                    </a:lnTo>
                    <a:lnTo>
                      <a:pt x="42" y="180"/>
                    </a:lnTo>
                    <a:lnTo>
                      <a:pt x="42" y="174"/>
                    </a:lnTo>
                    <a:lnTo>
                      <a:pt x="0" y="174"/>
                    </a:lnTo>
                    <a:lnTo>
                      <a:pt x="6" y="192"/>
                    </a:lnTo>
                    <a:lnTo>
                      <a:pt x="18" y="20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64" name="Zambia"/>
              <p:cNvSpPr>
                <a:spLocks/>
              </p:cNvSpPr>
              <p:nvPr/>
            </p:nvSpPr>
            <p:spPr bwMode="auto">
              <a:xfrm>
                <a:off x="3051" y="2478"/>
                <a:ext cx="213" cy="204"/>
              </a:xfrm>
              <a:custGeom>
                <a:avLst/>
                <a:gdLst>
                  <a:gd name="T0" fmla="*/ 2147483647 w 834"/>
                  <a:gd name="T1" fmla="*/ 2147483647 h 798"/>
                  <a:gd name="T2" fmla="*/ 2147483647 w 834"/>
                  <a:gd name="T3" fmla="*/ 2147483647 h 798"/>
                  <a:gd name="T4" fmla="*/ 2147483647 w 834"/>
                  <a:gd name="T5" fmla="*/ 2147483647 h 798"/>
                  <a:gd name="T6" fmla="*/ 2147483647 w 834"/>
                  <a:gd name="T7" fmla="*/ 2147483647 h 798"/>
                  <a:gd name="T8" fmla="*/ 2147483647 w 834"/>
                  <a:gd name="T9" fmla="*/ 2147483647 h 798"/>
                  <a:gd name="T10" fmla="*/ 2147483647 w 834"/>
                  <a:gd name="T11" fmla="*/ 2147483647 h 798"/>
                  <a:gd name="T12" fmla="*/ 2147483647 w 834"/>
                  <a:gd name="T13" fmla="*/ 2147483647 h 798"/>
                  <a:gd name="T14" fmla="*/ 2147483647 w 834"/>
                  <a:gd name="T15" fmla="*/ 2147483647 h 798"/>
                  <a:gd name="T16" fmla="*/ 2147483647 w 834"/>
                  <a:gd name="T17" fmla="*/ 2147483647 h 798"/>
                  <a:gd name="T18" fmla="*/ 2147483647 w 834"/>
                  <a:gd name="T19" fmla="*/ 2147483647 h 798"/>
                  <a:gd name="T20" fmla="*/ 2147483647 w 834"/>
                  <a:gd name="T21" fmla="*/ 2147483647 h 798"/>
                  <a:gd name="T22" fmla="*/ 2147483647 w 834"/>
                  <a:gd name="T23" fmla="*/ 2147483647 h 798"/>
                  <a:gd name="T24" fmla="*/ 2147483647 w 834"/>
                  <a:gd name="T25" fmla="*/ 2147483647 h 798"/>
                  <a:gd name="T26" fmla="*/ 2147483647 w 834"/>
                  <a:gd name="T27" fmla="*/ 2147483647 h 798"/>
                  <a:gd name="T28" fmla="*/ 2147483647 w 834"/>
                  <a:gd name="T29" fmla="*/ 2147483647 h 798"/>
                  <a:gd name="T30" fmla="*/ 2147483647 w 834"/>
                  <a:gd name="T31" fmla="*/ 2147483647 h 798"/>
                  <a:gd name="T32" fmla="*/ 2147483647 w 834"/>
                  <a:gd name="T33" fmla="*/ 2147483647 h 798"/>
                  <a:gd name="T34" fmla="*/ 2147483647 w 834"/>
                  <a:gd name="T35" fmla="*/ 2147483647 h 798"/>
                  <a:gd name="T36" fmla="*/ 2147483647 w 834"/>
                  <a:gd name="T37" fmla="*/ 2147483647 h 798"/>
                  <a:gd name="T38" fmla="*/ 2147483647 w 834"/>
                  <a:gd name="T39" fmla="*/ 2147483647 h 798"/>
                  <a:gd name="T40" fmla="*/ 2147483647 w 834"/>
                  <a:gd name="T41" fmla="*/ 2147483647 h 798"/>
                  <a:gd name="T42" fmla="*/ 2147483647 w 834"/>
                  <a:gd name="T43" fmla="*/ 2147483647 h 798"/>
                  <a:gd name="T44" fmla="*/ 2147483647 w 834"/>
                  <a:gd name="T45" fmla="*/ 2147483647 h 798"/>
                  <a:gd name="T46" fmla="*/ 2147483647 w 834"/>
                  <a:gd name="T47" fmla="*/ 2147483647 h 798"/>
                  <a:gd name="T48" fmla="*/ 2147483647 w 834"/>
                  <a:gd name="T49" fmla="*/ 2147483647 h 798"/>
                  <a:gd name="T50" fmla="*/ 2147483647 w 834"/>
                  <a:gd name="T51" fmla="*/ 2147483647 h 798"/>
                  <a:gd name="T52" fmla="*/ 2147483647 w 834"/>
                  <a:gd name="T53" fmla="*/ 2147483647 h 798"/>
                  <a:gd name="T54" fmla="*/ 2147483647 w 834"/>
                  <a:gd name="T55" fmla="*/ 2147483647 h 798"/>
                  <a:gd name="T56" fmla="*/ 2147483647 w 834"/>
                  <a:gd name="T57" fmla="*/ 2147483647 h 798"/>
                  <a:gd name="T58" fmla="*/ 2147483647 w 834"/>
                  <a:gd name="T59" fmla="*/ 2147483647 h 798"/>
                  <a:gd name="T60" fmla="*/ 2147483647 w 834"/>
                  <a:gd name="T61" fmla="*/ 2147483647 h 798"/>
                  <a:gd name="T62" fmla="*/ 2147483647 w 834"/>
                  <a:gd name="T63" fmla="*/ 2147483647 h 798"/>
                  <a:gd name="T64" fmla="*/ 2147483647 w 834"/>
                  <a:gd name="T65" fmla="*/ 2147483647 h 798"/>
                  <a:gd name="T66" fmla="*/ 2147483647 w 834"/>
                  <a:gd name="T67" fmla="*/ 2147483647 h 798"/>
                  <a:gd name="T68" fmla="*/ 2147483647 w 834"/>
                  <a:gd name="T69" fmla="*/ 2147483647 h 798"/>
                  <a:gd name="T70" fmla="*/ 2147483647 w 834"/>
                  <a:gd name="T71" fmla="*/ 2147483647 h 798"/>
                  <a:gd name="T72" fmla="*/ 2147483647 w 834"/>
                  <a:gd name="T73" fmla="*/ 2147483647 h 798"/>
                  <a:gd name="T74" fmla="*/ 2147483647 w 834"/>
                  <a:gd name="T75" fmla="*/ 2147483647 h 798"/>
                  <a:gd name="T76" fmla="*/ 2147483647 w 834"/>
                  <a:gd name="T77" fmla="*/ 2147483647 h 798"/>
                  <a:gd name="T78" fmla="*/ 2147483647 w 834"/>
                  <a:gd name="T79" fmla="*/ 2147483647 h 798"/>
                  <a:gd name="T80" fmla="*/ 2147483647 w 834"/>
                  <a:gd name="T81" fmla="*/ 2147483647 h 798"/>
                  <a:gd name="T82" fmla="*/ 2147483647 w 834"/>
                  <a:gd name="T83" fmla="*/ 2147483647 h 798"/>
                  <a:gd name="T84" fmla="*/ 2147483647 w 834"/>
                  <a:gd name="T85" fmla="*/ 2147483647 h 798"/>
                  <a:gd name="T86" fmla="*/ 2147483647 w 834"/>
                  <a:gd name="T87" fmla="*/ 2147483647 h 798"/>
                  <a:gd name="T88" fmla="*/ 2147483647 w 834"/>
                  <a:gd name="T89" fmla="*/ 2147483647 h 798"/>
                  <a:gd name="T90" fmla="*/ 2147483647 w 834"/>
                  <a:gd name="T91" fmla="*/ 2147483647 h 798"/>
                  <a:gd name="T92" fmla="*/ 2147483647 w 834"/>
                  <a:gd name="T93" fmla="*/ 2147483647 h 798"/>
                  <a:gd name="T94" fmla="*/ 2147483647 w 834"/>
                  <a:gd name="T95" fmla="*/ 2147483647 h 798"/>
                  <a:gd name="T96" fmla="*/ 2147483647 w 834"/>
                  <a:gd name="T97" fmla="*/ 2147483647 h 798"/>
                  <a:gd name="T98" fmla="*/ 2147483647 w 834"/>
                  <a:gd name="T99" fmla="*/ 2147483647 h 798"/>
                  <a:gd name="T100" fmla="*/ 2147483647 w 834"/>
                  <a:gd name="T101" fmla="*/ 2147483647 h 798"/>
                  <a:gd name="T102" fmla="*/ 2147483647 w 834"/>
                  <a:gd name="T103" fmla="*/ 2147483647 h 79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34"/>
                  <a:gd name="T157" fmla="*/ 0 h 798"/>
                  <a:gd name="T158" fmla="*/ 834 w 834"/>
                  <a:gd name="T159" fmla="*/ 798 h 79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34" h="798">
                    <a:moveTo>
                      <a:pt x="822" y="186"/>
                    </a:moveTo>
                    <a:lnTo>
                      <a:pt x="822" y="162"/>
                    </a:lnTo>
                    <a:lnTo>
                      <a:pt x="816" y="168"/>
                    </a:lnTo>
                    <a:lnTo>
                      <a:pt x="810" y="168"/>
                    </a:lnTo>
                    <a:lnTo>
                      <a:pt x="810" y="126"/>
                    </a:lnTo>
                    <a:lnTo>
                      <a:pt x="798" y="114"/>
                    </a:lnTo>
                    <a:lnTo>
                      <a:pt x="786" y="114"/>
                    </a:lnTo>
                    <a:lnTo>
                      <a:pt x="786" y="102"/>
                    </a:lnTo>
                    <a:lnTo>
                      <a:pt x="768" y="90"/>
                    </a:lnTo>
                    <a:lnTo>
                      <a:pt x="750" y="90"/>
                    </a:lnTo>
                    <a:lnTo>
                      <a:pt x="750" y="72"/>
                    </a:lnTo>
                    <a:lnTo>
                      <a:pt x="738" y="78"/>
                    </a:lnTo>
                    <a:lnTo>
                      <a:pt x="726" y="78"/>
                    </a:lnTo>
                    <a:lnTo>
                      <a:pt x="708" y="60"/>
                    </a:lnTo>
                    <a:lnTo>
                      <a:pt x="690" y="60"/>
                    </a:lnTo>
                    <a:lnTo>
                      <a:pt x="684" y="54"/>
                    </a:lnTo>
                    <a:lnTo>
                      <a:pt x="684" y="36"/>
                    </a:lnTo>
                    <a:lnTo>
                      <a:pt x="672" y="42"/>
                    </a:lnTo>
                    <a:lnTo>
                      <a:pt x="654" y="42"/>
                    </a:lnTo>
                    <a:lnTo>
                      <a:pt x="648" y="54"/>
                    </a:lnTo>
                    <a:lnTo>
                      <a:pt x="642" y="60"/>
                    </a:lnTo>
                    <a:lnTo>
                      <a:pt x="636" y="60"/>
                    </a:lnTo>
                    <a:lnTo>
                      <a:pt x="624" y="48"/>
                    </a:lnTo>
                    <a:lnTo>
                      <a:pt x="624" y="36"/>
                    </a:lnTo>
                    <a:lnTo>
                      <a:pt x="618" y="30"/>
                    </a:lnTo>
                    <a:lnTo>
                      <a:pt x="606" y="30"/>
                    </a:lnTo>
                    <a:lnTo>
                      <a:pt x="600" y="24"/>
                    </a:lnTo>
                    <a:lnTo>
                      <a:pt x="594" y="24"/>
                    </a:lnTo>
                    <a:lnTo>
                      <a:pt x="594" y="6"/>
                    </a:lnTo>
                    <a:lnTo>
                      <a:pt x="600" y="0"/>
                    </a:lnTo>
                    <a:lnTo>
                      <a:pt x="576" y="12"/>
                    </a:lnTo>
                    <a:lnTo>
                      <a:pt x="558" y="12"/>
                    </a:lnTo>
                    <a:lnTo>
                      <a:pt x="546" y="18"/>
                    </a:lnTo>
                    <a:lnTo>
                      <a:pt x="528" y="18"/>
                    </a:lnTo>
                    <a:lnTo>
                      <a:pt x="510" y="24"/>
                    </a:lnTo>
                    <a:lnTo>
                      <a:pt x="498" y="24"/>
                    </a:lnTo>
                    <a:lnTo>
                      <a:pt x="498" y="54"/>
                    </a:lnTo>
                    <a:lnTo>
                      <a:pt x="480" y="72"/>
                    </a:lnTo>
                    <a:lnTo>
                      <a:pt x="468" y="78"/>
                    </a:lnTo>
                    <a:lnTo>
                      <a:pt x="462" y="84"/>
                    </a:lnTo>
                    <a:lnTo>
                      <a:pt x="456" y="84"/>
                    </a:lnTo>
                    <a:lnTo>
                      <a:pt x="468" y="96"/>
                    </a:lnTo>
                    <a:lnTo>
                      <a:pt x="468" y="102"/>
                    </a:lnTo>
                    <a:lnTo>
                      <a:pt x="474" y="108"/>
                    </a:lnTo>
                    <a:lnTo>
                      <a:pt x="474" y="114"/>
                    </a:lnTo>
                    <a:lnTo>
                      <a:pt x="480" y="120"/>
                    </a:lnTo>
                    <a:lnTo>
                      <a:pt x="480" y="144"/>
                    </a:lnTo>
                    <a:lnTo>
                      <a:pt x="486" y="162"/>
                    </a:lnTo>
                    <a:lnTo>
                      <a:pt x="486" y="216"/>
                    </a:lnTo>
                    <a:lnTo>
                      <a:pt x="474" y="228"/>
                    </a:lnTo>
                    <a:lnTo>
                      <a:pt x="468" y="240"/>
                    </a:lnTo>
                    <a:lnTo>
                      <a:pt x="462" y="258"/>
                    </a:lnTo>
                    <a:lnTo>
                      <a:pt x="456" y="270"/>
                    </a:lnTo>
                    <a:lnTo>
                      <a:pt x="456" y="294"/>
                    </a:lnTo>
                    <a:lnTo>
                      <a:pt x="468" y="306"/>
                    </a:lnTo>
                    <a:lnTo>
                      <a:pt x="474" y="306"/>
                    </a:lnTo>
                    <a:lnTo>
                      <a:pt x="474" y="312"/>
                    </a:lnTo>
                    <a:lnTo>
                      <a:pt x="480" y="312"/>
                    </a:lnTo>
                    <a:lnTo>
                      <a:pt x="510" y="342"/>
                    </a:lnTo>
                    <a:lnTo>
                      <a:pt x="522" y="348"/>
                    </a:lnTo>
                    <a:lnTo>
                      <a:pt x="528" y="348"/>
                    </a:lnTo>
                    <a:lnTo>
                      <a:pt x="534" y="342"/>
                    </a:lnTo>
                    <a:lnTo>
                      <a:pt x="534" y="324"/>
                    </a:lnTo>
                    <a:lnTo>
                      <a:pt x="558" y="324"/>
                    </a:lnTo>
                    <a:lnTo>
                      <a:pt x="558" y="372"/>
                    </a:lnTo>
                    <a:lnTo>
                      <a:pt x="552" y="408"/>
                    </a:lnTo>
                    <a:lnTo>
                      <a:pt x="546" y="426"/>
                    </a:lnTo>
                    <a:lnTo>
                      <a:pt x="540" y="426"/>
                    </a:lnTo>
                    <a:lnTo>
                      <a:pt x="540" y="420"/>
                    </a:lnTo>
                    <a:lnTo>
                      <a:pt x="534" y="408"/>
                    </a:lnTo>
                    <a:lnTo>
                      <a:pt x="516" y="420"/>
                    </a:lnTo>
                    <a:lnTo>
                      <a:pt x="498" y="420"/>
                    </a:lnTo>
                    <a:lnTo>
                      <a:pt x="498" y="408"/>
                    </a:lnTo>
                    <a:lnTo>
                      <a:pt x="492" y="396"/>
                    </a:lnTo>
                    <a:lnTo>
                      <a:pt x="492" y="384"/>
                    </a:lnTo>
                    <a:lnTo>
                      <a:pt x="480" y="372"/>
                    </a:lnTo>
                    <a:lnTo>
                      <a:pt x="468" y="372"/>
                    </a:lnTo>
                    <a:lnTo>
                      <a:pt x="462" y="360"/>
                    </a:lnTo>
                    <a:lnTo>
                      <a:pt x="462" y="354"/>
                    </a:lnTo>
                    <a:lnTo>
                      <a:pt x="456" y="342"/>
                    </a:lnTo>
                    <a:lnTo>
                      <a:pt x="450" y="336"/>
                    </a:lnTo>
                    <a:lnTo>
                      <a:pt x="444" y="336"/>
                    </a:lnTo>
                    <a:lnTo>
                      <a:pt x="438" y="342"/>
                    </a:lnTo>
                    <a:lnTo>
                      <a:pt x="426" y="342"/>
                    </a:lnTo>
                    <a:lnTo>
                      <a:pt x="426" y="330"/>
                    </a:lnTo>
                    <a:lnTo>
                      <a:pt x="420" y="324"/>
                    </a:lnTo>
                    <a:lnTo>
                      <a:pt x="390" y="324"/>
                    </a:lnTo>
                    <a:lnTo>
                      <a:pt x="390" y="312"/>
                    </a:lnTo>
                    <a:lnTo>
                      <a:pt x="396" y="312"/>
                    </a:lnTo>
                    <a:lnTo>
                      <a:pt x="396" y="300"/>
                    </a:lnTo>
                    <a:lnTo>
                      <a:pt x="384" y="300"/>
                    </a:lnTo>
                    <a:lnTo>
                      <a:pt x="378" y="294"/>
                    </a:lnTo>
                    <a:lnTo>
                      <a:pt x="378" y="282"/>
                    </a:lnTo>
                    <a:lnTo>
                      <a:pt x="366" y="270"/>
                    </a:lnTo>
                    <a:lnTo>
                      <a:pt x="360" y="270"/>
                    </a:lnTo>
                    <a:lnTo>
                      <a:pt x="354" y="276"/>
                    </a:lnTo>
                    <a:lnTo>
                      <a:pt x="354" y="294"/>
                    </a:lnTo>
                    <a:lnTo>
                      <a:pt x="348" y="300"/>
                    </a:lnTo>
                    <a:lnTo>
                      <a:pt x="348" y="306"/>
                    </a:lnTo>
                    <a:lnTo>
                      <a:pt x="330" y="306"/>
                    </a:lnTo>
                    <a:lnTo>
                      <a:pt x="300" y="300"/>
                    </a:lnTo>
                    <a:lnTo>
                      <a:pt x="264" y="294"/>
                    </a:lnTo>
                    <a:lnTo>
                      <a:pt x="246" y="282"/>
                    </a:lnTo>
                    <a:lnTo>
                      <a:pt x="240" y="276"/>
                    </a:lnTo>
                    <a:lnTo>
                      <a:pt x="234" y="264"/>
                    </a:lnTo>
                    <a:lnTo>
                      <a:pt x="234" y="246"/>
                    </a:lnTo>
                    <a:lnTo>
                      <a:pt x="192" y="252"/>
                    </a:lnTo>
                    <a:lnTo>
                      <a:pt x="198" y="258"/>
                    </a:lnTo>
                    <a:lnTo>
                      <a:pt x="198" y="264"/>
                    </a:lnTo>
                    <a:lnTo>
                      <a:pt x="180" y="264"/>
                    </a:lnTo>
                    <a:lnTo>
                      <a:pt x="174" y="258"/>
                    </a:lnTo>
                    <a:lnTo>
                      <a:pt x="174" y="228"/>
                    </a:lnTo>
                    <a:lnTo>
                      <a:pt x="156" y="228"/>
                    </a:lnTo>
                    <a:lnTo>
                      <a:pt x="150" y="216"/>
                    </a:lnTo>
                    <a:lnTo>
                      <a:pt x="144" y="234"/>
                    </a:lnTo>
                    <a:lnTo>
                      <a:pt x="144" y="240"/>
                    </a:lnTo>
                    <a:lnTo>
                      <a:pt x="156" y="252"/>
                    </a:lnTo>
                    <a:lnTo>
                      <a:pt x="156" y="270"/>
                    </a:lnTo>
                    <a:lnTo>
                      <a:pt x="150" y="276"/>
                    </a:lnTo>
                    <a:lnTo>
                      <a:pt x="144" y="276"/>
                    </a:lnTo>
                    <a:lnTo>
                      <a:pt x="144" y="330"/>
                    </a:lnTo>
                    <a:lnTo>
                      <a:pt x="156" y="342"/>
                    </a:lnTo>
                    <a:lnTo>
                      <a:pt x="138" y="348"/>
                    </a:lnTo>
                    <a:lnTo>
                      <a:pt x="138" y="354"/>
                    </a:lnTo>
                    <a:lnTo>
                      <a:pt x="144" y="360"/>
                    </a:lnTo>
                    <a:lnTo>
                      <a:pt x="144" y="384"/>
                    </a:lnTo>
                    <a:lnTo>
                      <a:pt x="132" y="396"/>
                    </a:lnTo>
                    <a:lnTo>
                      <a:pt x="126" y="396"/>
                    </a:lnTo>
                    <a:lnTo>
                      <a:pt x="0" y="390"/>
                    </a:lnTo>
                    <a:lnTo>
                      <a:pt x="0" y="642"/>
                    </a:lnTo>
                    <a:lnTo>
                      <a:pt x="6" y="654"/>
                    </a:lnTo>
                    <a:lnTo>
                      <a:pt x="6" y="672"/>
                    </a:lnTo>
                    <a:lnTo>
                      <a:pt x="96" y="762"/>
                    </a:lnTo>
                    <a:lnTo>
                      <a:pt x="114" y="768"/>
                    </a:lnTo>
                    <a:lnTo>
                      <a:pt x="138" y="756"/>
                    </a:lnTo>
                    <a:lnTo>
                      <a:pt x="144" y="756"/>
                    </a:lnTo>
                    <a:lnTo>
                      <a:pt x="150" y="750"/>
                    </a:lnTo>
                    <a:lnTo>
                      <a:pt x="168" y="750"/>
                    </a:lnTo>
                    <a:lnTo>
                      <a:pt x="174" y="756"/>
                    </a:lnTo>
                    <a:lnTo>
                      <a:pt x="174" y="762"/>
                    </a:lnTo>
                    <a:lnTo>
                      <a:pt x="204" y="756"/>
                    </a:lnTo>
                    <a:lnTo>
                      <a:pt x="222" y="774"/>
                    </a:lnTo>
                    <a:lnTo>
                      <a:pt x="264" y="774"/>
                    </a:lnTo>
                    <a:lnTo>
                      <a:pt x="264" y="780"/>
                    </a:lnTo>
                    <a:lnTo>
                      <a:pt x="276" y="792"/>
                    </a:lnTo>
                    <a:lnTo>
                      <a:pt x="288" y="792"/>
                    </a:lnTo>
                    <a:lnTo>
                      <a:pt x="288" y="780"/>
                    </a:lnTo>
                    <a:lnTo>
                      <a:pt x="300" y="780"/>
                    </a:lnTo>
                    <a:lnTo>
                      <a:pt x="312" y="792"/>
                    </a:lnTo>
                    <a:lnTo>
                      <a:pt x="312" y="798"/>
                    </a:lnTo>
                    <a:lnTo>
                      <a:pt x="330" y="798"/>
                    </a:lnTo>
                    <a:lnTo>
                      <a:pt x="354" y="786"/>
                    </a:lnTo>
                    <a:lnTo>
                      <a:pt x="384" y="756"/>
                    </a:lnTo>
                    <a:lnTo>
                      <a:pt x="390" y="744"/>
                    </a:lnTo>
                    <a:lnTo>
                      <a:pt x="396" y="738"/>
                    </a:lnTo>
                    <a:lnTo>
                      <a:pt x="396" y="732"/>
                    </a:lnTo>
                    <a:lnTo>
                      <a:pt x="402" y="726"/>
                    </a:lnTo>
                    <a:lnTo>
                      <a:pt x="414" y="702"/>
                    </a:lnTo>
                    <a:lnTo>
                      <a:pt x="420" y="696"/>
                    </a:lnTo>
                    <a:lnTo>
                      <a:pt x="432" y="690"/>
                    </a:lnTo>
                    <a:lnTo>
                      <a:pt x="450" y="684"/>
                    </a:lnTo>
                    <a:lnTo>
                      <a:pt x="462" y="678"/>
                    </a:lnTo>
                    <a:lnTo>
                      <a:pt x="474" y="678"/>
                    </a:lnTo>
                    <a:lnTo>
                      <a:pt x="480" y="672"/>
                    </a:lnTo>
                    <a:lnTo>
                      <a:pt x="480" y="636"/>
                    </a:lnTo>
                    <a:lnTo>
                      <a:pt x="504" y="624"/>
                    </a:lnTo>
                    <a:lnTo>
                      <a:pt x="516" y="612"/>
                    </a:lnTo>
                    <a:lnTo>
                      <a:pt x="552" y="600"/>
                    </a:lnTo>
                    <a:lnTo>
                      <a:pt x="588" y="600"/>
                    </a:lnTo>
                    <a:lnTo>
                      <a:pt x="588" y="576"/>
                    </a:lnTo>
                    <a:lnTo>
                      <a:pt x="570" y="558"/>
                    </a:lnTo>
                    <a:lnTo>
                      <a:pt x="582" y="546"/>
                    </a:lnTo>
                    <a:lnTo>
                      <a:pt x="612" y="546"/>
                    </a:lnTo>
                    <a:lnTo>
                      <a:pt x="630" y="528"/>
                    </a:lnTo>
                    <a:lnTo>
                      <a:pt x="642" y="528"/>
                    </a:lnTo>
                    <a:lnTo>
                      <a:pt x="654" y="522"/>
                    </a:lnTo>
                    <a:lnTo>
                      <a:pt x="672" y="522"/>
                    </a:lnTo>
                    <a:lnTo>
                      <a:pt x="690" y="516"/>
                    </a:lnTo>
                    <a:lnTo>
                      <a:pt x="702" y="510"/>
                    </a:lnTo>
                    <a:lnTo>
                      <a:pt x="708" y="510"/>
                    </a:lnTo>
                    <a:lnTo>
                      <a:pt x="732" y="498"/>
                    </a:lnTo>
                    <a:lnTo>
                      <a:pt x="750" y="486"/>
                    </a:lnTo>
                    <a:lnTo>
                      <a:pt x="762" y="480"/>
                    </a:lnTo>
                    <a:lnTo>
                      <a:pt x="780" y="474"/>
                    </a:lnTo>
                    <a:lnTo>
                      <a:pt x="786" y="468"/>
                    </a:lnTo>
                    <a:lnTo>
                      <a:pt x="792" y="468"/>
                    </a:lnTo>
                    <a:lnTo>
                      <a:pt x="780" y="462"/>
                    </a:lnTo>
                    <a:lnTo>
                      <a:pt x="768" y="450"/>
                    </a:lnTo>
                    <a:lnTo>
                      <a:pt x="756" y="444"/>
                    </a:lnTo>
                    <a:lnTo>
                      <a:pt x="756" y="438"/>
                    </a:lnTo>
                    <a:lnTo>
                      <a:pt x="762" y="432"/>
                    </a:lnTo>
                    <a:lnTo>
                      <a:pt x="768" y="420"/>
                    </a:lnTo>
                    <a:lnTo>
                      <a:pt x="774" y="414"/>
                    </a:lnTo>
                    <a:lnTo>
                      <a:pt x="780" y="402"/>
                    </a:lnTo>
                    <a:lnTo>
                      <a:pt x="774" y="366"/>
                    </a:lnTo>
                    <a:lnTo>
                      <a:pt x="780" y="366"/>
                    </a:lnTo>
                    <a:lnTo>
                      <a:pt x="786" y="360"/>
                    </a:lnTo>
                    <a:lnTo>
                      <a:pt x="798" y="354"/>
                    </a:lnTo>
                    <a:lnTo>
                      <a:pt x="816" y="336"/>
                    </a:lnTo>
                    <a:lnTo>
                      <a:pt x="816" y="330"/>
                    </a:lnTo>
                    <a:lnTo>
                      <a:pt x="804" y="330"/>
                    </a:lnTo>
                    <a:lnTo>
                      <a:pt x="804" y="258"/>
                    </a:lnTo>
                    <a:lnTo>
                      <a:pt x="810" y="240"/>
                    </a:lnTo>
                    <a:lnTo>
                      <a:pt x="798" y="234"/>
                    </a:lnTo>
                    <a:lnTo>
                      <a:pt x="798" y="216"/>
                    </a:lnTo>
                    <a:lnTo>
                      <a:pt x="804" y="216"/>
                    </a:lnTo>
                    <a:lnTo>
                      <a:pt x="810" y="210"/>
                    </a:lnTo>
                    <a:lnTo>
                      <a:pt x="834" y="198"/>
                    </a:lnTo>
                    <a:lnTo>
                      <a:pt x="834" y="186"/>
                    </a:lnTo>
                    <a:lnTo>
                      <a:pt x="822" y="18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65" name="Western Sahara"/>
              <p:cNvSpPr>
                <a:spLocks/>
              </p:cNvSpPr>
              <p:nvPr/>
            </p:nvSpPr>
            <p:spPr bwMode="auto">
              <a:xfrm>
                <a:off x="2353" y="1740"/>
                <a:ext cx="153" cy="131"/>
              </a:xfrm>
              <a:custGeom>
                <a:avLst/>
                <a:gdLst>
                  <a:gd name="T0" fmla="*/ 2147483647 w 600"/>
                  <a:gd name="T1" fmla="*/ 0 h 510"/>
                  <a:gd name="T2" fmla="*/ 2147483647 w 600"/>
                  <a:gd name="T3" fmla="*/ 0 h 510"/>
                  <a:gd name="T4" fmla="*/ 2147483647 w 600"/>
                  <a:gd name="T5" fmla="*/ 2147483647 h 510"/>
                  <a:gd name="T6" fmla="*/ 2147483647 w 600"/>
                  <a:gd name="T7" fmla="*/ 2147483647 h 510"/>
                  <a:gd name="T8" fmla="*/ 2147483647 w 600"/>
                  <a:gd name="T9" fmla="*/ 2147483647 h 510"/>
                  <a:gd name="T10" fmla="*/ 2147483647 w 600"/>
                  <a:gd name="T11" fmla="*/ 2147483647 h 510"/>
                  <a:gd name="T12" fmla="*/ 2147483647 w 600"/>
                  <a:gd name="T13" fmla="*/ 2147483647 h 510"/>
                  <a:gd name="T14" fmla="*/ 2147483647 w 600"/>
                  <a:gd name="T15" fmla="*/ 2147483647 h 510"/>
                  <a:gd name="T16" fmla="*/ 2147483647 w 600"/>
                  <a:gd name="T17" fmla="*/ 2147483647 h 510"/>
                  <a:gd name="T18" fmla="*/ 2147483647 w 600"/>
                  <a:gd name="T19" fmla="*/ 2147483647 h 510"/>
                  <a:gd name="T20" fmla="*/ 2147483647 w 600"/>
                  <a:gd name="T21" fmla="*/ 2147483647 h 510"/>
                  <a:gd name="T22" fmla="*/ 2147483647 w 600"/>
                  <a:gd name="T23" fmla="*/ 2147483647 h 510"/>
                  <a:gd name="T24" fmla="*/ 2147483647 w 600"/>
                  <a:gd name="T25" fmla="*/ 2147483647 h 510"/>
                  <a:gd name="T26" fmla="*/ 2147483647 w 600"/>
                  <a:gd name="T27" fmla="*/ 2147483647 h 510"/>
                  <a:gd name="T28" fmla="*/ 2147483647 w 600"/>
                  <a:gd name="T29" fmla="*/ 2147483647 h 510"/>
                  <a:gd name="T30" fmla="*/ 2147483647 w 600"/>
                  <a:gd name="T31" fmla="*/ 2147483647 h 510"/>
                  <a:gd name="T32" fmla="*/ 2147483647 w 600"/>
                  <a:gd name="T33" fmla="*/ 2147483647 h 510"/>
                  <a:gd name="T34" fmla="*/ 2147483647 w 600"/>
                  <a:gd name="T35" fmla="*/ 2147483647 h 510"/>
                  <a:gd name="T36" fmla="*/ 2147483647 w 600"/>
                  <a:gd name="T37" fmla="*/ 2147483647 h 510"/>
                  <a:gd name="T38" fmla="*/ 2147483647 w 600"/>
                  <a:gd name="T39" fmla="*/ 2147483647 h 510"/>
                  <a:gd name="T40" fmla="*/ 2147483647 w 600"/>
                  <a:gd name="T41" fmla="*/ 2147483647 h 510"/>
                  <a:gd name="T42" fmla="*/ 2147483647 w 600"/>
                  <a:gd name="T43" fmla="*/ 2147483647 h 510"/>
                  <a:gd name="T44" fmla="*/ 2147483647 w 600"/>
                  <a:gd name="T45" fmla="*/ 2147483647 h 510"/>
                  <a:gd name="T46" fmla="*/ 2147483647 w 600"/>
                  <a:gd name="T47" fmla="*/ 2147483647 h 510"/>
                  <a:gd name="T48" fmla="*/ 2147483647 w 600"/>
                  <a:gd name="T49" fmla="*/ 2147483647 h 510"/>
                  <a:gd name="T50" fmla="*/ 2147483647 w 600"/>
                  <a:gd name="T51" fmla="*/ 2147483647 h 510"/>
                  <a:gd name="T52" fmla="*/ 2147483647 w 600"/>
                  <a:gd name="T53" fmla="*/ 2147483647 h 510"/>
                  <a:gd name="T54" fmla="*/ 2147483647 w 600"/>
                  <a:gd name="T55" fmla="*/ 2147483647 h 510"/>
                  <a:gd name="T56" fmla="*/ 2147483647 w 600"/>
                  <a:gd name="T57" fmla="*/ 2147483647 h 510"/>
                  <a:gd name="T58" fmla="*/ 2147483647 w 600"/>
                  <a:gd name="T59" fmla="*/ 2147483647 h 510"/>
                  <a:gd name="T60" fmla="*/ 2147483647 w 600"/>
                  <a:gd name="T61" fmla="*/ 2147483647 h 510"/>
                  <a:gd name="T62" fmla="*/ 2147483647 w 600"/>
                  <a:gd name="T63" fmla="*/ 2147483647 h 510"/>
                  <a:gd name="T64" fmla="*/ 2147483647 w 600"/>
                  <a:gd name="T65" fmla="*/ 2147483647 h 510"/>
                  <a:gd name="T66" fmla="*/ 2147483647 w 600"/>
                  <a:gd name="T67" fmla="*/ 2147483647 h 510"/>
                  <a:gd name="T68" fmla="*/ 2147483647 w 600"/>
                  <a:gd name="T69" fmla="*/ 2147483647 h 510"/>
                  <a:gd name="T70" fmla="*/ 2147483647 w 600"/>
                  <a:gd name="T71" fmla="*/ 2147483647 h 510"/>
                  <a:gd name="T72" fmla="*/ 2147483647 w 600"/>
                  <a:gd name="T73" fmla="*/ 2147483647 h 510"/>
                  <a:gd name="T74" fmla="*/ 2147483647 w 600"/>
                  <a:gd name="T75" fmla="*/ 2147483647 h 510"/>
                  <a:gd name="T76" fmla="*/ 2147483647 w 600"/>
                  <a:gd name="T77" fmla="*/ 2147483647 h 510"/>
                  <a:gd name="T78" fmla="*/ 0 w 600"/>
                  <a:gd name="T79" fmla="*/ 2147483647 h 510"/>
                  <a:gd name="T80" fmla="*/ 0 w 600"/>
                  <a:gd name="T81" fmla="*/ 2147483647 h 510"/>
                  <a:gd name="T82" fmla="*/ 2147483647 w 600"/>
                  <a:gd name="T83" fmla="*/ 2147483647 h 510"/>
                  <a:gd name="T84" fmla="*/ 2147483647 w 600"/>
                  <a:gd name="T85" fmla="*/ 2147483647 h 510"/>
                  <a:gd name="T86" fmla="*/ 2147483647 w 600"/>
                  <a:gd name="T87" fmla="*/ 2147483647 h 510"/>
                  <a:gd name="T88" fmla="*/ 2147483647 w 600"/>
                  <a:gd name="T89" fmla="*/ 2147483647 h 510"/>
                  <a:gd name="T90" fmla="*/ 2147483647 w 600"/>
                  <a:gd name="T91" fmla="*/ 2147483647 h 510"/>
                  <a:gd name="T92" fmla="*/ 2147483647 w 600"/>
                  <a:gd name="T93" fmla="*/ 2147483647 h 510"/>
                  <a:gd name="T94" fmla="*/ 2147483647 w 600"/>
                  <a:gd name="T95" fmla="*/ 2147483647 h 510"/>
                  <a:gd name="T96" fmla="*/ 2147483647 w 600"/>
                  <a:gd name="T97" fmla="*/ 2147483647 h 510"/>
                  <a:gd name="T98" fmla="*/ 2147483647 w 600"/>
                  <a:gd name="T99" fmla="*/ 2147483647 h 510"/>
                  <a:gd name="T100" fmla="*/ 2147483647 w 600"/>
                  <a:gd name="T101" fmla="*/ 2147483647 h 510"/>
                  <a:gd name="T102" fmla="*/ 2147483647 w 600"/>
                  <a:gd name="T103" fmla="*/ 2147483647 h 510"/>
                  <a:gd name="T104" fmla="*/ 2147483647 w 600"/>
                  <a:gd name="T105" fmla="*/ 2147483647 h 510"/>
                  <a:gd name="T106" fmla="*/ 2147483647 w 600"/>
                  <a:gd name="T107" fmla="*/ 2147483647 h 510"/>
                  <a:gd name="T108" fmla="*/ 2147483647 w 600"/>
                  <a:gd name="T109" fmla="*/ 2147483647 h 510"/>
                  <a:gd name="T110" fmla="*/ 2147483647 w 600"/>
                  <a:gd name="T111" fmla="*/ 2147483647 h 510"/>
                  <a:gd name="T112" fmla="*/ 2147483647 w 600"/>
                  <a:gd name="T113" fmla="*/ 0 h 510"/>
                  <a:gd name="T114" fmla="*/ 2147483647 w 600"/>
                  <a:gd name="T115" fmla="*/ 0 h 5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00"/>
                  <a:gd name="T175" fmla="*/ 0 h 510"/>
                  <a:gd name="T176" fmla="*/ 600 w 600"/>
                  <a:gd name="T177" fmla="*/ 510 h 51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00" h="510">
                    <a:moveTo>
                      <a:pt x="546" y="0"/>
                    </a:moveTo>
                    <a:lnTo>
                      <a:pt x="288" y="0"/>
                    </a:lnTo>
                    <a:lnTo>
                      <a:pt x="282" y="6"/>
                    </a:lnTo>
                    <a:lnTo>
                      <a:pt x="270" y="30"/>
                    </a:lnTo>
                    <a:lnTo>
                      <a:pt x="270" y="42"/>
                    </a:lnTo>
                    <a:lnTo>
                      <a:pt x="264" y="54"/>
                    </a:lnTo>
                    <a:lnTo>
                      <a:pt x="264" y="66"/>
                    </a:lnTo>
                    <a:lnTo>
                      <a:pt x="234" y="96"/>
                    </a:lnTo>
                    <a:lnTo>
                      <a:pt x="198" y="96"/>
                    </a:lnTo>
                    <a:lnTo>
                      <a:pt x="186" y="108"/>
                    </a:lnTo>
                    <a:lnTo>
                      <a:pt x="186" y="144"/>
                    </a:lnTo>
                    <a:lnTo>
                      <a:pt x="156" y="174"/>
                    </a:lnTo>
                    <a:lnTo>
                      <a:pt x="156" y="186"/>
                    </a:lnTo>
                    <a:lnTo>
                      <a:pt x="168" y="210"/>
                    </a:lnTo>
                    <a:lnTo>
                      <a:pt x="168" y="222"/>
                    </a:lnTo>
                    <a:lnTo>
                      <a:pt x="156" y="246"/>
                    </a:lnTo>
                    <a:lnTo>
                      <a:pt x="144" y="252"/>
                    </a:lnTo>
                    <a:lnTo>
                      <a:pt x="138" y="252"/>
                    </a:lnTo>
                    <a:lnTo>
                      <a:pt x="132" y="258"/>
                    </a:lnTo>
                    <a:lnTo>
                      <a:pt x="126" y="270"/>
                    </a:lnTo>
                    <a:lnTo>
                      <a:pt x="114" y="282"/>
                    </a:lnTo>
                    <a:lnTo>
                      <a:pt x="102" y="288"/>
                    </a:lnTo>
                    <a:lnTo>
                      <a:pt x="96" y="294"/>
                    </a:lnTo>
                    <a:lnTo>
                      <a:pt x="84" y="300"/>
                    </a:lnTo>
                    <a:lnTo>
                      <a:pt x="78" y="306"/>
                    </a:lnTo>
                    <a:lnTo>
                      <a:pt x="78" y="318"/>
                    </a:lnTo>
                    <a:lnTo>
                      <a:pt x="90" y="324"/>
                    </a:lnTo>
                    <a:lnTo>
                      <a:pt x="78" y="330"/>
                    </a:lnTo>
                    <a:lnTo>
                      <a:pt x="60" y="366"/>
                    </a:lnTo>
                    <a:lnTo>
                      <a:pt x="60" y="384"/>
                    </a:lnTo>
                    <a:lnTo>
                      <a:pt x="48" y="384"/>
                    </a:lnTo>
                    <a:lnTo>
                      <a:pt x="48" y="390"/>
                    </a:lnTo>
                    <a:lnTo>
                      <a:pt x="54" y="396"/>
                    </a:lnTo>
                    <a:lnTo>
                      <a:pt x="54" y="408"/>
                    </a:lnTo>
                    <a:lnTo>
                      <a:pt x="48" y="420"/>
                    </a:lnTo>
                    <a:lnTo>
                      <a:pt x="36" y="426"/>
                    </a:lnTo>
                    <a:lnTo>
                      <a:pt x="24" y="426"/>
                    </a:lnTo>
                    <a:lnTo>
                      <a:pt x="18" y="432"/>
                    </a:lnTo>
                    <a:lnTo>
                      <a:pt x="6" y="456"/>
                    </a:lnTo>
                    <a:lnTo>
                      <a:pt x="0" y="462"/>
                    </a:lnTo>
                    <a:lnTo>
                      <a:pt x="0" y="510"/>
                    </a:lnTo>
                    <a:lnTo>
                      <a:pt x="276" y="510"/>
                    </a:lnTo>
                    <a:lnTo>
                      <a:pt x="282" y="408"/>
                    </a:lnTo>
                    <a:lnTo>
                      <a:pt x="276" y="396"/>
                    </a:lnTo>
                    <a:lnTo>
                      <a:pt x="276" y="378"/>
                    </a:lnTo>
                    <a:lnTo>
                      <a:pt x="282" y="366"/>
                    </a:lnTo>
                    <a:lnTo>
                      <a:pt x="306" y="354"/>
                    </a:lnTo>
                    <a:lnTo>
                      <a:pt x="336" y="354"/>
                    </a:lnTo>
                    <a:lnTo>
                      <a:pt x="348" y="348"/>
                    </a:lnTo>
                    <a:lnTo>
                      <a:pt x="354" y="342"/>
                    </a:lnTo>
                    <a:lnTo>
                      <a:pt x="354" y="150"/>
                    </a:lnTo>
                    <a:lnTo>
                      <a:pt x="366" y="144"/>
                    </a:lnTo>
                    <a:lnTo>
                      <a:pt x="366" y="132"/>
                    </a:lnTo>
                    <a:lnTo>
                      <a:pt x="588" y="126"/>
                    </a:lnTo>
                    <a:lnTo>
                      <a:pt x="588" y="90"/>
                    </a:lnTo>
                    <a:lnTo>
                      <a:pt x="594" y="84"/>
                    </a:lnTo>
                    <a:lnTo>
                      <a:pt x="600" y="0"/>
                    </a:lnTo>
                    <a:lnTo>
                      <a:pt x="546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66" name="Uganda"/>
              <p:cNvSpPr>
                <a:spLocks noEditPoints="1"/>
              </p:cNvSpPr>
              <p:nvPr/>
            </p:nvSpPr>
            <p:spPr bwMode="auto">
              <a:xfrm>
                <a:off x="3192" y="2224"/>
                <a:ext cx="100" cy="118"/>
              </a:xfrm>
              <a:custGeom>
                <a:avLst/>
                <a:gdLst>
                  <a:gd name="T0" fmla="*/ 2147483647 w 390"/>
                  <a:gd name="T1" fmla="*/ 2147483647 h 462"/>
                  <a:gd name="T2" fmla="*/ 2147483647 w 390"/>
                  <a:gd name="T3" fmla="*/ 2147483647 h 462"/>
                  <a:gd name="T4" fmla="*/ 2147483647 w 390"/>
                  <a:gd name="T5" fmla="*/ 2147483647 h 462"/>
                  <a:gd name="T6" fmla="*/ 2147483647 w 390"/>
                  <a:gd name="T7" fmla="*/ 2147483647 h 462"/>
                  <a:gd name="T8" fmla="*/ 2147483647 w 390"/>
                  <a:gd name="T9" fmla="*/ 2147483647 h 462"/>
                  <a:gd name="T10" fmla="*/ 2147483647 w 390"/>
                  <a:gd name="T11" fmla="*/ 2147483647 h 462"/>
                  <a:gd name="T12" fmla="*/ 2147483647 w 390"/>
                  <a:gd name="T13" fmla="*/ 2147483647 h 462"/>
                  <a:gd name="T14" fmla="*/ 2147483647 w 390"/>
                  <a:gd name="T15" fmla="*/ 2147483647 h 462"/>
                  <a:gd name="T16" fmla="*/ 2147483647 w 390"/>
                  <a:gd name="T17" fmla="*/ 2147483647 h 462"/>
                  <a:gd name="T18" fmla="*/ 2147483647 w 390"/>
                  <a:gd name="T19" fmla="*/ 2147483647 h 462"/>
                  <a:gd name="T20" fmla="*/ 2147483647 w 390"/>
                  <a:gd name="T21" fmla="*/ 2147483647 h 462"/>
                  <a:gd name="T22" fmla="*/ 2147483647 w 390"/>
                  <a:gd name="T23" fmla="*/ 2147483647 h 462"/>
                  <a:gd name="T24" fmla="*/ 2147483647 w 390"/>
                  <a:gd name="T25" fmla="*/ 0 h 462"/>
                  <a:gd name="T26" fmla="*/ 2147483647 w 390"/>
                  <a:gd name="T27" fmla="*/ 2147483647 h 462"/>
                  <a:gd name="T28" fmla="*/ 2147483647 w 390"/>
                  <a:gd name="T29" fmla="*/ 2147483647 h 462"/>
                  <a:gd name="T30" fmla="*/ 2147483647 w 390"/>
                  <a:gd name="T31" fmla="*/ 2147483647 h 462"/>
                  <a:gd name="T32" fmla="*/ 2147483647 w 390"/>
                  <a:gd name="T33" fmla="*/ 2147483647 h 462"/>
                  <a:gd name="T34" fmla="*/ 2147483647 w 390"/>
                  <a:gd name="T35" fmla="*/ 2147483647 h 462"/>
                  <a:gd name="T36" fmla="*/ 2147483647 w 390"/>
                  <a:gd name="T37" fmla="*/ 2147483647 h 462"/>
                  <a:gd name="T38" fmla="*/ 2147483647 w 390"/>
                  <a:gd name="T39" fmla="*/ 2147483647 h 462"/>
                  <a:gd name="T40" fmla="*/ 2147483647 w 390"/>
                  <a:gd name="T41" fmla="*/ 2147483647 h 462"/>
                  <a:gd name="T42" fmla="*/ 2147483647 w 390"/>
                  <a:gd name="T43" fmla="*/ 2147483647 h 462"/>
                  <a:gd name="T44" fmla="*/ 2147483647 w 390"/>
                  <a:gd name="T45" fmla="*/ 2147483647 h 462"/>
                  <a:gd name="T46" fmla="*/ 2147483647 w 390"/>
                  <a:gd name="T47" fmla="*/ 2147483647 h 462"/>
                  <a:gd name="T48" fmla="*/ 2147483647 w 390"/>
                  <a:gd name="T49" fmla="*/ 2147483647 h 462"/>
                  <a:gd name="T50" fmla="*/ 2147483647 w 390"/>
                  <a:gd name="T51" fmla="*/ 2147483647 h 462"/>
                  <a:gd name="T52" fmla="*/ 2147483647 w 390"/>
                  <a:gd name="T53" fmla="*/ 2147483647 h 462"/>
                  <a:gd name="T54" fmla="*/ 2147483647 w 390"/>
                  <a:gd name="T55" fmla="*/ 2147483647 h 462"/>
                  <a:gd name="T56" fmla="*/ 2147483647 w 390"/>
                  <a:gd name="T57" fmla="*/ 2147483647 h 462"/>
                  <a:gd name="T58" fmla="*/ 2147483647 w 390"/>
                  <a:gd name="T59" fmla="*/ 2147483647 h 462"/>
                  <a:gd name="T60" fmla="*/ 2147483647 w 390"/>
                  <a:gd name="T61" fmla="*/ 2147483647 h 462"/>
                  <a:gd name="T62" fmla="*/ 2147483647 w 390"/>
                  <a:gd name="T63" fmla="*/ 2147483647 h 462"/>
                  <a:gd name="T64" fmla="*/ 2147483647 w 390"/>
                  <a:gd name="T65" fmla="*/ 2147483647 h 462"/>
                  <a:gd name="T66" fmla="*/ 2147483647 w 390"/>
                  <a:gd name="T67" fmla="*/ 2147483647 h 462"/>
                  <a:gd name="T68" fmla="*/ 2147483647 w 390"/>
                  <a:gd name="T69" fmla="*/ 2147483647 h 462"/>
                  <a:gd name="T70" fmla="*/ 2147483647 w 390"/>
                  <a:gd name="T71" fmla="*/ 2147483647 h 462"/>
                  <a:gd name="T72" fmla="*/ 2147483647 w 390"/>
                  <a:gd name="T73" fmla="*/ 2147483647 h 462"/>
                  <a:gd name="T74" fmla="*/ 2147483647 w 390"/>
                  <a:gd name="T75" fmla="*/ 2147483647 h 462"/>
                  <a:gd name="T76" fmla="*/ 2147483647 w 390"/>
                  <a:gd name="T77" fmla="*/ 2147483647 h 462"/>
                  <a:gd name="T78" fmla="*/ 2147483647 w 390"/>
                  <a:gd name="T79" fmla="*/ 2147483647 h 462"/>
                  <a:gd name="T80" fmla="*/ 2147483647 w 390"/>
                  <a:gd name="T81" fmla="*/ 2147483647 h 462"/>
                  <a:gd name="T82" fmla="*/ 2147483647 w 390"/>
                  <a:gd name="T83" fmla="*/ 2147483647 h 462"/>
                  <a:gd name="T84" fmla="*/ 2147483647 w 390"/>
                  <a:gd name="T85" fmla="*/ 2147483647 h 462"/>
                  <a:gd name="T86" fmla="*/ 2147483647 w 390"/>
                  <a:gd name="T87" fmla="*/ 2147483647 h 462"/>
                  <a:gd name="T88" fmla="*/ 2147483647 w 390"/>
                  <a:gd name="T89" fmla="*/ 2147483647 h 462"/>
                  <a:gd name="T90" fmla="*/ 2147483647 w 390"/>
                  <a:gd name="T91" fmla="*/ 2147483647 h 462"/>
                  <a:gd name="T92" fmla="*/ 2147483647 w 390"/>
                  <a:gd name="T93" fmla="*/ 2147483647 h 462"/>
                  <a:gd name="T94" fmla="*/ 2147483647 w 390"/>
                  <a:gd name="T95" fmla="*/ 2147483647 h 462"/>
                  <a:gd name="T96" fmla="*/ 2147483647 w 390"/>
                  <a:gd name="T97" fmla="*/ 2147483647 h 462"/>
                  <a:gd name="T98" fmla="*/ 2147483647 w 390"/>
                  <a:gd name="T99" fmla="*/ 2147483647 h 462"/>
                  <a:gd name="T100" fmla="*/ 2147483647 w 390"/>
                  <a:gd name="T101" fmla="*/ 2147483647 h 462"/>
                  <a:gd name="T102" fmla="*/ 2147483647 w 390"/>
                  <a:gd name="T103" fmla="*/ 2147483647 h 462"/>
                  <a:gd name="T104" fmla="*/ 2147483647 w 390"/>
                  <a:gd name="T105" fmla="*/ 2147483647 h 462"/>
                  <a:gd name="T106" fmla="*/ 2147483647 w 390"/>
                  <a:gd name="T107" fmla="*/ 2147483647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90"/>
                  <a:gd name="T163" fmla="*/ 0 h 462"/>
                  <a:gd name="T164" fmla="*/ 390 w 390"/>
                  <a:gd name="T165" fmla="*/ 462 h 4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90" h="462">
                    <a:moveTo>
                      <a:pt x="306" y="426"/>
                    </a:moveTo>
                    <a:lnTo>
                      <a:pt x="318" y="426"/>
                    </a:lnTo>
                    <a:lnTo>
                      <a:pt x="318" y="420"/>
                    </a:lnTo>
                    <a:lnTo>
                      <a:pt x="306" y="420"/>
                    </a:lnTo>
                    <a:lnTo>
                      <a:pt x="306" y="426"/>
                    </a:lnTo>
                    <a:close/>
                    <a:moveTo>
                      <a:pt x="390" y="192"/>
                    </a:moveTo>
                    <a:lnTo>
                      <a:pt x="384" y="180"/>
                    </a:lnTo>
                    <a:lnTo>
                      <a:pt x="378" y="174"/>
                    </a:lnTo>
                    <a:lnTo>
                      <a:pt x="366" y="150"/>
                    </a:lnTo>
                    <a:lnTo>
                      <a:pt x="366" y="144"/>
                    </a:lnTo>
                    <a:lnTo>
                      <a:pt x="372" y="138"/>
                    </a:lnTo>
                    <a:lnTo>
                      <a:pt x="378" y="138"/>
                    </a:lnTo>
                    <a:lnTo>
                      <a:pt x="384" y="132"/>
                    </a:lnTo>
                    <a:lnTo>
                      <a:pt x="348" y="90"/>
                    </a:lnTo>
                    <a:lnTo>
                      <a:pt x="354" y="84"/>
                    </a:lnTo>
                    <a:lnTo>
                      <a:pt x="336" y="66"/>
                    </a:lnTo>
                    <a:lnTo>
                      <a:pt x="336" y="60"/>
                    </a:lnTo>
                    <a:lnTo>
                      <a:pt x="342" y="54"/>
                    </a:lnTo>
                    <a:lnTo>
                      <a:pt x="342" y="42"/>
                    </a:lnTo>
                    <a:lnTo>
                      <a:pt x="336" y="42"/>
                    </a:lnTo>
                    <a:lnTo>
                      <a:pt x="336" y="48"/>
                    </a:lnTo>
                    <a:lnTo>
                      <a:pt x="330" y="42"/>
                    </a:lnTo>
                    <a:lnTo>
                      <a:pt x="324" y="42"/>
                    </a:lnTo>
                    <a:lnTo>
                      <a:pt x="324" y="18"/>
                    </a:lnTo>
                    <a:lnTo>
                      <a:pt x="318" y="6"/>
                    </a:lnTo>
                    <a:lnTo>
                      <a:pt x="312" y="0"/>
                    </a:lnTo>
                    <a:lnTo>
                      <a:pt x="300" y="0"/>
                    </a:lnTo>
                    <a:lnTo>
                      <a:pt x="300" y="6"/>
                    </a:lnTo>
                    <a:lnTo>
                      <a:pt x="294" y="12"/>
                    </a:lnTo>
                    <a:lnTo>
                      <a:pt x="294" y="18"/>
                    </a:lnTo>
                    <a:lnTo>
                      <a:pt x="276" y="36"/>
                    </a:lnTo>
                    <a:lnTo>
                      <a:pt x="252" y="36"/>
                    </a:lnTo>
                    <a:lnTo>
                      <a:pt x="246" y="30"/>
                    </a:lnTo>
                    <a:lnTo>
                      <a:pt x="246" y="24"/>
                    </a:lnTo>
                    <a:lnTo>
                      <a:pt x="234" y="24"/>
                    </a:lnTo>
                    <a:lnTo>
                      <a:pt x="222" y="36"/>
                    </a:lnTo>
                    <a:lnTo>
                      <a:pt x="198" y="36"/>
                    </a:lnTo>
                    <a:lnTo>
                      <a:pt x="180" y="60"/>
                    </a:lnTo>
                    <a:lnTo>
                      <a:pt x="156" y="30"/>
                    </a:lnTo>
                    <a:lnTo>
                      <a:pt x="150" y="30"/>
                    </a:lnTo>
                    <a:lnTo>
                      <a:pt x="144" y="36"/>
                    </a:lnTo>
                    <a:lnTo>
                      <a:pt x="144" y="42"/>
                    </a:lnTo>
                    <a:lnTo>
                      <a:pt x="132" y="42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102" y="30"/>
                    </a:lnTo>
                    <a:lnTo>
                      <a:pt x="84" y="48"/>
                    </a:lnTo>
                    <a:lnTo>
                      <a:pt x="90" y="72"/>
                    </a:lnTo>
                    <a:lnTo>
                      <a:pt x="72" y="90"/>
                    </a:lnTo>
                    <a:lnTo>
                      <a:pt x="84" y="96"/>
                    </a:lnTo>
                    <a:lnTo>
                      <a:pt x="90" y="102"/>
                    </a:lnTo>
                    <a:lnTo>
                      <a:pt x="90" y="108"/>
                    </a:lnTo>
                    <a:lnTo>
                      <a:pt x="84" y="114"/>
                    </a:lnTo>
                    <a:lnTo>
                      <a:pt x="78" y="126"/>
                    </a:lnTo>
                    <a:lnTo>
                      <a:pt x="78" y="138"/>
                    </a:lnTo>
                    <a:lnTo>
                      <a:pt x="84" y="144"/>
                    </a:lnTo>
                    <a:lnTo>
                      <a:pt x="96" y="144"/>
                    </a:lnTo>
                    <a:lnTo>
                      <a:pt x="108" y="150"/>
                    </a:lnTo>
                    <a:lnTo>
                      <a:pt x="114" y="156"/>
                    </a:lnTo>
                    <a:lnTo>
                      <a:pt x="114" y="168"/>
                    </a:lnTo>
                    <a:lnTo>
                      <a:pt x="108" y="180"/>
                    </a:lnTo>
                    <a:lnTo>
                      <a:pt x="96" y="192"/>
                    </a:lnTo>
                    <a:lnTo>
                      <a:pt x="84" y="216"/>
                    </a:lnTo>
                    <a:lnTo>
                      <a:pt x="72" y="222"/>
                    </a:lnTo>
                    <a:lnTo>
                      <a:pt x="66" y="234"/>
                    </a:lnTo>
                    <a:lnTo>
                      <a:pt x="42" y="246"/>
                    </a:lnTo>
                    <a:lnTo>
                      <a:pt x="42" y="258"/>
                    </a:lnTo>
                    <a:lnTo>
                      <a:pt x="24" y="270"/>
                    </a:lnTo>
                    <a:lnTo>
                      <a:pt x="6" y="342"/>
                    </a:lnTo>
                    <a:lnTo>
                      <a:pt x="6" y="372"/>
                    </a:lnTo>
                    <a:lnTo>
                      <a:pt x="0" y="450"/>
                    </a:lnTo>
                    <a:lnTo>
                      <a:pt x="12" y="450"/>
                    </a:lnTo>
                    <a:lnTo>
                      <a:pt x="24" y="462"/>
                    </a:lnTo>
                    <a:lnTo>
                      <a:pt x="30" y="462"/>
                    </a:lnTo>
                    <a:lnTo>
                      <a:pt x="42" y="438"/>
                    </a:lnTo>
                    <a:lnTo>
                      <a:pt x="48" y="432"/>
                    </a:lnTo>
                    <a:lnTo>
                      <a:pt x="48" y="426"/>
                    </a:lnTo>
                    <a:lnTo>
                      <a:pt x="72" y="420"/>
                    </a:lnTo>
                    <a:lnTo>
                      <a:pt x="162" y="426"/>
                    </a:lnTo>
                    <a:lnTo>
                      <a:pt x="162" y="414"/>
                    </a:lnTo>
                    <a:lnTo>
                      <a:pt x="156" y="408"/>
                    </a:lnTo>
                    <a:lnTo>
                      <a:pt x="150" y="396"/>
                    </a:lnTo>
                    <a:lnTo>
                      <a:pt x="162" y="372"/>
                    </a:lnTo>
                    <a:lnTo>
                      <a:pt x="168" y="366"/>
                    </a:lnTo>
                    <a:lnTo>
                      <a:pt x="168" y="342"/>
                    </a:lnTo>
                    <a:lnTo>
                      <a:pt x="174" y="336"/>
                    </a:lnTo>
                    <a:lnTo>
                      <a:pt x="186" y="330"/>
                    </a:lnTo>
                    <a:lnTo>
                      <a:pt x="204" y="324"/>
                    </a:lnTo>
                    <a:lnTo>
                      <a:pt x="240" y="324"/>
                    </a:lnTo>
                    <a:lnTo>
                      <a:pt x="252" y="312"/>
                    </a:lnTo>
                    <a:lnTo>
                      <a:pt x="258" y="300"/>
                    </a:lnTo>
                    <a:lnTo>
                      <a:pt x="264" y="300"/>
                    </a:lnTo>
                    <a:lnTo>
                      <a:pt x="264" y="306"/>
                    </a:lnTo>
                    <a:lnTo>
                      <a:pt x="270" y="312"/>
                    </a:lnTo>
                    <a:lnTo>
                      <a:pt x="270" y="330"/>
                    </a:lnTo>
                    <a:lnTo>
                      <a:pt x="276" y="324"/>
                    </a:lnTo>
                    <a:lnTo>
                      <a:pt x="312" y="324"/>
                    </a:lnTo>
                    <a:lnTo>
                      <a:pt x="312" y="330"/>
                    </a:lnTo>
                    <a:lnTo>
                      <a:pt x="312" y="318"/>
                    </a:lnTo>
                    <a:lnTo>
                      <a:pt x="318" y="306"/>
                    </a:lnTo>
                    <a:lnTo>
                      <a:pt x="324" y="300"/>
                    </a:lnTo>
                    <a:lnTo>
                      <a:pt x="330" y="282"/>
                    </a:lnTo>
                    <a:lnTo>
                      <a:pt x="348" y="270"/>
                    </a:lnTo>
                    <a:lnTo>
                      <a:pt x="348" y="246"/>
                    </a:lnTo>
                    <a:lnTo>
                      <a:pt x="354" y="240"/>
                    </a:lnTo>
                    <a:lnTo>
                      <a:pt x="372" y="240"/>
                    </a:lnTo>
                    <a:lnTo>
                      <a:pt x="378" y="216"/>
                    </a:lnTo>
                    <a:lnTo>
                      <a:pt x="390" y="204"/>
                    </a:lnTo>
                    <a:lnTo>
                      <a:pt x="390" y="19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67" name="Tunisia"/>
              <p:cNvSpPr>
                <a:spLocks/>
              </p:cNvSpPr>
              <p:nvPr/>
            </p:nvSpPr>
            <p:spPr bwMode="auto">
              <a:xfrm>
                <a:off x="2792" y="1541"/>
                <a:ext cx="70" cy="146"/>
              </a:xfrm>
              <a:custGeom>
                <a:avLst/>
                <a:gdLst>
                  <a:gd name="T0" fmla="*/ 2147483647 w 276"/>
                  <a:gd name="T1" fmla="*/ 2147483647 h 570"/>
                  <a:gd name="T2" fmla="*/ 2147483647 w 276"/>
                  <a:gd name="T3" fmla="*/ 2147483647 h 570"/>
                  <a:gd name="T4" fmla="*/ 2147483647 w 276"/>
                  <a:gd name="T5" fmla="*/ 2147483647 h 570"/>
                  <a:gd name="T6" fmla="*/ 2147483647 w 276"/>
                  <a:gd name="T7" fmla="*/ 2147483647 h 570"/>
                  <a:gd name="T8" fmla="*/ 2147483647 w 276"/>
                  <a:gd name="T9" fmla="*/ 2147483647 h 570"/>
                  <a:gd name="T10" fmla="*/ 2147483647 w 276"/>
                  <a:gd name="T11" fmla="*/ 2147483647 h 570"/>
                  <a:gd name="T12" fmla="*/ 0 w 276"/>
                  <a:gd name="T13" fmla="*/ 2147483647 h 570"/>
                  <a:gd name="T14" fmla="*/ 2147483647 w 276"/>
                  <a:gd name="T15" fmla="*/ 2147483647 h 570"/>
                  <a:gd name="T16" fmla="*/ 2147483647 w 276"/>
                  <a:gd name="T17" fmla="*/ 2147483647 h 570"/>
                  <a:gd name="T18" fmla="*/ 2147483647 w 276"/>
                  <a:gd name="T19" fmla="*/ 2147483647 h 570"/>
                  <a:gd name="T20" fmla="*/ 2147483647 w 276"/>
                  <a:gd name="T21" fmla="*/ 2147483647 h 570"/>
                  <a:gd name="T22" fmla="*/ 2147483647 w 276"/>
                  <a:gd name="T23" fmla="*/ 2147483647 h 570"/>
                  <a:gd name="T24" fmla="*/ 2147483647 w 276"/>
                  <a:gd name="T25" fmla="*/ 2147483647 h 570"/>
                  <a:gd name="T26" fmla="*/ 2147483647 w 276"/>
                  <a:gd name="T27" fmla="*/ 2147483647 h 570"/>
                  <a:gd name="T28" fmla="*/ 2147483647 w 276"/>
                  <a:gd name="T29" fmla="*/ 2147483647 h 570"/>
                  <a:gd name="T30" fmla="*/ 2147483647 w 276"/>
                  <a:gd name="T31" fmla="*/ 2147483647 h 570"/>
                  <a:gd name="T32" fmla="*/ 2147483647 w 276"/>
                  <a:gd name="T33" fmla="*/ 2147483647 h 570"/>
                  <a:gd name="T34" fmla="*/ 2147483647 w 276"/>
                  <a:gd name="T35" fmla="*/ 2147483647 h 570"/>
                  <a:gd name="T36" fmla="*/ 2147483647 w 276"/>
                  <a:gd name="T37" fmla="*/ 2147483647 h 570"/>
                  <a:gd name="T38" fmla="*/ 2147483647 w 276"/>
                  <a:gd name="T39" fmla="*/ 2147483647 h 570"/>
                  <a:gd name="T40" fmla="*/ 2147483647 w 276"/>
                  <a:gd name="T41" fmla="*/ 2147483647 h 570"/>
                  <a:gd name="T42" fmla="*/ 2147483647 w 276"/>
                  <a:gd name="T43" fmla="*/ 2147483647 h 570"/>
                  <a:gd name="T44" fmla="*/ 2147483647 w 276"/>
                  <a:gd name="T45" fmla="*/ 2147483647 h 570"/>
                  <a:gd name="T46" fmla="*/ 2147483647 w 276"/>
                  <a:gd name="T47" fmla="*/ 2147483647 h 570"/>
                  <a:gd name="T48" fmla="*/ 2147483647 w 276"/>
                  <a:gd name="T49" fmla="*/ 2147483647 h 570"/>
                  <a:gd name="T50" fmla="*/ 2147483647 w 276"/>
                  <a:gd name="T51" fmla="*/ 2147483647 h 570"/>
                  <a:gd name="T52" fmla="*/ 2147483647 w 276"/>
                  <a:gd name="T53" fmla="*/ 2147483647 h 570"/>
                  <a:gd name="T54" fmla="*/ 2147483647 w 276"/>
                  <a:gd name="T55" fmla="*/ 2147483647 h 570"/>
                  <a:gd name="T56" fmla="*/ 2147483647 w 276"/>
                  <a:gd name="T57" fmla="*/ 2147483647 h 570"/>
                  <a:gd name="T58" fmla="*/ 2147483647 w 276"/>
                  <a:gd name="T59" fmla="*/ 2147483647 h 570"/>
                  <a:gd name="T60" fmla="*/ 2147483647 w 276"/>
                  <a:gd name="T61" fmla="*/ 2147483647 h 570"/>
                  <a:gd name="T62" fmla="*/ 2147483647 w 276"/>
                  <a:gd name="T63" fmla="*/ 2147483647 h 570"/>
                  <a:gd name="T64" fmla="*/ 2147483647 w 276"/>
                  <a:gd name="T65" fmla="*/ 2147483647 h 570"/>
                  <a:gd name="T66" fmla="*/ 2147483647 w 276"/>
                  <a:gd name="T67" fmla="*/ 2147483647 h 570"/>
                  <a:gd name="T68" fmla="*/ 2147483647 w 276"/>
                  <a:gd name="T69" fmla="*/ 2147483647 h 570"/>
                  <a:gd name="T70" fmla="*/ 2147483647 w 276"/>
                  <a:gd name="T71" fmla="*/ 2147483647 h 570"/>
                  <a:gd name="T72" fmla="*/ 2147483647 w 276"/>
                  <a:gd name="T73" fmla="*/ 2147483647 h 570"/>
                  <a:gd name="T74" fmla="*/ 2147483647 w 276"/>
                  <a:gd name="T75" fmla="*/ 2147483647 h 570"/>
                  <a:gd name="T76" fmla="*/ 2147483647 w 276"/>
                  <a:gd name="T77" fmla="*/ 2147483647 h 570"/>
                  <a:gd name="T78" fmla="*/ 2147483647 w 276"/>
                  <a:gd name="T79" fmla="*/ 2147483647 h 570"/>
                  <a:gd name="T80" fmla="*/ 2147483647 w 276"/>
                  <a:gd name="T81" fmla="*/ 2147483647 h 570"/>
                  <a:gd name="T82" fmla="*/ 2147483647 w 276"/>
                  <a:gd name="T83" fmla="*/ 2147483647 h 570"/>
                  <a:gd name="T84" fmla="*/ 2147483647 w 276"/>
                  <a:gd name="T85" fmla="*/ 2147483647 h 570"/>
                  <a:gd name="T86" fmla="*/ 2147483647 w 276"/>
                  <a:gd name="T87" fmla="*/ 2147483647 h 570"/>
                  <a:gd name="T88" fmla="*/ 2147483647 w 276"/>
                  <a:gd name="T89" fmla="*/ 0 h 570"/>
                  <a:gd name="T90" fmla="*/ 2147483647 w 276"/>
                  <a:gd name="T91" fmla="*/ 2147483647 h 570"/>
                  <a:gd name="T92" fmla="*/ 2147483647 w 276"/>
                  <a:gd name="T93" fmla="*/ 2147483647 h 570"/>
                  <a:gd name="T94" fmla="*/ 2147483647 w 276"/>
                  <a:gd name="T95" fmla="*/ 2147483647 h 57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76"/>
                  <a:gd name="T145" fmla="*/ 0 h 570"/>
                  <a:gd name="T146" fmla="*/ 276 w 276"/>
                  <a:gd name="T147" fmla="*/ 570 h 57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76" h="570">
                    <a:moveTo>
                      <a:pt x="42" y="60"/>
                    </a:moveTo>
                    <a:lnTo>
                      <a:pt x="60" y="66"/>
                    </a:lnTo>
                    <a:lnTo>
                      <a:pt x="60" y="78"/>
                    </a:lnTo>
                    <a:lnTo>
                      <a:pt x="54" y="90"/>
                    </a:lnTo>
                    <a:lnTo>
                      <a:pt x="54" y="126"/>
                    </a:lnTo>
                    <a:lnTo>
                      <a:pt x="60" y="138"/>
                    </a:lnTo>
                    <a:lnTo>
                      <a:pt x="60" y="180"/>
                    </a:lnTo>
                    <a:lnTo>
                      <a:pt x="54" y="192"/>
                    </a:lnTo>
                    <a:lnTo>
                      <a:pt x="54" y="204"/>
                    </a:lnTo>
                    <a:lnTo>
                      <a:pt x="48" y="210"/>
                    </a:lnTo>
                    <a:lnTo>
                      <a:pt x="48" y="216"/>
                    </a:lnTo>
                    <a:lnTo>
                      <a:pt x="24" y="234"/>
                    </a:lnTo>
                    <a:lnTo>
                      <a:pt x="0" y="258"/>
                    </a:lnTo>
                    <a:lnTo>
                      <a:pt x="0" y="300"/>
                    </a:lnTo>
                    <a:lnTo>
                      <a:pt x="12" y="300"/>
                    </a:lnTo>
                    <a:lnTo>
                      <a:pt x="12" y="330"/>
                    </a:lnTo>
                    <a:lnTo>
                      <a:pt x="24" y="330"/>
                    </a:lnTo>
                    <a:lnTo>
                      <a:pt x="42" y="336"/>
                    </a:lnTo>
                    <a:lnTo>
                      <a:pt x="54" y="348"/>
                    </a:lnTo>
                    <a:lnTo>
                      <a:pt x="54" y="390"/>
                    </a:lnTo>
                    <a:lnTo>
                      <a:pt x="60" y="390"/>
                    </a:lnTo>
                    <a:lnTo>
                      <a:pt x="66" y="396"/>
                    </a:lnTo>
                    <a:lnTo>
                      <a:pt x="90" y="408"/>
                    </a:lnTo>
                    <a:lnTo>
                      <a:pt x="96" y="420"/>
                    </a:lnTo>
                    <a:lnTo>
                      <a:pt x="102" y="426"/>
                    </a:lnTo>
                    <a:lnTo>
                      <a:pt x="108" y="450"/>
                    </a:lnTo>
                    <a:lnTo>
                      <a:pt x="114" y="492"/>
                    </a:lnTo>
                    <a:lnTo>
                      <a:pt x="126" y="540"/>
                    </a:lnTo>
                    <a:lnTo>
                      <a:pt x="138" y="570"/>
                    </a:lnTo>
                    <a:lnTo>
                      <a:pt x="144" y="564"/>
                    </a:lnTo>
                    <a:lnTo>
                      <a:pt x="156" y="564"/>
                    </a:lnTo>
                    <a:lnTo>
                      <a:pt x="186" y="534"/>
                    </a:lnTo>
                    <a:lnTo>
                      <a:pt x="186" y="510"/>
                    </a:lnTo>
                    <a:lnTo>
                      <a:pt x="174" y="486"/>
                    </a:lnTo>
                    <a:lnTo>
                      <a:pt x="174" y="468"/>
                    </a:lnTo>
                    <a:lnTo>
                      <a:pt x="192" y="450"/>
                    </a:lnTo>
                    <a:lnTo>
                      <a:pt x="198" y="450"/>
                    </a:lnTo>
                    <a:lnTo>
                      <a:pt x="204" y="438"/>
                    </a:lnTo>
                    <a:lnTo>
                      <a:pt x="210" y="432"/>
                    </a:lnTo>
                    <a:lnTo>
                      <a:pt x="216" y="420"/>
                    </a:lnTo>
                    <a:lnTo>
                      <a:pt x="222" y="414"/>
                    </a:lnTo>
                    <a:lnTo>
                      <a:pt x="234" y="408"/>
                    </a:lnTo>
                    <a:lnTo>
                      <a:pt x="246" y="408"/>
                    </a:lnTo>
                    <a:lnTo>
                      <a:pt x="270" y="396"/>
                    </a:lnTo>
                    <a:lnTo>
                      <a:pt x="276" y="390"/>
                    </a:lnTo>
                    <a:lnTo>
                      <a:pt x="276" y="384"/>
                    </a:lnTo>
                    <a:lnTo>
                      <a:pt x="264" y="372"/>
                    </a:lnTo>
                    <a:lnTo>
                      <a:pt x="258" y="372"/>
                    </a:lnTo>
                    <a:lnTo>
                      <a:pt x="264" y="330"/>
                    </a:lnTo>
                    <a:lnTo>
                      <a:pt x="252" y="330"/>
                    </a:lnTo>
                    <a:lnTo>
                      <a:pt x="240" y="300"/>
                    </a:lnTo>
                    <a:lnTo>
                      <a:pt x="228" y="294"/>
                    </a:lnTo>
                    <a:lnTo>
                      <a:pt x="222" y="306"/>
                    </a:lnTo>
                    <a:lnTo>
                      <a:pt x="216" y="294"/>
                    </a:lnTo>
                    <a:lnTo>
                      <a:pt x="198" y="294"/>
                    </a:lnTo>
                    <a:lnTo>
                      <a:pt x="186" y="288"/>
                    </a:lnTo>
                    <a:lnTo>
                      <a:pt x="180" y="282"/>
                    </a:lnTo>
                    <a:lnTo>
                      <a:pt x="168" y="276"/>
                    </a:lnTo>
                    <a:lnTo>
                      <a:pt x="168" y="246"/>
                    </a:lnTo>
                    <a:lnTo>
                      <a:pt x="174" y="240"/>
                    </a:lnTo>
                    <a:lnTo>
                      <a:pt x="180" y="240"/>
                    </a:lnTo>
                    <a:lnTo>
                      <a:pt x="234" y="186"/>
                    </a:lnTo>
                    <a:lnTo>
                      <a:pt x="240" y="174"/>
                    </a:lnTo>
                    <a:lnTo>
                      <a:pt x="240" y="156"/>
                    </a:lnTo>
                    <a:lnTo>
                      <a:pt x="234" y="144"/>
                    </a:lnTo>
                    <a:lnTo>
                      <a:pt x="216" y="126"/>
                    </a:lnTo>
                    <a:lnTo>
                      <a:pt x="204" y="120"/>
                    </a:lnTo>
                    <a:lnTo>
                      <a:pt x="198" y="120"/>
                    </a:lnTo>
                    <a:lnTo>
                      <a:pt x="198" y="102"/>
                    </a:lnTo>
                    <a:lnTo>
                      <a:pt x="204" y="90"/>
                    </a:lnTo>
                    <a:lnTo>
                      <a:pt x="204" y="78"/>
                    </a:lnTo>
                    <a:lnTo>
                      <a:pt x="210" y="72"/>
                    </a:lnTo>
                    <a:lnTo>
                      <a:pt x="222" y="66"/>
                    </a:lnTo>
                    <a:lnTo>
                      <a:pt x="228" y="60"/>
                    </a:lnTo>
                    <a:lnTo>
                      <a:pt x="234" y="48"/>
                    </a:lnTo>
                    <a:lnTo>
                      <a:pt x="234" y="36"/>
                    </a:lnTo>
                    <a:lnTo>
                      <a:pt x="240" y="30"/>
                    </a:lnTo>
                    <a:lnTo>
                      <a:pt x="240" y="18"/>
                    </a:lnTo>
                    <a:lnTo>
                      <a:pt x="228" y="18"/>
                    </a:lnTo>
                    <a:lnTo>
                      <a:pt x="222" y="30"/>
                    </a:lnTo>
                    <a:lnTo>
                      <a:pt x="210" y="36"/>
                    </a:lnTo>
                    <a:lnTo>
                      <a:pt x="204" y="48"/>
                    </a:lnTo>
                    <a:lnTo>
                      <a:pt x="192" y="60"/>
                    </a:lnTo>
                    <a:lnTo>
                      <a:pt x="186" y="60"/>
                    </a:lnTo>
                    <a:lnTo>
                      <a:pt x="174" y="54"/>
                    </a:lnTo>
                    <a:lnTo>
                      <a:pt x="162" y="42"/>
                    </a:lnTo>
                    <a:lnTo>
                      <a:pt x="174" y="30"/>
                    </a:lnTo>
                    <a:lnTo>
                      <a:pt x="174" y="24"/>
                    </a:lnTo>
                    <a:lnTo>
                      <a:pt x="180" y="12"/>
                    </a:lnTo>
                    <a:lnTo>
                      <a:pt x="168" y="0"/>
                    </a:lnTo>
                    <a:lnTo>
                      <a:pt x="138" y="0"/>
                    </a:lnTo>
                    <a:lnTo>
                      <a:pt x="126" y="6"/>
                    </a:lnTo>
                    <a:lnTo>
                      <a:pt x="108" y="12"/>
                    </a:lnTo>
                    <a:lnTo>
                      <a:pt x="96" y="18"/>
                    </a:lnTo>
                    <a:lnTo>
                      <a:pt x="84" y="30"/>
                    </a:lnTo>
                    <a:lnTo>
                      <a:pt x="84" y="42"/>
                    </a:lnTo>
                    <a:lnTo>
                      <a:pt x="42" y="6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68" name="Togo"/>
              <p:cNvSpPr>
                <a:spLocks/>
              </p:cNvSpPr>
              <p:nvPr/>
            </p:nvSpPr>
            <p:spPr bwMode="auto">
              <a:xfrm>
                <a:off x="2650" y="2082"/>
                <a:ext cx="36" cy="103"/>
              </a:xfrm>
              <a:custGeom>
                <a:avLst/>
                <a:gdLst>
                  <a:gd name="T0" fmla="*/ 2147483647 w 138"/>
                  <a:gd name="T1" fmla="*/ 2147483647 h 402"/>
                  <a:gd name="T2" fmla="*/ 2147483647 w 138"/>
                  <a:gd name="T3" fmla="*/ 2147483647 h 402"/>
                  <a:gd name="T4" fmla="*/ 2147483647 w 138"/>
                  <a:gd name="T5" fmla="*/ 2147483647 h 402"/>
                  <a:gd name="T6" fmla="*/ 2147483647 w 138"/>
                  <a:gd name="T7" fmla="*/ 2147483647 h 402"/>
                  <a:gd name="T8" fmla="*/ 2147483647 w 138"/>
                  <a:gd name="T9" fmla="*/ 2147483647 h 402"/>
                  <a:gd name="T10" fmla="*/ 2147483647 w 138"/>
                  <a:gd name="T11" fmla="*/ 2147483647 h 402"/>
                  <a:gd name="T12" fmla="*/ 2147483647 w 138"/>
                  <a:gd name="T13" fmla="*/ 2147483647 h 402"/>
                  <a:gd name="T14" fmla="*/ 2147483647 w 138"/>
                  <a:gd name="T15" fmla="*/ 2147483647 h 402"/>
                  <a:gd name="T16" fmla="*/ 2147483647 w 138"/>
                  <a:gd name="T17" fmla="*/ 2147483647 h 402"/>
                  <a:gd name="T18" fmla="*/ 2147483647 w 138"/>
                  <a:gd name="T19" fmla="*/ 2147483647 h 402"/>
                  <a:gd name="T20" fmla="*/ 2147483647 w 138"/>
                  <a:gd name="T21" fmla="*/ 2147483647 h 402"/>
                  <a:gd name="T22" fmla="*/ 2147483647 w 138"/>
                  <a:gd name="T23" fmla="*/ 2147483647 h 402"/>
                  <a:gd name="T24" fmla="*/ 2147483647 w 138"/>
                  <a:gd name="T25" fmla="*/ 2147483647 h 402"/>
                  <a:gd name="T26" fmla="*/ 2147483647 w 138"/>
                  <a:gd name="T27" fmla="*/ 2147483647 h 402"/>
                  <a:gd name="T28" fmla="*/ 2147483647 w 138"/>
                  <a:gd name="T29" fmla="*/ 2147483647 h 402"/>
                  <a:gd name="T30" fmla="*/ 2147483647 w 138"/>
                  <a:gd name="T31" fmla="*/ 2147483647 h 402"/>
                  <a:gd name="T32" fmla="*/ 2147483647 w 138"/>
                  <a:gd name="T33" fmla="*/ 0 h 402"/>
                  <a:gd name="T34" fmla="*/ 2147483647 w 138"/>
                  <a:gd name="T35" fmla="*/ 0 h 402"/>
                  <a:gd name="T36" fmla="*/ 2147483647 w 138"/>
                  <a:gd name="T37" fmla="*/ 2147483647 h 402"/>
                  <a:gd name="T38" fmla="*/ 0 w 138"/>
                  <a:gd name="T39" fmla="*/ 2147483647 h 402"/>
                  <a:gd name="T40" fmla="*/ 2147483647 w 138"/>
                  <a:gd name="T41" fmla="*/ 2147483647 h 402"/>
                  <a:gd name="T42" fmla="*/ 2147483647 w 138"/>
                  <a:gd name="T43" fmla="*/ 2147483647 h 402"/>
                  <a:gd name="T44" fmla="*/ 2147483647 w 138"/>
                  <a:gd name="T45" fmla="*/ 2147483647 h 402"/>
                  <a:gd name="T46" fmla="*/ 2147483647 w 138"/>
                  <a:gd name="T47" fmla="*/ 2147483647 h 402"/>
                  <a:gd name="T48" fmla="*/ 2147483647 w 138"/>
                  <a:gd name="T49" fmla="*/ 2147483647 h 402"/>
                  <a:gd name="T50" fmla="*/ 2147483647 w 138"/>
                  <a:gd name="T51" fmla="*/ 2147483647 h 402"/>
                  <a:gd name="T52" fmla="*/ 2147483647 w 138"/>
                  <a:gd name="T53" fmla="*/ 2147483647 h 402"/>
                  <a:gd name="T54" fmla="*/ 2147483647 w 138"/>
                  <a:gd name="T55" fmla="*/ 2147483647 h 402"/>
                  <a:gd name="T56" fmla="*/ 2147483647 w 138"/>
                  <a:gd name="T57" fmla="*/ 2147483647 h 402"/>
                  <a:gd name="T58" fmla="*/ 2147483647 w 138"/>
                  <a:gd name="T59" fmla="*/ 2147483647 h 402"/>
                  <a:gd name="T60" fmla="*/ 2147483647 w 138"/>
                  <a:gd name="T61" fmla="*/ 2147483647 h 402"/>
                  <a:gd name="T62" fmla="*/ 2147483647 w 138"/>
                  <a:gd name="T63" fmla="*/ 2147483647 h 402"/>
                  <a:gd name="T64" fmla="*/ 2147483647 w 138"/>
                  <a:gd name="T65" fmla="*/ 2147483647 h 402"/>
                  <a:gd name="T66" fmla="*/ 2147483647 w 138"/>
                  <a:gd name="T67" fmla="*/ 2147483647 h 402"/>
                  <a:gd name="T68" fmla="*/ 2147483647 w 138"/>
                  <a:gd name="T69" fmla="*/ 2147483647 h 402"/>
                  <a:gd name="T70" fmla="*/ 2147483647 w 138"/>
                  <a:gd name="T71" fmla="*/ 2147483647 h 402"/>
                  <a:gd name="T72" fmla="*/ 2147483647 w 138"/>
                  <a:gd name="T73" fmla="*/ 2147483647 h 402"/>
                  <a:gd name="T74" fmla="*/ 2147483647 w 138"/>
                  <a:gd name="T75" fmla="*/ 2147483647 h 402"/>
                  <a:gd name="T76" fmla="*/ 2147483647 w 138"/>
                  <a:gd name="T77" fmla="*/ 2147483647 h 402"/>
                  <a:gd name="T78" fmla="*/ 2147483647 w 138"/>
                  <a:gd name="T79" fmla="*/ 2147483647 h 402"/>
                  <a:gd name="T80" fmla="*/ 2147483647 w 138"/>
                  <a:gd name="T81" fmla="*/ 2147483647 h 402"/>
                  <a:gd name="T82" fmla="*/ 2147483647 w 138"/>
                  <a:gd name="T83" fmla="*/ 2147483647 h 402"/>
                  <a:gd name="T84" fmla="*/ 2147483647 w 138"/>
                  <a:gd name="T85" fmla="*/ 2147483647 h 402"/>
                  <a:gd name="T86" fmla="*/ 2147483647 w 138"/>
                  <a:gd name="T87" fmla="*/ 2147483647 h 402"/>
                  <a:gd name="T88" fmla="*/ 2147483647 w 138"/>
                  <a:gd name="T89" fmla="*/ 2147483647 h 402"/>
                  <a:gd name="T90" fmla="*/ 2147483647 w 138"/>
                  <a:gd name="T91" fmla="*/ 2147483647 h 402"/>
                  <a:gd name="T92" fmla="*/ 2147483647 w 138"/>
                  <a:gd name="T93" fmla="*/ 2147483647 h 402"/>
                  <a:gd name="T94" fmla="*/ 2147483647 w 138"/>
                  <a:gd name="T95" fmla="*/ 2147483647 h 402"/>
                  <a:gd name="T96" fmla="*/ 2147483647 w 138"/>
                  <a:gd name="T97" fmla="*/ 2147483647 h 402"/>
                  <a:gd name="T98" fmla="*/ 2147483647 w 138"/>
                  <a:gd name="T99" fmla="*/ 2147483647 h 402"/>
                  <a:gd name="T100" fmla="*/ 2147483647 w 138"/>
                  <a:gd name="T101" fmla="*/ 2147483647 h 402"/>
                  <a:gd name="T102" fmla="*/ 2147483647 w 138"/>
                  <a:gd name="T103" fmla="*/ 2147483647 h 40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38"/>
                  <a:gd name="T157" fmla="*/ 0 h 402"/>
                  <a:gd name="T158" fmla="*/ 138 w 138"/>
                  <a:gd name="T159" fmla="*/ 402 h 40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38" h="402">
                    <a:moveTo>
                      <a:pt x="126" y="354"/>
                    </a:moveTo>
                    <a:lnTo>
                      <a:pt x="120" y="288"/>
                    </a:lnTo>
                    <a:lnTo>
                      <a:pt x="132" y="282"/>
                    </a:lnTo>
                    <a:lnTo>
                      <a:pt x="120" y="270"/>
                    </a:lnTo>
                    <a:lnTo>
                      <a:pt x="120" y="210"/>
                    </a:lnTo>
                    <a:lnTo>
                      <a:pt x="132" y="198"/>
                    </a:lnTo>
                    <a:lnTo>
                      <a:pt x="126" y="186"/>
                    </a:lnTo>
                    <a:lnTo>
                      <a:pt x="126" y="156"/>
                    </a:lnTo>
                    <a:lnTo>
                      <a:pt x="120" y="144"/>
                    </a:lnTo>
                    <a:lnTo>
                      <a:pt x="108" y="132"/>
                    </a:lnTo>
                    <a:lnTo>
                      <a:pt x="108" y="90"/>
                    </a:lnTo>
                    <a:lnTo>
                      <a:pt x="78" y="60"/>
                    </a:lnTo>
                    <a:lnTo>
                      <a:pt x="66" y="54"/>
                    </a:lnTo>
                    <a:lnTo>
                      <a:pt x="66" y="24"/>
                    </a:lnTo>
                    <a:lnTo>
                      <a:pt x="72" y="6"/>
                    </a:lnTo>
                    <a:lnTo>
                      <a:pt x="54" y="6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12" y="18"/>
                    </a:lnTo>
                    <a:lnTo>
                      <a:pt x="0" y="30"/>
                    </a:lnTo>
                    <a:lnTo>
                      <a:pt x="36" y="54"/>
                    </a:lnTo>
                    <a:lnTo>
                      <a:pt x="24" y="132"/>
                    </a:lnTo>
                    <a:lnTo>
                      <a:pt x="36" y="120"/>
                    </a:lnTo>
                    <a:lnTo>
                      <a:pt x="42" y="120"/>
                    </a:lnTo>
                    <a:lnTo>
                      <a:pt x="48" y="126"/>
                    </a:lnTo>
                    <a:lnTo>
                      <a:pt x="48" y="150"/>
                    </a:lnTo>
                    <a:lnTo>
                      <a:pt x="42" y="162"/>
                    </a:lnTo>
                    <a:lnTo>
                      <a:pt x="54" y="174"/>
                    </a:lnTo>
                    <a:lnTo>
                      <a:pt x="54" y="180"/>
                    </a:lnTo>
                    <a:lnTo>
                      <a:pt x="48" y="180"/>
                    </a:lnTo>
                    <a:lnTo>
                      <a:pt x="36" y="192"/>
                    </a:lnTo>
                    <a:lnTo>
                      <a:pt x="42" y="198"/>
                    </a:lnTo>
                    <a:lnTo>
                      <a:pt x="54" y="204"/>
                    </a:lnTo>
                    <a:lnTo>
                      <a:pt x="60" y="210"/>
                    </a:lnTo>
                    <a:lnTo>
                      <a:pt x="60" y="222"/>
                    </a:lnTo>
                    <a:lnTo>
                      <a:pt x="54" y="228"/>
                    </a:lnTo>
                    <a:lnTo>
                      <a:pt x="54" y="270"/>
                    </a:lnTo>
                    <a:lnTo>
                      <a:pt x="48" y="276"/>
                    </a:lnTo>
                    <a:lnTo>
                      <a:pt x="48" y="294"/>
                    </a:lnTo>
                    <a:lnTo>
                      <a:pt x="54" y="294"/>
                    </a:lnTo>
                    <a:lnTo>
                      <a:pt x="60" y="300"/>
                    </a:lnTo>
                    <a:lnTo>
                      <a:pt x="60" y="312"/>
                    </a:lnTo>
                    <a:lnTo>
                      <a:pt x="54" y="324"/>
                    </a:lnTo>
                    <a:lnTo>
                      <a:pt x="54" y="336"/>
                    </a:lnTo>
                    <a:lnTo>
                      <a:pt x="66" y="378"/>
                    </a:lnTo>
                    <a:lnTo>
                      <a:pt x="96" y="402"/>
                    </a:lnTo>
                    <a:lnTo>
                      <a:pt x="108" y="396"/>
                    </a:lnTo>
                    <a:lnTo>
                      <a:pt x="120" y="384"/>
                    </a:lnTo>
                    <a:lnTo>
                      <a:pt x="138" y="384"/>
                    </a:lnTo>
                    <a:lnTo>
                      <a:pt x="138" y="372"/>
                    </a:lnTo>
                    <a:lnTo>
                      <a:pt x="126" y="360"/>
                    </a:lnTo>
                    <a:lnTo>
                      <a:pt x="126" y="35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69" name="Tanzania"/>
              <p:cNvSpPr>
                <a:spLocks noEditPoints="1"/>
              </p:cNvSpPr>
              <p:nvPr/>
            </p:nvSpPr>
            <p:spPr bwMode="auto">
              <a:xfrm>
                <a:off x="3191" y="2331"/>
                <a:ext cx="196" cy="222"/>
              </a:xfrm>
              <a:custGeom>
                <a:avLst/>
                <a:gdLst>
                  <a:gd name="T0" fmla="*/ 2147483647 w 768"/>
                  <a:gd name="T1" fmla="*/ 2147483647 h 870"/>
                  <a:gd name="T2" fmla="*/ 2147483647 w 768"/>
                  <a:gd name="T3" fmla="*/ 2147483647 h 870"/>
                  <a:gd name="T4" fmla="*/ 2147483647 w 768"/>
                  <a:gd name="T5" fmla="*/ 2147483647 h 870"/>
                  <a:gd name="T6" fmla="*/ 2147483647 w 768"/>
                  <a:gd name="T7" fmla="*/ 2147483647 h 870"/>
                  <a:gd name="T8" fmla="*/ 2147483647 w 768"/>
                  <a:gd name="T9" fmla="*/ 2147483647 h 870"/>
                  <a:gd name="T10" fmla="*/ 2147483647 w 768"/>
                  <a:gd name="T11" fmla="*/ 2147483647 h 870"/>
                  <a:gd name="T12" fmla="*/ 2147483647 w 768"/>
                  <a:gd name="T13" fmla="*/ 2147483647 h 870"/>
                  <a:gd name="T14" fmla="*/ 2147483647 w 768"/>
                  <a:gd name="T15" fmla="*/ 2147483647 h 870"/>
                  <a:gd name="T16" fmla="*/ 2147483647 w 768"/>
                  <a:gd name="T17" fmla="*/ 2147483647 h 870"/>
                  <a:gd name="T18" fmla="*/ 2147483647 w 768"/>
                  <a:gd name="T19" fmla="*/ 2147483647 h 870"/>
                  <a:gd name="T20" fmla="*/ 2147483647 w 768"/>
                  <a:gd name="T21" fmla="*/ 2147483647 h 870"/>
                  <a:gd name="T22" fmla="*/ 2147483647 w 768"/>
                  <a:gd name="T23" fmla="*/ 2147483647 h 870"/>
                  <a:gd name="T24" fmla="*/ 2147483647 w 768"/>
                  <a:gd name="T25" fmla="*/ 2147483647 h 870"/>
                  <a:gd name="T26" fmla="*/ 2147483647 w 768"/>
                  <a:gd name="T27" fmla="*/ 2147483647 h 870"/>
                  <a:gd name="T28" fmla="*/ 2147483647 w 768"/>
                  <a:gd name="T29" fmla="*/ 2147483647 h 870"/>
                  <a:gd name="T30" fmla="*/ 2147483647 w 768"/>
                  <a:gd name="T31" fmla="*/ 2147483647 h 870"/>
                  <a:gd name="T32" fmla="*/ 2147483647 w 768"/>
                  <a:gd name="T33" fmla="*/ 2147483647 h 870"/>
                  <a:gd name="T34" fmla="*/ 2147483647 w 768"/>
                  <a:gd name="T35" fmla="*/ 2147483647 h 870"/>
                  <a:gd name="T36" fmla="*/ 2147483647 w 768"/>
                  <a:gd name="T37" fmla="*/ 2147483647 h 870"/>
                  <a:gd name="T38" fmla="*/ 2147483647 w 768"/>
                  <a:gd name="T39" fmla="*/ 2147483647 h 870"/>
                  <a:gd name="T40" fmla="*/ 2147483647 w 768"/>
                  <a:gd name="T41" fmla="*/ 2147483647 h 870"/>
                  <a:gd name="T42" fmla="*/ 2147483647 w 768"/>
                  <a:gd name="T43" fmla="*/ 2147483647 h 870"/>
                  <a:gd name="T44" fmla="*/ 2147483647 w 768"/>
                  <a:gd name="T45" fmla="*/ 2147483647 h 870"/>
                  <a:gd name="T46" fmla="*/ 2147483647 w 768"/>
                  <a:gd name="T47" fmla="*/ 2147483647 h 870"/>
                  <a:gd name="T48" fmla="*/ 2147483647 w 768"/>
                  <a:gd name="T49" fmla="*/ 2147483647 h 870"/>
                  <a:gd name="T50" fmla="*/ 2147483647 w 768"/>
                  <a:gd name="T51" fmla="*/ 2147483647 h 870"/>
                  <a:gd name="T52" fmla="*/ 2147483647 w 768"/>
                  <a:gd name="T53" fmla="*/ 2147483647 h 870"/>
                  <a:gd name="T54" fmla="*/ 2147483647 w 768"/>
                  <a:gd name="T55" fmla="*/ 2147483647 h 870"/>
                  <a:gd name="T56" fmla="*/ 2147483647 w 768"/>
                  <a:gd name="T57" fmla="*/ 2147483647 h 870"/>
                  <a:gd name="T58" fmla="*/ 2147483647 w 768"/>
                  <a:gd name="T59" fmla="*/ 2147483647 h 870"/>
                  <a:gd name="T60" fmla="*/ 2147483647 w 768"/>
                  <a:gd name="T61" fmla="*/ 2147483647 h 870"/>
                  <a:gd name="T62" fmla="*/ 2147483647 w 768"/>
                  <a:gd name="T63" fmla="*/ 2147483647 h 870"/>
                  <a:gd name="T64" fmla="*/ 2147483647 w 768"/>
                  <a:gd name="T65" fmla="*/ 2147483647 h 870"/>
                  <a:gd name="T66" fmla="*/ 2147483647 w 768"/>
                  <a:gd name="T67" fmla="*/ 2147483647 h 870"/>
                  <a:gd name="T68" fmla="*/ 2147483647 w 768"/>
                  <a:gd name="T69" fmla="*/ 2147483647 h 870"/>
                  <a:gd name="T70" fmla="*/ 2147483647 w 768"/>
                  <a:gd name="T71" fmla="*/ 2147483647 h 870"/>
                  <a:gd name="T72" fmla="*/ 2147483647 w 768"/>
                  <a:gd name="T73" fmla="*/ 2147483647 h 870"/>
                  <a:gd name="T74" fmla="*/ 2147483647 w 768"/>
                  <a:gd name="T75" fmla="*/ 2147483647 h 870"/>
                  <a:gd name="T76" fmla="*/ 2147483647 w 768"/>
                  <a:gd name="T77" fmla="*/ 2147483647 h 870"/>
                  <a:gd name="T78" fmla="*/ 2147483647 w 768"/>
                  <a:gd name="T79" fmla="*/ 2147483647 h 870"/>
                  <a:gd name="T80" fmla="*/ 2147483647 w 768"/>
                  <a:gd name="T81" fmla="*/ 2147483647 h 870"/>
                  <a:gd name="T82" fmla="*/ 2147483647 w 768"/>
                  <a:gd name="T83" fmla="*/ 2147483647 h 870"/>
                  <a:gd name="T84" fmla="*/ 2147483647 w 768"/>
                  <a:gd name="T85" fmla="*/ 2147483647 h 870"/>
                  <a:gd name="T86" fmla="*/ 2147483647 w 768"/>
                  <a:gd name="T87" fmla="*/ 2147483647 h 870"/>
                  <a:gd name="T88" fmla="*/ 2147483647 w 768"/>
                  <a:gd name="T89" fmla="*/ 2147483647 h 870"/>
                  <a:gd name="T90" fmla="*/ 2147483647 w 768"/>
                  <a:gd name="T91" fmla="*/ 2147483647 h 870"/>
                  <a:gd name="T92" fmla="*/ 2147483647 w 768"/>
                  <a:gd name="T93" fmla="*/ 2147483647 h 870"/>
                  <a:gd name="T94" fmla="*/ 2147483647 w 768"/>
                  <a:gd name="T95" fmla="*/ 2147483647 h 870"/>
                  <a:gd name="T96" fmla="*/ 2147483647 w 768"/>
                  <a:gd name="T97" fmla="*/ 2147483647 h 870"/>
                  <a:gd name="T98" fmla="*/ 2147483647 w 768"/>
                  <a:gd name="T99" fmla="*/ 2147483647 h 870"/>
                  <a:gd name="T100" fmla="*/ 2147483647 w 768"/>
                  <a:gd name="T101" fmla="*/ 2147483647 h 870"/>
                  <a:gd name="T102" fmla="*/ 2147483647 w 768"/>
                  <a:gd name="T103" fmla="*/ 2147483647 h 87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68"/>
                  <a:gd name="T157" fmla="*/ 0 h 870"/>
                  <a:gd name="T158" fmla="*/ 768 w 768"/>
                  <a:gd name="T159" fmla="*/ 870 h 87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68" h="870">
                    <a:moveTo>
                      <a:pt x="762" y="744"/>
                    </a:moveTo>
                    <a:lnTo>
                      <a:pt x="750" y="744"/>
                    </a:lnTo>
                    <a:lnTo>
                      <a:pt x="744" y="738"/>
                    </a:lnTo>
                    <a:lnTo>
                      <a:pt x="732" y="732"/>
                    </a:lnTo>
                    <a:lnTo>
                      <a:pt x="720" y="720"/>
                    </a:lnTo>
                    <a:lnTo>
                      <a:pt x="720" y="708"/>
                    </a:lnTo>
                    <a:lnTo>
                      <a:pt x="714" y="690"/>
                    </a:lnTo>
                    <a:lnTo>
                      <a:pt x="714" y="654"/>
                    </a:lnTo>
                    <a:lnTo>
                      <a:pt x="690" y="612"/>
                    </a:lnTo>
                    <a:lnTo>
                      <a:pt x="702" y="564"/>
                    </a:lnTo>
                    <a:lnTo>
                      <a:pt x="684" y="540"/>
                    </a:lnTo>
                    <a:lnTo>
                      <a:pt x="690" y="528"/>
                    </a:lnTo>
                    <a:lnTo>
                      <a:pt x="696" y="522"/>
                    </a:lnTo>
                    <a:lnTo>
                      <a:pt x="708" y="498"/>
                    </a:lnTo>
                    <a:lnTo>
                      <a:pt x="708" y="480"/>
                    </a:lnTo>
                    <a:lnTo>
                      <a:pt x="702" y="474"/>
                    </a:lnTo>
                    <a:lnTo>
                      <a:pt x="690" y="468"/>
                    </a:lnTo>
                    <a:lnTo>
                      <a:pt x="672" y="456"/>
                    </a:lnTo>
                    <a:lnTo>
                      <a:pt x="660" y="450"/>
                    </a:lnTo>
                    <a:lnTo>
                      <a:pt x="654" y="438"/>
                    </a:lnTo>
                    <a:lnTo>
                      <a:pt x="654" y="426"/>
                    </a:lnTo>
                    <a:lnTo>
                      <a:pt x="660" y="414"/>
                    </a:lnTo>
                    <a:lnTo>
                      <a:pt x="666" y="396"/>
                    </a:lnTo>
                    <a:lnTo>
                      <a:pt x="666" y="384"/>
                    </a:lnTo>
                    <a:lnTo>
                      <a:pt x="672" y="366"/>
                    </a:lnTo>
                    <a:lnTo>
                      <a:pt x="678" y="354"/>
                    </a:lnTo>
                    <a:lnTo>
                      <a:pt x="678" y="330"/>
                    </a:lnTo>
                    <a:lnTo>
                      <a:pt x="684" y="318"/>
                    </a:lnTo>
                    <a:lnTo>
                      <a:pt x="684" y="300"/>
                    </a:lnTo>
                    <a:lnTo>
                      <a:pt x="570" y="192"/>
                    </a:lnTo>
                    <a:lnTo>
                      <a:pt x="576" y="186"/>
                    </a:lnTo>
                    <a:lnTo>
                      <a:pt x="582" y="186"/>
                    </a:lnTo>
                    <a:lnTo>
                      <a:pt x="588" y="180"/>
                    </a:lnTo>
                    <a:lnTo>
                      <a:pt x="588" y="174"/>
                    </a:lnTo>
                    <a:lnTo>
                      <a:pt x="576" y="162"/>
                    </a:lnTo>
                    <a:lnTo>
                      <a:pt x="324" y="6"/>
                    </a:lnTo>
                    <a:lnTo>
                      <a:pt x="312" y="6"/>
                    </a:lnTo>
                    <a:lnTo>
                      <a:pt x="312" y="18"/>
                    </a:lnTo>
                    <a:lnTo>
                      <a:pt x="318" y="24"/>
                    </a:lnTo>
                    <a:lnTo>
                      <a:pt x="318" y="36"/>
                    </a:lnTo>
                    <a:lnTo>
                      <a:pt x="294" y="48"/>
                    </a:lnTo>
                    <a:lnTo>
                      <a:pt x="276" y="66"/>
                    </a:lnTo>
                    <a:lnTo>
                      <a:pt x="264" y="84"/>
                    </a:lnTo>
                    <a:lnTo>
                      <a:pt x="264" y="90"/>
                    </a:lnTo>
                    <a:lnTo>
                      <a:pt x="270" y="96"/>
                    </a:lnTo>
                    <a:lnTo>
                      <a:pt x="294" y="96"/>
                    </a:lnTo>
                    <a:lnTo>
                      <a:pt x="306" y="90"/>
                    </a:lnTo>
                    <a:lnTo>
                      <a:pt x="312" y="90"/>
                    </a:lnTo>
                    <a:lnTo>
                      <a:pt x="306" y="96"/>
                    </a:lnTo>
                    <a:lnTo>
                      <a:pt x="294" y="102"/>
                    </a:lnTo>
                    <a:lnTo>
                      <a:pt x="276" y="120"/>
                    </a:lnTo>
                    <a:lnTo>
                      <a:pt x="270" y="120"/>
                    </a:lnTo>
                    <a:lnTo>
                      <a:pt x="264" y="114"/>
                    </a:lnTo>
                    <a:lnTo>
                      <a:pt x="252" y="108"/>
                    </a:lnTo>
                    <a:lnTo>
                      <a:pt x="246" y="108"/>
                    </a:lnTo>
                    <a:lnTo>
                      <a:pt x="234" y="120"/>
                    </a:lnTo>
                    <a:lnTo>
                      <a:pt x="234" y="138"/>
                    </a:lnTo>
                    <a:lnTo>
                      <a:pt x="246" y="150"/>
                    </a:lnTo>
                    <a:lnTo>
                      <a:pt x="216" y="150"/>
                    </a:lnTo>
                    <a:lnTo>
                      <a:pt x="216" y="138"/>
                    </a:lnTo>
                    <a:lnTo>
                      <a:pt x="222" y="132"/>
                    </a:lnTo>
                    <a:lnTo>
                      <a:pt x="222" y="126"/>
                    </a:lnTo>
                    <a:lnTo>
                      <a:pt x="228" y="114"/>
                    </a:lnTo>
                    <a:lnTo>
                      <a:pt x="210" y="120"/>
                    </a:lnTo>
                    <a:lnTo>
                      <a:pt x="192" y="102"/>
                    </a:lnTo>
                    <a:lnTo>
                      <a:pt x="186" y="102"/>
                    </a:lnTo>
                    <a:lnTo>
                      <a:pt x="174" y="114"/>
                    </a:lnTo>
                    <a:lnTo>
                      <a:pt x="174" y="132"/>
                    </a:lnTo>
                    <a:lnTo>
                      <a:pt x="168" y="138"/>
                    </a:lnTo>
                    <a:lnTo>
                      <a:pt x="162" y="138"/>
                    </a:lnTo>
                    <a:lnTo>
                      <a:pt x="156" y="132"/>
                    </a:lnTo>
                    <a:lnTo>
                      <a:pt x="156" y="48"/>
                    </a:lnTo>
                    <a:lnTo>
                      <a:pt x="162" y="36"/>
                    </a:lnTo>
                    <a:lnTo>
                      <a:pt x="162" y="24"/>
                    </a:lnTo>
                    <a:lnTo>
                      <a:pt x="168" y="12"/>
                    </a:lnTo>
                    <a:lnTo>
                      <a:pt x="168" y="6"/>
                    </a:lnTo>
                    <a:lnTo>
                      <a:pt x="78" y="0"/>
                    </a:lnTo>
                    <a:lnTo>
                      <a:pt x="72" y="24"/>
                    </a:lnTo>
                    <a:lnTo>
                      <a:pt x="78" y="30"/>
                    </a:lnTo>
                    <a:lnTo>
                      <a:pt x="84" y="42"/>
                    </a:lnTo>
                    <a:lnTo>
                      <a:pt x="90" y="48"/>
                    </a:lnTo>
                    <a:lnTo>
                      <a:pt x="90" y="66"/>
                    </a:lnTo>
                    <a:lnTo>
                      <a:pt x="96" y="72"/>
                    </a:lnTo>
                    <a:lnTo>
                      <a:pt x="96" y="96"/>
                    </a:lnTo>
                    <a:lnTo>
                      <a:pt x="78" y="114"/>
                    </a:lnTo>
                    <a:lnTo>
                      <a:pt x="66" y="114"/>
                    </a:lnTo>
                    <a:lnTo>
                      <a:pt x="66" y="126"/>
                    </a:lnTo>
                    <a:lnTo>
                      <a:pt x="60" y="138"/>
                    </a:lnTo>
                    <a:lnTo>
                      <a:pt x="60" y="156"/>
                    </a:lnTo>
                    <a:lnTo>
                      <a:pt x="66" y="156"/>
                    </a:lnTo>
                    <a:lnTo>
                      <a:pt x="72" y="162"/>
                    </a:lnTo>
                    <a:lnTo>
                      <a:pt x="90" y="162"/>
                    </a:lnTo>
                    <a:lnTo>
                      <a:pt x="90" y="180"/>
                    </a:lnTo>
                    <a:lnTo>
                      <a:pt x="78" y="186"/>
                    </a:lnTo>
                    <a:lnTo>
                      <a:pt x="84" y="198"/>
                    </a:lnTo>
                    <a:lnTo>
                      <a:pt x="72" y="198"/>
                    </a:lnTo>
                    <a:lnTo>
                      <a:pt x="54" y="216"/>
                    </a:lnTo>
                    <a:lnTo>
                      <a:pt x="48" y="228"/>
                    </a:lnTo>
                    <a:lnTo>
                      <a:pt x="48" y="246"/>
                    </a:lnTo>
                    <a:lnTo>
                      <a:pt x="42" y="258"/>
                    </a:lnTo>
                    <a:lnTo>
                      <a:pt x="30" y="270"/>
                    </a:lnTo>
                    <a:lnTo>
                      <a:pt x="6" y="282"/>
                    </a:lnTo>
                    <a:lnTo>
                      <a:pt x="0" y="294"/>
                    </a:lnTo>
                    <a:lnTo>
                      <a:pt x="6" y="306"/>
                    </a:lnTo>
                    <a:lnTo>
                      <a:pt x="18" y="318"/>
                    </a:lnTo>
                    <a:lnTo>
                      <a:pt x="18" y="330"/>
                    </a:lnTo>
                    <a:lnTo>
                      <a:pt x="12" y="342"/>
                    </a:lnTo>
                    <a:lnTo>
                      <a:pt x="12" y="348"/>
                    </a:lnTo>
                    <a:lnTo>
                      <a:pt x="18" y="354"/>
                    </a:lnTo>
                    <a:lnTo>
                      <a:pt x="18" y="366"/>
                    </a:lnTo>
                    <a:lnTo>
                      <a:pt x="24" y="378"/>
                    </a:lnTo>
                    <a:lnTo>
                      <a:pt x="24" y="396"/>
                    </a:lnTo>
                    <a:lnTo>
                      <a:pt x="18" y="402"/>
                    </a:lnTo>
                    <a:lnTo>
                      <a:pt x="18" y="432"/>
                    </a:lnTo>
                    <a:lnTo>
                      <a:pt x="30" y="444"/>
                    </a:lnTo>
                    <a:lnTo>
                      <a:pt x="36" y="444"/>
                    </a:lnTo>
                    <a:lnTo>
                      <a:pt x="48" y="450"/>
                    </a:lnTo>
                    <a:lnTo>
                      <a:pt x="72" y="474"/>
                    </a:lnTo>
                    <a:lnTo>
                      <a:pt x="78" y="486"/>
                    </a:lnTo>
                    <a:lnTo>
                      <a:pt x="78" y="546"/>
                    </a:lnTo>
                    <a:lnTo>
                      <a:pt x="84" y="558"/>
                    </a:lnTo>
                    <a:lnTo>
                      <a:pt x="114" y="594"/>
                    </a:lnTo>
                    <a:lnTo>
                      <a:pt x="114" y="600"/>
                    </a:lnTo>
                    <a:lnTo>
                      <a:pt x="108" y="612"/>
                    </a:lnTo>
                    <a:lnTo>
                      <a:pt x="108" y="618"/>
                    </a:lnTo>
                    <a:lnTo>
                      <a:pt x="126" y="618"/>
                    </a:lnTo>
                    <a:lnTo>
                      <a:pt x="138" y="612"/>
                    </a:lnTo>
                    <a:lnTo>
                      <a:pt x="138" y="630"/>
                    </a:lnTo>
                    <a:lnTo>
                      <a:pt x="144" y="636"/>
                    </a:lnTo>
                    <a:lnTo>
                      <a:pt x="162" y="636"/>
                    </a:lnTo>
                    <a:lnTo>
                      <a:pt x="180" y="654"/>
                    </a:lnTo>
                    <a:lnTo>
                      <a:pt x="192" y="654"/>
                    </a:lnTo>
                    <a:lnTo>
                      <a:pt x="204" y="648"/>
                    </a:lnTo>
                    <a:lnTo>
                      <a:pt x="204" y="666"/>
                    </a:lnTo>
                    <a:lnTo>
                      <a:pt x="222" y="666"/>
                    </a:lnTo>
                    <a:lnTo>
                      <a:pt x="240" y="678"/>
                    </a:lnTo>
                    <a:lnTo>
                      <a:pt x="264" y="678"/>
                    </a:lnTo>
                    <a:lnTo>
                      <a:pt x="270" y="696"/>
                    </a:lnTo>
                    <a:lnTo>
                      <a:pt x="300" y="696"/>
                    </a:lnTo>
                    <a:lnTo>
                      <a:pt x="300" y="690"/>
                    </a:lnTo>
                    <a:lnTo>
                      <a:pt x="312" y="678"/>
                    </a:lnTo>
                    <a:lnTo>
                      <a:pt x="318" y="684"/>
                    </a:lnTo>
                    <a:lnTo>
                      <a:pt x="330" y="690"/>
                    </a:lnTo>
                    <a:lnTo>
                      <a:pt x="336" y="702"/>
                    </a:lnTo>
                    <a:lnTo>
                      <a:pt x="348" y="714"/>
                    </a:lnTo>
                    <a:lnTo>
                      <a:pt x="348" y="774"/>
                    </a:lnTo>
                    <a:lnTo>
                      <a:pt x="354" y="774"/>
                    </a:lnTo>
                    <a:lnTo>
                      <a:pt x="360" y="780"/>
                    </a:lnTo>
                    <a:lnTo>
                      <a:pt x="360" y="792"/>
                    </a:lnTo>
                    <a:lnTo>
                      <a:pt x="354" y="798"/>
                    </a:lnTo>
                    <a:lnTo>
                      <a:pt x="354" y="804"/>
                    </a:lnTo>
                    <a:lnTo>
                      <a:pt x="348" y="810"/>
                    </a:lnTo>
                    <a:lnTo>
                      <a:pt x="348" y="816"/>
                    </a:lnTo>
                    <a:lnTo>
                      <a:pt x="366" y="834"/>
                    </a:lnTo>
                    <a:lnTo>
                      <a:pt x="378" y="840"/>
                    </a:lnTo>
                    <a:lnTo>
                      <a:pt x="372" y="858"/>
                    </a:lnTo>
                    <a:lnTo>
                      <a:pt x="408" y="858"/>
                    </a:lnTo>
                    <a:lnTo>
                      <a:pt x="414" y="852"/>
                    </a:lnTo>
                    <a:lnTo>
                      <a:pt x="420" y="852"/>
                    </a:lnTo>
                    <a:lnTo>
                      <a:pt x="432" y="840"/>
                    </a:lnTo>
                    <a:lnTo>
                      <a:pt x="444" y="840"/>
                    </a:lnTo>
                    <a:lnTo>
                      <a:pt x="456" y="846"/>
                    </a:lnTo>
                    <a:lnTo>
                      <a:pt x="462" y="858"/>
                    </a:lnTo>
                    <a:lnTo>
                      <a:pt x="474" y="864"/>
                    </a:lnTo>
                    <a:lnTo>
                      <a:pt x="480" y="870"/>
                    </a:lnTo>
                    <a:lnTo>
                      <a:pt x="492" y="870"/>
                    </a:lnTo>
                    <a:lnTo>
                      <a:pt x="510" y="852"/>
                    </a:lnTo>
                    <a:lnTo>
                      <a:pt x="516" y="852"/>
                    </a:lnTo>
                    <a:lnTo>
                      <a:pt x="522" y="858"/>
                    </a:lnTo>
                    <a:lnTo>
                      <a:pt x="534" y="864"/>
                    </a:lnTo>
                    <a:lnTo>
                      <a:pt x="552" y="864"/>
                    </a:lnTo>
                    <a:lnTo>
                      <a:pt x="564" y="852"/>
                    </a:lnTo>
                    <a:lnTo>
                      <a:pt x="576" y="846"/>
                    </a:lnTo>
                    <a:lnTo>
                      <a:pt x="582" y="834"/>
                    </a:lnTo>
                    <a:lnTo>
                      <a:pt x="588" y="828"/>
                    </a:lnTo>
                    <a:lnTo>
                      <a:pt x="612" y="828"/>
                    </a:lnTo>
                    <a:lnTo>
                      <a:pt x="618" y="834"/>
                    </a:lnTo>
                    <a:lnTo>
                      <a:pt x="618" y="840"/>
                    </a:lnTo>
                    <a:lnTo>
                      <a:pt x="630" y="840"/>
                    </a:lnTo>
                    <a:lnTo>
                      <a:pt x="642" y="834"/>
                    </a:lnTo>
                    <a:lnTo>
                      <a:pt x="654" y="822"/>
                    </a:lnTo>
                    <a:lnTo>
                      <a:pt x="660" y="822"/>
                    </a:lnTo>
                    <a:lnTo>
                      <a:pt x="690" y="816"/>
                    </a:lnTo>
                    <a:lnTo>
                      <a:pt x="768" y="762"/>
                    </a:lnTo>
                    <a:lnTo>
                      <a:pt x="762" y="744"/>
                    </a:lnTo>
                    <a:close/>
                    <a:moveTo>
                      <a:pt x="726" y="360"/>
                    </a:moveTo>
                    <a:lnTo>
                      <a:pt x="732" y="354"/>
                    </a:lnTo>
                    <a:lnTo>
                      <a:pt x="732" y="324"/>
                    </a:lnTo>
                    <a:lnTo>
                      <a:pt x="720" y="312"/>
                    </a:lnTo>
                    <a:lnTo>
                      <a:pt x="714" y="312"/>
                    </a:lnTo>
                    <a:lnTo>
                      <a:pt x="708" y="318"/>
                    </a:lnTo>
                    <a:lnTo>
                      <a:pt x="708" y="348"/>
                    </a:lnTo>
                    <a:lnTo>
                      <a:pt x="714" y="354"/>
                    </a:lnTo>
                    <a:lnTo>
                      <a:pt x="726" y="360"/>
                    </a:lnTo>
                    <a:close/>
                    <a:moveTo>
                      <a:pt x="678" y="420"/>
                    </a:moveTo>
                    <a:lnTo>
                      <a:pt x="690" y="426"/>
                    </a:lnTo>
                    <a:lnTo>
                      <a:pt x="696" y="438"/>
                    </a:lnTo>
                    <a:lnTo>
                      <a:pt x="708" y="444"/>
                    </a:lnTo>
                    <a:lnTo>
                      <a:pt x="720" y="444"/>
                    </a:lnTo>
                    <a:lnTo>
                      <a:pt x="726" y="438"/>
                    </a:lnTo>
                    <a:lnTo>
                      <a:pt x="720" y="432"/>
                    </a:lnTo>
                    <a:lnTo>
                      <a:pt x="720" y="426"/>
                    </a:lnTo>
                    <a:lnTo>
                      <a:pt x="708" y="414"/>
                    </a:lnTo>
                    <a:lnTo>
                      <a:pt x="708" y="390"/>
                    </a:lnTo>
                    <a:lnTo>
                      <a:pt x="702" y="378"/>
                    </a:lnTo>
                    <a:lnTo>
                      <a:pt x="684" y="378"/>
                    </a:lnTo>
                    <a:lnTo>
                      <a:pt x="678" y="384"/>
                    </a:lnTo>
                    <a:lnTo>
                      <a:pt x="678" y="42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70" name="Swaziland"/>
              <p:cNvSpPr>
                <a:spLocks/>
              </p:cNvSpPr>
              <p:nvPr/>
            </p:nvSpPr>
            <p:spPr bwMode="auto">
              <a:xfrm>
                <a:off x="3203" y="2840"/>
                <a:ext cx="26" cy="34"/>
              </a:xfrm>
              <a:custGeom>
                <a:avLst/>
                <a:gdLst>
                  <a:gd name="T0" fmla="*/ 2147483647 w 102"/>
                  <a:gd name="T1" fmla="*/ 2147483647 h 132"/>
                  <a:gd name="T2" fmla="*/ 2147483647 w 102"/>
                  <a:gd name="T3" fmla="*/ 2147483647 h 132"/>
                  <a:gd name="T4" fmla="*/ 2147483647 w 102"/>
                  <a:gd name="T5" fmla="*/ 2147483647 h 132"/>
                  <a:gd name="T6" fmla="*/ 2147483647 w 102"/>
                  <a:gd name="T7" fmla="*/ 2147483647 h 132"/>
                  <a:gd name="T8" fmla="*/ 2147483647 w 102"/>
                  <a:gd name="T9" fmla="*/ 2147483647 h 132"/>
                  <a:gd name="T10" fmla="*/ 2147483647 w 102"/>
                  <a:gd name="T11" fmla="*/ 0 h 132"/>
                  <a:gd name="T12" fmla="*/ 2147483647 w 102"/>
                  <a:gd name="T13" fmla="*/ 0 h 132"/>
                  <a:gd name="T14" fmla="*/ 2147483647 w 102"/>
                  <a:gd name="T15" fmla="*/ 2147483647 h 132"/>
                  <a:gd name="T16" fmla="*/ 2147483647 w 102"/>
                  <a:gd name="T17" fmla="*/ 2147483647 h 132"/>
                  <a:gd name="T18" fmla="*/ 2147483647 w 102"/>
                  <a:gd name="T19" fmla="*/ 2147483647 h 132"/>
                  <a:gd name="T20" fmla="*/ 2147483647 w 102"/>
                  <a:gd name="T21" fmla="*/ 2147483647 h 132"/>
                  <a:gd name="T22" fmla="*/ 0 w 102"/>
                  <a:gd name="T23" fmla="*/ 2147483647 h 132"/>
                  <a:gd name="T24" fmla="*/ 0 w 102"/>
                  <a:gd name="T25" fmla="*/ 2147483647 h 132"/>
                  <a:gd name="T26" fmla="*/ 2147483647 w 102"/>
                  <a:gd name="T27" fmla="*/ 2147483647 h 132"/>
                  <a:gd name="T28" fmla="*/ 2147483647 w 102"/>
                  <a:gd name="T29" fmla="*/ 2147483647 h 132"/>
                  <a:gd name="T30" fmla="*/ 2147483647 w 102"/>
                  <a:gd name="T31" fmla="*/ 2147483647 h 132"/>
                  <a:gd name="T32" fmla="*/ 2147483647 w 102"/>
                  <a:gd name="T33" fmla="*/ 2147483647 h 132"/>
                  <a:gd name="T34" fmla="*/ 2147483647 w 102"/>
                  <a:gd name="T35" fmla="*/ 2147483647 h 132"/>
                  <a:gd name="T36" fmla="*/ 2147483647 w 102"/>
                  <a:gd name="T37" fmla="*/ 2147483647 h 132"/>
                  <a:gd name="T38" fmla="*/ 2147483647 w 102"/>
                  <a:gd name="T39" fmla="*/ 2147483647 h 132"/>
                  <a:gd name="T40" fmla="*/ 2147483647 w 102"/>
                  <a:gd name="T41" fmla="*/ 2147483647 h 132"/>
                  <a:gd name="T42" fmla="*/ 2147483647 w 102"/>
                  <a:gd name="T43" fmla="*/ 2147483647 h 132"/>
                  <a:gd name="T44" fmla="*/ 2147483647 w 102"/>
                  <a:gd name="T45" fmla="*/ 2147483647 h 132"/>
                  <a:gd name="T46" fmla="*/ 2147483647 w 102"/>
                  <a:gd name="T47" fmla="*/ 2147483647 h 132"/>
                  <a:gd name="T48" fmla="*/ 2147483647 w 102"/>
                  <a:gd name="T49" fmla="*/ 2147483647 h 1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32"/>
                  <a:gd name="T77" fmla="*/ 102 w 102"/>
                  <a:gd name="T78" fmla="*/ 132 h 1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32">
                    <a:moveTo>
                      <a:pt x="84" y="54"/>
                    </a:moveTo>
                    <a:lnTo>
                      <a:pt x="84" y="30"/>
                    </a:lnTo>
                    <a:lnTo>
                      <a:pt x="90" y="18"/>
                    </a:lnTo>
                    <a:lnTo>
                      <a:pt x="66" y="18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24" y="12"/>
                    </a:lnTo>
                    <a:lnTo>
                      <a:pt x="18" y="24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0" y="84"/>
                    </a:lnTo>
                    <a:lnTo>
                      <a:pt x="12" y="108"/>
                    </a:lnTo>
                    <a:lnTo>
                      <a:pt x="24" y="114"/>
                    </a:lnTo>
                    <a:lnTo>
                      <a:pt x="36" y="126"/>
                    </a:lnTo>
                    <a:lnTo>
                      <a:pt x="54" y="126"/>
                    </a:lnTo>
                    <a:lnTo>
                      <a:pt x="66" y="132"/>
                    </a:lnTo>
                    <a:lnTo>
                      <a:pt x="78" y="132"/>
                    </a:lnTo>
                    <a:lnTo>
                      <a:pt x="90" y="90"/>
                    </a:lnTo>
                    <a:lnTo>
                      <a:pt x="96" y="90"/>
                    </a:lnTo>
                    <a:lnTo>
                      <a:pt x="102" y="84"/>
                    </a:lnTo>
                    <a:lnTo>
                      <a:pt x="96" y="60"/>
                    </a:lnTo>
                    <a:lnTo>
                      <a:pt x="90" y="60"/>
                    </a:lnTo>
                    <a:lnTo>
                      <a:pt x="84" y="5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71" name="Sudan"/>
              <p:cNvSpPr>
                <a:spLocks/>
              </p:cNvSpPr>
              <p:nvPr/>
            </p:nvSpPr>
            <p:spPr bwMode="auto">
              <a:xfrm>
                <a:off x="3049" y="1834"/>
                <a:ext cx="298" cy="405"/>
              </a:xfrm>
              <a:custGeom>
                <a:avLst/>
                <a:gdLst>
                  <a:gd name="T0" fmla="*/ 2147483647 w 1164"/>
                  <a:gd name="T1" fmla="*/ 2147483647 h 1584"/>
                  <a:gd name="T2" fmla="*/ 2147483647 w 1164"/>
                  <a:gd name="T3" fmla="*/ 2147483647 h 1584"/>
                  <a:gd name="T4" fmla="*/ 2147483647 w 1164"/>
                  <a:gd name="T5" fmla="*/ 2147483647 h 1584"/>
                  <a:gd name="T6" fmla="*/ 2147483647 w 1164"/>
                  <a:gd name="T7" fmla="*/ 2147483647 h 1584"/>
                  <a:gd name="T8" fmla="*/ 2147483647 w 1164"/>
                  <a:gd name="T9" fmla="*/ 2147483647 h 1584"/>
                  <a:gd name="T10" fmla="*/ 2147483647 w 1164"/>
                  <a:gd name="T11" fmla="*/ 2147483647 h 1584"/>
                  <a:gd name="T12" fmla="*/ 2147483647 w 1164"/>
                  <a:gd name="T13" fmla="*/ 2147483647 h 1584"/>
                  <a:gd name="T14" fmla="*/ 2147483647 w 1164"/>
                  <a:gd name="T15" fmla="*/ 2147483647 h 1584"/>
                  <a:gd name="T16" fmla="*/ 0 w 1164"/>
                  <a:gd name="T17" fmla="*/ 2147483647 h 1584"/>
                  <a:gd name="T18" fmla="*/ 2147483647 w 1164"/>
                  <a:gd name="T19" fmla="*/ 2147483647 h 1584"/>
                  <a:gd name="T20" fmla="*/ 2147483647 w 1164"/>
                  <a:gd name="T21" fmla="*/ 2147483647 h 1584"/>
                  <a:gd name="T22" fmla="*/ 2147483647 w 1164"/>
                  <a:gd name="T23" fmla="*/ 2147483647 h 1584"/>
                  <a:gd name="T24" fmla="*/ 2147483647 w 1164"/>
                  <a:gd name="T25" fmla="*/ 2147483647 h 1584"/>
                  <a:gd name="T26" fmla="*/ 2147483647 w 1164"/>
                  <a:gd name="T27" fmla="*/ 2147483647 h 1584"/>
                  <a:gd name="T28" fmla="*/ 2147483647 w 1164"/>
                  <a:gd name="T29" fmla="*/ 2147483647 h 1584"/>
                  <a:gd name="T30" fmla="*/ 2147483647 w 1164"/>
                  <a:gd name="T31" fmla="*/ 2147483647 h 1584"/>
                  <a:gd name="T32" fmla="*/ 2147483647 w 1164"/>
                  <a:gd name="T33" fmla="*/ 2147483647 h 1584"/>
                  <a:gd name="T34" fmla="*/ 2147483647 w 1164"/>
                  <a:gd name="T35" fmla="*/ 2147483647 h 1584"/>
                  <a:gd name="T36" fmla="*/ 2147483647 w 1164"/>
                  <a:gd name="T37" fmla="*/ 2147483647 h 1584"/>
                  <a:gd name="T38" fmla="*/ 2147483647 w 1164"/>
                  <a:gd name="T39" fmla="*/ 2147483647 h 1584"/>
                  <a:gd name="T40" fmla="*/ 2147483647 w 1164"/>
                  <a:gd name="T41" fmla="*/ 2147483647 h 1584"/>
                  <a:gd name="T42" fmla="*/ 2147483647 w 1164"/>
                  <a:gd name="T43" fmla="*/ 2147483647 h 1584"/>
                  <a:gd name="T44" fmla="*/ 2147483647 w 1164"/>
                  <a:gd name="T45" fmla="*/ 2147483647 h 1584"/>
                  <a:gd name="T46" fmla="*/ 2147483647 w 1164"/>
                  <a:gd name="T47" fmla="*/ 2147483647 h 1584"/>
                  <a:gd name="T48" fmla="*/ 2147483647 w 1164"/>
                  <a:gd name="T49" fmla="*/ 2147483647 h 1584"/>
                  <a:gd name="T50" fmla="*/ 2147483647 w 1164"/>
                  <a:gd name="T51" fmla="*/ 2147483647 h 1584"/>
                  <a:gd name="T52" fmla="*/ 2147483647 w 1164"/>
                  <a:gd name="T53" fmla="*/ 2147483647 h 1584"/>
                  <a:gd name="T54" fmla="*/ 2147483647 w 1164"/>
                  <a:gd name="T55" fmla="*/ 2147483647 h 1584"/>
                  <a:gd name="T56" fmla="*/ 2147483647 w 1164"/>
                  <a:gd name="T57" fmla="*/ 2147483647 h 1584"/>
                  <a:gd name="T58" fmla="*/ 2147483647 w 1164"/>
                  <a:gd name="T59" fmla="*/ 2147483647 h 1584"/>
                  <a:gd name="T60" fmla="*/ 2147483647 w 1164"/>
                  <a:gd name="T61" fmla="*/ 2147483647 h 1584"/>
                  <a:gd name="T62" fmla="*/ 2147483647 w 1164"/>
                  <a:gd name="T63" fmla="*/ 2147483647 h 1584"/>
                  <a:gd name="T64" fmla="*/ 2147483647 w 1164"/>
                  <a:gd name="T65" fmla="*/ 2147483647 h 1584"/>
                  <a:gd name="T66" fmla="*/ 2147483647 w 1164"/>
                  <a:gd name="T67" fmla="*/ 2147483647 h 1584"/>
                  <a:gd name="T68" fmla="*/ 2147483647 w 1164"/>
                  <a:gd name="T69" fmla="*/ 2147483647 h 1584"/>
                  <a:gd name="T70" fmla="*/ 2147483647 w 1164"/>
                  <a:gd name="T71" fmla="*/ 2147483647 h 1584"/>
                  <a:gd name="T72" fmla="*/ 2147483647 w 1164"/>
                  <a:gd name="T73" fmla="*/ 2147483647 h 1584"/>
                  <a:gd name="T74" fmla="*/ 2147483647 w 1164"/>
                  <a:gd name="T75" fmla="*/ 2147483647 h 1584"/>
                  <a:gd name="T76" fmla="*/ 2147483647 w 1164"/>
                  <a:gd name="T77" fmla="*/ 2147483647 h 1584"/>
                  <a:gd name="T78" fmla="*/ 2147483647 w 1164"/>
                  <a:gd name="T79" fmla="*/ 2147483647 h 1584"/>
                  <a:gd name="T80" fmla="*/ 2147483647 w 1164"/>
                  <a:gd name="T81" fmla="*/ 2147483647 h 1584"/>
                  <a:gd name="T82" fmla="*/ 2147483647 w 1164"/>
                  <a:gd name="T83" fmla="*/ 2147483647 h 1584"/>
                  <a:gd name="T84" fmla="*/ 2147483647 w 1164"/>
                  <a:gd name="T85" fmla="*/ 2147483647 h 1584"/>
                  <a:gd name="T86" fmla="*/ 2147483647 w 1164"/>
                  <a:gd name="T87" fmla="*/ 2147483647 h 1584"/>
                  <a:gd name="T88" fmla="*/ 2147483647 w 1164"/>
                  <a:gd name="T89" fmla="*/ 2147483647 h 1584"/>
                  <a:gd name="T90" fmla="*/ 2147483647 w 1164"/>
                  <a:gd name="T91" fmla="*/ 2147483647 h 1584"/>
                  <a:gd name="T92" fmla="*/ 2147483647 w 1164"/>
                  <a:gd name="T93" fmla="*/ 2147483647 h 1584"/>
                  <a:gd name="T94" fmla="*/ 2147483647 w 1164"/>
                  <a:gd name="T95" fmla="*/ 2147483647 h 1584"/>
                  <a:gd name="T96" fmla="*/ 2147483647 w 1164"/>
                  <a:gd name="T97" fmla="*/ 2147483647 h 1584"/>
                  <a:gd name="T98" fmla="*/ 2147483647 w 1164"/>
                  <a:gd name="T99" fmla="*/ 2147483647 h 1584"/>
                  <a:gd name="T100" fmla="*/ 2147483647 w 1164"/>
                  <a:gd name="T101" fmla="*/ 2147483647 h 1584"/>
                  <a:gd name="T102" fmla="*/ 2147483647 w 1164"/>
                  <a:gd name="T103" fmla="*/ 2147483647 h 1584"/>
                  <a:gd name="T104" fmla="*/ 2147483647 w 1164"/>
                  <a:gd name="T105" fmla="*/ 2147483647 h 1584"/>
                  <a:gd name="T106" fmla="*/ 2147483647 w 1164"/>
                  <a:gd name="T107" fmla="*/ 2147483647 h 1584"/>
                  <a:gd name="T108" fmla="*/ 2147483647 w 1164"/>
                  <a:gd name="T109" fmla="*/ 2147483647 h 1584"/>
                  <a:gd name="T110" fmla="*/ 2147483647 w 1164"/>
                  <a:gd name="T111" fmla="*/ 2147483647 h 15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64"/>
                  <a:gd name="T169" fmla="*/ 0 h 1584"/>
                  <a:gd name="T170" fmla="*/ 1164 w 1164"/>
                  <a:gd name="T171" fmla="*/ 1584 h 15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64" h="1584">
                    <a:moveTo>
                      <a:pt x="894" y="24"/>
                    </a:moveTo>
                    <a:lnTo>
                      <a:pt x="894" y="48"/>
                    </a:lnTo>
                    <a:lnTo>
                      <a:pt x="888" y="60"/>
                    </a:lnTo>
                    <a:lnTo>
                      <a:pt x="882" y="66"/>
                    </a:lnTo>
                    <a:lnTo>
                      <a:pt x="864" y="66"/>
                    </a:lnTo>
                    <a:lnTo>
                      <a:pt x="858" y="72"/>
                    </a:lnTo>
                    <a:lnTo>
                      <a:pt x="846" y="72"/>
                    </a:lnTo>
                    <a:lnTo>
                      <a:pt x="834" y="84"/>
                    </a:lnTo>
                    <a:lnTo>
                      <a:pt x="822" y="108"/>
                    </a:lnTo>
                    <a:lnTo>
                      <a:pt x="816" y="114"/>
                    </a:lnTo>
                    <a:lnTo>
                      <a:pt x="798" y="114"/>
                    </a:lnTo>
                    <a:lnTo>
                      <a:pt x="792" y="108"/>
                    </a:lnTo>
                    <a:lnTo>
                      <a:pt x="786" y="96"/>
                    </a:lnTo>
                    <a:lnTo>
                      <a:pt x="780" y="90"/>
                    </a:lnTo>
                    <a:lnTo>
                      <a:pt x="660" y="84"/>
                    </a:lnTo>
                    <a:lnTo>
                      <a:pt x="660" y="72"/>
                    </a:lnTo>
                    <a:lnTo>
                      <a:pt x="654" y="72"/>
                    </a:lnTo>
                    <a:lnTo>
                      <a:pt x="636" y="90"/>
                    </a:lnTo>
                    <a:lnTo>
                      <a:pt x="210" y="84"/>
                    </a:lnTo>
                    <a:lnTo>
                      <a:pt x="210" y="246"/>
                    </a:lnTo>
                    <a:lnTo>
                      <a:pt x="138" y="246"/>
                    </a:lnTo>
                    <a:lnTo>
                      <a:pt x="144" y="600"/>
                    </a:lnTo>
                    <a:lnTo>
                      <a:pt x="132" y="600"/>
                    </a:lnTo>
                    <a:lnTo>
                      <a:pt x="120" y="594"/>
                    </a:lnTo>
                    <a:lnTo>
                      <a:pt x="78" y="594"/>
                    </a:lnTo>
                    <a:lnTo>
                      <a:pt x="66" y="606"/>
                    </a:lnTo>
                    <a:lnTo>
                      <a:pt x="72" y="612"/>
                    </a:lnTo>
                    <a:lnTo>
                      <a:pt x="72" y="624"/>
                    </a:lnTo>
                    <a:lnTo>
                      <a:pt x="78" y="630"/>
                    </a:lnTo>
                    <a:lnTo>
                      <a:pt x="78" y="636"/>
                    </a:lnTo>
                    <a:lnTo>
                      <a:pt x="72" y="642"/>
                    </a:lnTo>
                    <a:lnTo>
                      <a:pt x="60" y="648"/>
                    </a:lnTo>
                    <a:lnTo>
                      <a:pt x="48" y="660"/>
                    </a:lnTo>
                    <a:lnTo>
                      <a:pt x="48" y="678"/>
                    </a:lnTo>
                    <a:lnTo>
                      <a:pt x="36" y="678"/>
                    </a:lnTo>
                    <a:lnTo>
                      <a:pt x="42" y="702"/>
                    </a:lnTo>
                    <a:lnTo>
                      <a:pt x="48" y="720"/>
                    </a:lnTo>
                    <a:lnTo>
                      <a:pt x="30" y="732"/>
                    </a:lnTo>
                    <a:lnTo>
                      <a:pt x="12" y="750"/>
                    </a:lnTo>
                    <a:lnTo>
                      <a:pt x="18" y="756"/>
                    </a:lnTo>
                    <a:lnTo>
                      <a:pt x="30" y="780"/>
                    </a:lnTo>
                    <a:lnTo>
                      <a:pt x="30" y="792"/>
                    </a:lnTo>
                    <a:lnTo>
                      <a:pt x="18" y="804"/>
                    </a:lnTo>
                    <a:lnTo>
                      <a:pt x="6" y="810"/>
                    </a:lnTo>
                    <a:lnTo>
                      <a:pt x="0" y="822"/>
                    </a:lnTo>
                    <a:lnTo>
                      <a:pt x="0" y="840"/>
                    </a:lnTo>
                    <a:lnTo>
                      <a:pt x="6" y="846"/>
                    </a:lnTo>
                    <a:lnTo>
                      <a:pt x="18" y="846"/>
                    </a:lnTo>
                    <a:lnTo>
                      <a:pt x="24" y="840"/>
                    </a:lnTo>
                    <a:lnTo>
                      <a:pt x="36" y="840"/>
                    </a:lnTo>
                    <a:lnTo>
                      <a:pt x="42" y="846"/>
                    </a:lnTo>
                    <a:lnTo>
                      <a:pt x="42" y="888"/>
                    </a:lnTo>
                    <a:lnTo>
                      <a:pt x="60" y="900"/>
                    </a:lnTo>
                    <a:lnTo>
                      <a:pt x="42" y="906"/>
                    </a:lnTo>
                    <a:lnTo>
                      <a:pt x="48" y="930"/>
                    </a:lnTo>
                    <a:lnTo>
                      <a:pt x="54" y="930"/>
                    </a:lnTo>
                    <a:lnTo>
                      <a:pt x="66" y="936"/>
                    </a:lnTo>
                    <a:lnTo>
                      <a:pt x="78" y="954"/>
                    </a:lnTo>
                    <a:lnTo>
                      <a:pt x="84" y="960"/>
                    </a:lnTo>
                    <a:lnTo>
                      <a:pt x="84" y="966"/>
                    </a:lnTo>
                    <a:lnTo>
                      <a:pt x="72" y="966"/>
                    </a:lnTo>
                    <a:lnTo>
                      <a:pt x="72" y="990"/>
                    </a:lnTo>
                    <a:lnTo>
                      <a:pt x="102" y="1020"/>
                    </a:lnTo>
                    <a:lnTo>
                      <a:pt x="108" y="1032"/>
                    </a:lnTo>
                    <a:lnTo>
                      <a:pt x="120" y="1044"/>
                    </a:lnTo>
                    <a:lnTo>
                      <a:pt x="126" y="1062"/>
                    </a:lnTo>
                    <a:lnTo>
                      <a:pt x="132" y="1074"/>
                    </a:lnTo>
                    <a:lnTo>
                      <a:pt x="132" y="1104"/>
                    </a:lnTo>
                    <a:lnTo>
                      <a:pt x="126" y="1110"/>
                    </a:lnTo>
                    <a:lnTo>
                      <a:pt x="120" y="1122"/>
                    </a:lnTo>
                    <a:lnTo>
                      <a:pt x="114" y="1128"/>
                    </a:lnTo>
                    <a:lnTo>
                      <a:pt x="114" y="1134"/>
                    </a:lnTo>
                    <a:lnTo>
                      <a:pt x="120" y="1140"/>
                    </a:lnTo>
                    <a:lnTo>
                      <a:pt x="126" y="1140"/>
                    </a:lnTo>
                    <a:lnTo>
                      <a:pt x="120" y="1158"/>
                    </a:lnTo>
                    <a:lnTo>
                      <a:pt x="168" y="1164"/>
                    </a:lnTo>
                    <a:lnTo>
                      <a:pt x="168" y="1194"/>
                    </a:lnTo>
                    <a:lnTo>
                      <a:pt x="192" y="1206"/>
                    </a:lnTo>
                    <a:lnTo>
                      <a:pt x="222" y="1206"/>
                    </a:lnTo>
                    <a:lnTo>
                      <a:pt x="222" y="1224"/>
                    </a:lnTo>
                    <a:lnTo>
                      <a:pt x="228" y="1224"/>
                    </a:lnTo>
                    <a:lnTo>
                      <a:pt x="240" y="1230"/>
                    </a:lnTo>
                    <a:lnTo>
                      <a:pt x="252" y="1242"/>
                    </a:lnTo>
                    <a:lnTo>
                      <a:pt x="252" y="1248"/>
                    </a:lnTo>
                    <a:lnTo>
                      <a:pt x="246" y="1248"/>
                    </a:lnTo>
                    <a:lnTo>
                      <a:pt x="246" y="1254"/>
                    </a:lnTo>
                    <a:lnTo>
                      <a:pt x="240" y="1254"/>
                    </a:lnTo>
                    <a:lnTo>
                      <a:pt x="240" y="1260"/>
                    </a:lnTo>
                    <a:lnTo>
                      <a:pt x="252" y="1272"/>
                    </a:lnTo>
                    <a:lnTo>
                      <a:pt x="264" y="1278"/>
                    </a:lnTo>
                    <a:lnTo>
                      <a:pt x="270" y="1278"/>
                    </a:lnTo>
                    <a:lnTo>
                      <a:pt x="282" y="1284"/>
                    </a:lnTo>
                    <a:lnTo>
                      <a:pt x="294" y="1296"/>
                    </a:lnTo>
                    <a:lnTo>
                      <a:pt x="300" y="1308"/>
                    </a:lnTo>
                    <a:lnTo>
                      <a:pt x="306" y="1314"/>
                    </a:lnTo>
                    <a:lnTo>
                      <a:pt x="306" y="1320"/>
                    </a:lnTo>
                    <a:lnTo>
                      <a:pt x="324" y="1320"/>
                    </a:lnTo>
                    <a:lnTo>
                      <a:pt x="330" y="1326"/>
                    </a:lnTo>
                    <a:lnTo>
                      <a:pt x="330" y="1338"/>
                    </a:lnTo>
                    <a:lnTo>
                      <a:pt x="318" y="1338"/>
                    </a:lnTo>
                    <a:lnTo>
                      <a:pt x="318" y="1344"/>
                    </a:lnTo>
                    <a:lnTo>
                      <a:pt x="330" y="1356"/>
                    </a:lnTo>
                    <a:lnTo>
                      <a:pt x="330" y="1374"/>
                    </a:lnTo>
                    <a:lnTo>
                      <a:pt x="354" y="1380"/>
                    </a:lnTo>
                    <a:lnTo>
                      <a:pt x="360" y="1386"/>
                    </a:lnTo>
                    <a:lnTo>
                      <a:pt x="372" y="1392"/>
                    </a:lnTo>
                    <a:lnTo>
                      <a:pt x="378" y="1398"/>
                    </a:lnTo>
                    <a:lnTo>
                      <a:pt x="384" y="1410"/>
                    </a:lnTo>
                    <a:lnTo>
                      <a:pt x="384" y="1434"/>
                    </a:lnTo>
                    <a:lnTo>
                      <a:pt x="390" y="1446"/>
                    </a:lnTo>
                    <a:lnTo>
                      <a:pt x="420" y="1470"/>
                    </a:lnTo>
                    <a:lnTo>
                      <a:pt x="420" y="1494"/>
                    </a:lnTo>
                    <a:lnTo>
                      <a:pt x="468" y="1518"/>
                    </a:lnTo>
                    <a:lnTo>
                      <a:pt x="474" y="1512"/>
                    </a:lnTo>
                    <a:lnTo>
                      <a:pt x="480" y="1500"/>
                    </a:lnTo>
                    <a:lnTo>
                      <a:pt x="486" y="1494"/>
                    </a:lnTo>
                    <a:lnTo>
                      <a:pt x="498" y="1494"/>
                    </a:lnTo>
                    <a:lnTo>
                      <a:pt x="510" y="1500"/>
                    </a:lnTo>
                    <a:lnTo>
                      <a:pt x="510" y="1506"/>
                    </a:lnTo>
                    <a:lnTo>
                      <a:pt x="522" y="1512"/>
                    </a:lnTo>
                    <a:lnTo>
                      <a:pt x="528" y="1512"/>
                    </a:lnTo>
                    <a:lnTo>
                      <a:pt x="540" y="1500"/>
                    </a:lnTo>
                    <a:lnTo>
                      <a:pt x="540" y="1494"/>
                    </a:lnTo>
                    <a:lnTo>
                      <a:pt x="552" y="1482"/>
                    </a:lnTo>
                    <a:lnTo>
                      <a:pt x="558" y="1488"/>
                    </a:lnTo>
                    <a:lnTo>
                      <a:pt x="570" y="1494"/>
                    </a:lnTo>
                    <a:lnTo>
                      <a:pt x="576" y="1512"/>
                    </a:lnTo>
                    <a:lnTo>
                      <a:pt x="582" y="1524"/>
                    </a:lnTo>
                    <a:lnTo>
                      <a:pt x="594" y="1536"/>
                    </a:lnTo>
                    <a:lnTo>
                      <a:pt x="606" y="1542"/>
                    </a:lnTo>
                    <a:lnTo>
                      <a:pt x="612" y="1548"/>
                    </a:lnTo>
                    <a:lnTo>
                      <a:pt x="618" y="1548"/>
                    </a:lnTo>
                    <a:lnTo>
                      <a:pt x="624" y="1572"/>
                    </a:lnTo>
                    <a:lnTo>
                      <a:pt x="642" y="1572"/>
                    </a:lnTo>
                    <a:lnTo>
                      <a:pt x="660" y="1554"/>
                    </a:lnTo>
                    <a:lnTo>
                      <a:pt x="672" y="1554"/>
                    </a:lnTo>
                    <a:lnTo>
                      <a:pt x="678" y="1560"/>
                    </a:lnTo>
                    <a:lnTo>
                      <a:pt x="690" y="1566"/>
                    </a:lnTo>
                    <a:lnTo>
                      <a:pt x="702" y="1566"/>
                    </a:lnTo>
                    <a:lnTo>
                      <a:pt x="702" y="1560"/>
                    </a:lnTo>
                    <a:lnTo>
                      <a:pt x="708" y="1554"/>
                    </a:lnTo>
                    <a:lnTo>
                      <a:pt x="714" y="1554"/>
                    </a:lnTo>
                    <a:lnTo>
                      <a:pt x="738" y="1584"/>
                    </a:lnTo>
                    <a:lnTo>
                      <a:pt x="756" y="1560"/>
                    </a:lnTo>
                    <a:lnTo>
                      <a:pt x="780" y="1560"/>
                    </a:lnTo>
                    <a:lnTo>
                      <a:pt x="792" y="1548"/>
                    </a:lnTo>
                    <a:lnTo>
                      <a:pt x="804" y="1548"/>
                    </a:lnTo>
                    <a:lnTo>
                      <a:pt x="804" y="1554"/>
                    </a:lnTo>
                    <a:lnTo>
                      <a:pt x="810" y="1560"/>
                    </a:lnTo>
                    <a:lnTo>
                      <a:pt x="834" y="1560"/>
                    </a:lnTo>
                    <a:lnTo>
                      <a:pt x="852" y="1542"/>
                    </a:lnTo>
                    <a:lnTo>
                      <a:pt x="852" y="1536"/>
                    </a:lnTo>
                    <a:lnTo>
                      <a:pt x="858" y="1530"/>
                    </a:lnTo>
                    <a:lnTo>
                      <a:pt x="858" y="1524"/>
                    </a:lnTo>
                    <a:lnTo>
                      <a:pt x="870" y="1524"/>
                    </a:lnTo>
                    <a:lnTo>
                      <a:pt x="888" y="1494"/>
                    </a:lnTo>
                    <a:lnTo>
                      <a:pt x="978" y="1494"/>
                    </a:lnTo>
                    <a:lnTo>
                      <a:pt x="1002" y="1482"/>
                    </a:lnTo>
                    <a:lnTo>
                      <a:pt x="996" y="1464"/>
                    </a:lnTo>
                    <a:lnTo>
                      <a:pt x="996" y="1446"/>
                    </a:lnTo>
                    <a:lnTo>
                      <a:pt x="990" y="1434"/>
                    </a:lnTo>
                    <a:lnTo>
                      <a:pt x="984" y="1428"/>
                    </a:lnTo>
                    <a:lnTo>
                      <a:pt x="966" y="1428"/>
                    </a:lnTo>
                    <a:lnTo>
                      <a:pt x="954" y="1422"/>
                    </a:lnTo>
                    <a:lnTo>
                      <a:pt x="936" y="1386"/>
                    </a:lnTo>
                    <a:lnTo>
                      <a:pt x="936" y="1368"/>
                    </a:lnTo>
                    <a:lnTo>
                      <a:pt x="924" y="1362"/>
                    </a:lnTo>
                    <a:lnTo>
                      <a:pt x="924" y="1326"/>
                    </a:lnTo>
                    <a:lnTo>
                      <a:pt x="912" y="1326"/>
                    </a:lnTo>
                    <a:lnTo>
                      <a:pt x="906" y="1302"/>
                    </a:lnTo>
                    <a:lnTo>
                      <a:pt x="882" y="1302"/>
                    </a:lnTo>
                    <a:lnTo>
                      <a:pt x="876" y="1290"/>
                    </a:lnTo>
                    <a:lnTo>
                      <a:pt x="876" y="1272"/>
                    </a:lnTo>
                    <a:lnTo>
                      <a:pt x="864" y="1266"/>
                    </a:lnTo>
                    <a:lnTo>
                      <a:pt x="858" y="1254"/>
                    </a:lnTo>
                    <a:lnTo>
                      <a:pt x="846" y="1248"/>
                    </a:lnTo>
                    <a:lnTo>
                      <a:pt x="840" y="1242"/>
                    </a:lnTo>
                    <a:lnTo>
                      <a:pt x="816" y="1242"/>
                    </a:lnTo>
                    <a:lnTo>
                      <a:pt x="804" y="1236"/>
                    </a:lnTo>
                    <a:lnTo>
                      <a:pt x="798" y="1236"/>
                    </a:lnTo>
                    <a:lnTo>
                      <a:pt x="798" y="1224"/>
                    </a:lnTo>
                    <a:lnTo>
                      <a:pt x="804" y="1212"/>
                    </a:lnTo>
                    <a:lnTo>
                      <a:pt x="810" y="1206"/>
                    </a:lnTo>
                    <a:lnTo>
                      <a:pt x="804" y="1182"/>
                    </a:lnTo>
                    <a:lnTo>
                      <a:pt x="840" y="1182"/>
                    </a:lnTo>
                    <a:lnTo>
                      <a:pt x="846" y="1188"/>
                    </a:lnTo>
                    <a:lnTo>
                      <a:pt x="852" y="1182"/>
                    </a:lnTo>
                    <a:lnTo>
                      <a:pt x="864" y="1182"/>
                    </a:lnTo>
                    <a:lnTo>
                      <a:pt x="870" y="1176"/>
                    </a:lnTo>
                    <a:lnTo>
                      <a:pt x="870" y="1164"/>
                    </a:lnTo>
                    <a:lnTo>
                      <a:pt x="876" y="1152"/>
                    </a:lnTo>
                    <a:lnTo>
                      <a:pt x="876" y="1116"/>
                    </a:lnTo>
                    <a:lnTo>
                      <a:pt x="870" y="1110"/>
                    </a:lnTo>
                    <a:lnTo>
                      <a:pt x="870" y="1098"/>
                    </a:lnTo>
                    <a:lnTo>
                      <a:pt x="864" y="1086"/>
                    </a:lnTo>
                    <a:lnTo>
                      <a:pt x="864" y="1074"/>
                    </a:lnTo>
                    <a:lnTo>
                      <a:pt x="870" y="1062"/>
                    </a:lnTo>
                    <a:lnTo>
                      <a:pt x="882" y="1056"/>
                    </a:lnTo>
                    <a:lnTo>
                      <a:pt x="888" y="1050"/>
                    </a:lnTo>
                    <a:lnTo>
                      <a:pt x="888" y="1032"/>
                    </a:lnTo>
                    <a:lnTo>
                      <a:pt x="882" y="1020"/>
                    </a:lnTo>
                    <a:lnTo>
                      <a:pt x="882" y="1002"/>
                    </a:lnTo>
                    <a:lnTo>
                      <a:pt x="900" y="984"/>
                    </a:lnTo>
                    <a:lnTo>
                      <a:pt x="906" y="984"/>
                    </a:lnTo>
                    <a:lnTo>
                      <a:pt x="906" y="996"/>
                    </a:lnTo>
                    <a:lnTo>
                      <a:pt x="912" y="1002"/>
                    </a:lnTo>
                    <a:lnTo>
                      <a:pt x="924" y="1002"/>
                    </a:lnTo>
                    <a:lnTo>
                      <a:pt x="930" y="996"/>
                    </a:lnTo>
                    <a:lnTo>
                      <a:pt x="930" y="960"/>
                    </a:lnTo>
                    <a:lnTo>
                      <a:pt x="924" y="954"/>
                    </a:lnTo>
                    <a:lnTo>
                      <a:pt x="924" y="948"/>
                    </a:lnTo>
                    <a:lnTo>
                      <a:pt x="936" y="930"/>
                    </a:lnTo>
                    <a:lnTo>
                      <a:pt x="936" y="906"/>
                    </a:lnTo>
                    <a:lnTo>
                      <a:pt x="942" y="900"/>
                    </a:lnTo>
                    <a:lnTo>
                      <a:pt x="954" y="900"/>
                    </a:lnTo>
                    <a:lnTo>
                      <a:pt x="960" y="894"/>
                    </a:lnTo>
                    <a:lnTo>
                      <a:pt x="960" y="858"/>
                    </a:lnTo>
                    <a:lnTo>
                      <a:pt x="966" y="852"/>
                    </a:lnTo>
                    <a:lnTo>
                      <a:pt x="972" y="840"/>
                    </a:lnTo>
                    <a:lnTo>
                      <a:pt x="978" y="834"/>
                    </a:lnTo>
                    <a:lnTo>
                      <a:pt x="1008" y="834"/>
                    </a:lnTo>
                    <a:lnTo>
                      <a:pt x="1008" y="786"/>
                    </a:lnTo>
                    <a:lnTo>
                      <a:pt x="1014" y="774"/>
                    </a:lnTo>
                    <a:lnTo>
                      <a:pt x="1020" y="768"/>
                    </a:lnTo>
                    <a:lnTo>
                      <a:pt x="1026" y="756"/>
                    </a:lnTo>
                    <a:lnTo>
                      <a:pt x="1032" y="750"/>
                    </a:lnTo>
                    <a:lnTo>
                      <a:pt x="1032" y="708"/>
                    </a:lnTo>
                    <a:lnTo>
                      <a:pt x="1026" y="660"/>
                    </a:lnTo>
                    <a:lnTo>
                      <a:pt x="1020" y="654"/>
                    </a:lnTo>
                    <a:lnTo>
                      <a:pt x="1020" y="636"/>
                    </a:lnTo>
                    <a:lnTo>
                      <a:pt x="1032" y="630"/>
                    </a:lnTo>
                    <a:lnTo>
                      <a:pt x="1038" y="630"/>
                    </a:lnTo>
                    <a:lnTo>
                      <a:pt x="1038" y="594"/>
                    </a:lnTo>
                    <a:lnTo>
                      <a:pt x="1044" y="594"/>
                    </a:lnTo>
                    <a:lnTo>
                      <a:pt x="1050" y="588"/>
                    </a:lnTo>
                    <a:lnTo>
                      <a:pt x="1056" y="576"/>
                    </a:lnTo>
                    <a:lnTo>
                      <a:pt x="1056" y="534"/>
                    </a:lnTo>
                    <a:lnTo>
                      <a:pt x="1050" y="528"/>
                    </a:lnTo>
                    <a:lnTo>
                      <a:pt x="1050" y="516"/>
                    </a:lnTo>
                    <a:lnTo>
                      <a:pt x="1062" y="516"/>
                    </a:lnTo>
                    <a:lnTo>
                      <a:pt x="1068" y="510"/>
                    </a:lnTo>
                    <a:lnTo>
                      <a:pt x="1068" y="492"/>
                    </a:lnTo>
                    <a:lnTo>
                      <a:pt x="1086" y="492"/>
                    </a:lnTo>
                    <a:lnTo>
                      <a:pt x="1092" y="486"/>
                    </a:lnTo>
                    <a:lnTo>
                      <a:pt x="1092" y="480"/>
                    </a:lnTo>
                    <a:lnTo>
                      <a:pt x="1098" y="474"/>
                    </a:lnTo>
                    <a:lnTo>
                      <a:pt x="1098" y="462"/>
                    </a:lnTo>
                    <a:lnTo>
                      <a:pt x="1110" y="462"/>
                    </a:lnTo>
                    <a:lnTo>
                      <a:pt x="1128" y="456"/>
                    </a:lnTo>
                    <a:lnTo>
                      <a:pt x="1152" y="444"/>
                    </a:lnTo>
                    <a:lnTo>
                      <a:pt x="1164" y="420"/>
                    </a:lnTo>
                    <a:lnTo>
                      <a:pt x="1164" y="408"/>
                    </a:lnTo>
                    <a:lnTo>
                      <a:pt x="1128" y="384"/>
                    </a:lnTo>
                    <a:lnTo>
                      <a:pt x="1128" y="378"/>
                    </a:lnTo>
                    <a:lnTo>
                      <a:pt x="1122" y="372"/>
                    </a:lnTo>
                    <a:lnTo>
                      <a:pt x="1122" y="360"/>
                    </a:lnTo>
                    <a:lnTo>
                      <a:pt x="1116" y="354"/>
                    </a:lnTo>
                    <a:lnTo>
                      <a:pt x="1092" y="354"/>
                    </a:lnTo>
                    <a:lnTo>
                      <a:pt x="1080" y="342"/>
                    </a:lnTo>
                    <a:lnTo>
                      <a:pt x="1080" y="330"/>
                    </a:lnTo>
                    <a:lnTo>
                      <a:pt x="1074" y="312"/>
                    </a:lnTo>
                    <a:lnTo>
                      <a:pt x="1074" y="294"/>
                    </a:lnTo>
                    <a:lnTo>
                      <a:pt x="1068" y="282"/>
                    </a:lnTo>
                    <a:lnTo>
                      <a:pt x="1068" y="264"/>
                    </a:lnTo>
                    <a:lnTo>
                      <a:pt x="1062" y="264"/>
                    </a:lnTo>
                    <a:lnTo>
                      <a:pt x="1062" y="240"/>
                    </a:lnTo>
                    <a:lnTo>
                      <a:pt x="1056" y="222"/>
                    </a:lnTo>
                    <a:lnTo>
                      <a:pt x="1056" y="180"/>
                    </a:lnTo>
                    <a:lnTo>
                      <a:pt x="1050" y="168"/>
                    </a:lnTo>
                    <a:lnTo>
                      <a:pt x="1068" y="162"/>
                    </a:lnTo>
                    <a:lnTo>
                      <a:pt x="1038" y="132"/>
                    </a:lnTo>
                    <a:lnTo>
                      <a:pt x="1038" y="90"/>
                    </a:lnTo>
                    <a:lnTo>
                      <a:pt x="1032" y="78"/>
                    </a:lnTo>
                    <a:lnTo>
                      <a:pt x="1026" y="72"/>
                    </a:lnTo>
                    <a:lnTo>
                      <a:pt x="1014" y="66"/>
                    </a:lnTo>
                    <a:lnTo>
                      <a:pt x="984" y="36"/>
                    </a:lnTo>
                    <a:lnTo>
                      <a:pt x="972" y="36"/>
                    </a:lnTo>
                    <a:lnTo>
                      <a:pt x="954" y="18"/>
                    </a:lnTo>
                    <a:lnTo>
                      <a:pt x="948" y="0"/>
                    </a:lnTo>
                    <a:lnTo>
                      <a:pt x="924" y="24"/>
                    </a:lnTo>
                    <a:lnTo>
                      <a:pt x="894" y="2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72" name="Somalia"/>
              <p:cNvSpPr>
                <a:spLocks/>
              </p:cNvSpPr>
              <p:nvPr/>
            </p:nvSpPr>
            <p:spPr bwMode="auto">
              <a:xfrm>
                <a:off x="3399" y="2062"/>
                <a:ext cx="183" cy="283"/>
              </a:xfrm>
              <a:custGeom>
                <a:avLst/>
                <a:gdLst>
                  <a:gd name="T0" fmla="*/ 2147483647 w 714"/>
                  <a:gd name="T1" fmla="*/ 2147483647 h 1104"/>
                  <a:gd name="T2" fmla="*/ 2147483647 w 714"/>
                  <a:gd name="T3" fmla="*/ 2147483647 h 1104"/>
                  <a:gd name="T4" fmla="*/ 2147483647 w 714"/>
                  <a:gd name="T5" fmla="*/ 2147483647 h 1104"/>
                  <a:gd name="T6" fmla="*/ 2147483647 w 714"/>
                  <a:gd name="T7" fmla="*/ 2147483647 h 1104"/>
                  <a:gd name="T8" fmla="*/ 2147483647 w 714"/>
                  <a:gd name="T9" fmla="*/ 2147483647 h 1104"/>
                  <a:gd name="T10" fmla="*/ 2147483647 w 714"/>
                  <a:gd name="T11" fmla="*/ 2147483647 h 1104"/>
                  <a:gd name="T12" fmla="*/ 2147483647 w 714"/>
                  <a:gd name="T13" fmla="*/ 2147483647 h 1104"/>
                  <a:gd name="T14" fmla="*/ 2147483647 w 714"/>
                  <a:gd name="T15" fmla="*/ 2147483647 h 1104"/>
                  <a:gd name="T16" fmla="*/ 2147483647 w 714"/>
                  <a:gd name="T17" fmla="*/ 2147483647 h 1104"/>
                  <a:gd name="T18" fmla="*/ 2147483647 w 714"/>
                  <a:gd name="T19" fmla="*/ 2147483647 h 1104"/>
                  <a:gd name="T20" fmla="*/ 2147483647 w 714"/>
                  <a:gd name="T21" fmla="*/ 2147483647 h 1104"/>
                  <a:gd name="T22" fmla="*/ 2147483647 w 714"/>
                  <a:gd name="T23" fmla="*/ 2147483647 h 1104"/>
                  <a:gd name="T24" fmla="*/ 0 w 714"/>
                  <a:gd name="T25" fmla="*/ 2147483647 h 1104"/>
                  <a:gd name="T26" fmla="*/ 2147483647 w 714"/>
                  <a:gd name="T27" fmla="*/ 2147483647 h 1104"/>
                  <a:gd name="T28" fmla="*/ 2147483647 w 714"/>
                  <a:gd name="T29" fmla="*/ 2147483647 h 1104"/>
                  <a:gd name="T30" fmla="*/ 2147483647 w 714"/>
                  <a:gd name="T31" fmla="*/ 2147483647 h 1104"/>
                  <a:gd name="T32" fmla="*/ 2147483647 w 714"/>
                  <a:gd name="T33" fmla="*/ 2147483647 h 1104"/>
                  <a:gd name="T34" fmla="*/ 2147483647 w 714"/>
                  <a:gd name="T35" fmla="*/ 2147483647 h 1104"/>
                  <a:gd name="T36" fmla="*/ 2147483647 w 714"/>
                  <a:gd name="T37" fmla="*/ 2147483647 h 1104"/>
                  <a:gd name="T38" fmla="*/ 2147483647 w 714"/>
                  <a:gd name="T39" fmla="*/ 2147483647 h 1104"/>
                  <a:gd name="T40" fmla="*/ 2147483647 w 714"/>
                  <a:gd name="T41" fmla="*/ 2147483647 h 1104"/>
                  <a:gd name="T42" fmla="*/ 2147483647 w 714"/>
                  <a:gd name="T43" fmla="*/ 2147483647 h 1104"/>
                  <a:gd name="T44" fmla="*/ 2147483647 w 714"/>
                  <a:gd name="T45" fmla="*/ 2147483647 h 1104"/>
                  <a:gd name="T46" fmla="*/ 2147483647 w 714"/>
                  <a:gd name="T47" fmla="*/ 2147483647 h 1104"/>
                  <a:gd name="T48" fmla="*/ 2147483647 w 714"/>
                  <a:gd name="T49" fmla="*/ 2147483647 h 1104"/>
                  <a:gd name="T50" fmla="*/ 2147483647 w 714"/>
                  <a:gd name="T51" fmla="*/ 2147483647 h 1104"/>
                  <a:gd name="T52" fmla="*/ 2147483647 w 714"/>
                  <a:gd name="T53" fmla="*/ 2147483647 h 1104"/>
                  <a:gd name="T54" fmla="*/ 2147483647 w 714"/>
                  <a:gd name="T55" fmla="*/ 2147483647 h 1104"/>
                  <a:gd name="T56" fmla="*/ 2147483647 w 714"/>
                  <a:gd name="T57" fmla="*/ 2147483647 h 1104"/>
                  <a:gd name="T58" fmla="*/ 2147483647 w 714"/>
                  <a:gd name="T59" fmla="*/ 2147483647 h 1104"/>
                  <a:gd name="T60" fmla="*/ 2147483647 w 714"/>
                  <a:gd name="T61" fmla="*/ 2147483647 h 1104"/>
                  <a:gd name="T62" fmla="*/ 2147483647 w 714"/>
                  <a:gd name="T63" fmla="*/ 2147483647 h 1104"/>
                  <a:gd name="T64" fmla="*/ 2147483647 w 714"/>
                  <a:gd name="T65" fmla="*/ 2147483647 h 1104"/>
                  <a:gd name="T66" fmla="*/ 2147483647 w 714"/>
                  <a:gd name="T67" fmla="*/ 2147483647 h 1104"/>
                  <a:gd name="T68" fmla="*/ 2147483647 w 714"/>
                  <a:gd name="T69" fmla="*/ 2147483647 h 1104"/>
                  <a:gd name="T70" fmla="*/ 2147483647 w 714"/>
                  <a:gd name="T71" fmla="*/ 2147483647 h 1104"/>
                  <a:gd name="T72" fmla="*/ 2147483647 w 714"/>
                  <a:gd name="T73" fmla="*/ 2147483647 h 1104"/>
                  <a:gd name="T74" fmla="*/ 2147483647 w 714"/>
                  <a:gd name="T75" fmla="*/ 2147483647 h 1104"/>
                  <a:gd name="T76" fmla="*/ 2147483647 w 714"/>
                  <a:gd name="T77" fmla="*/ 2147483647 h 1104"/>
                  <a:gd name="T78" fmla="*/ 2147483647 w 714"/>
                  <a:gd name="T79" fmla="*/ 2147483647 h 1104"/>
                  <a:gd name="T80" fmla="*/ 2147483647 w 714"/>
                  <a:gd name="T81" fmla="*/ 2147483647 h 1104"/>
                  <a:gd name="T82" fmla="*/ 2147483647 w 714"/>
                  <a:gd name="T83" fmla="*/ 2147483647 h 1104"/>
                  <a:gd name="T84" fmla="*/ 2147483647 w 714"/>
                  <a:gd name="T85" fmla="*/ 2147483647 h 1104"/>
                  <a:gd name="T86" fmla="*/ 2147483647 w 714"/>
                  <a:gd name="T87" fmla="*/ 2147483647 h 11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14"/>
                  <a:gd name="T133" fmla="*/ 0 h 1104"/>
                  <a:gd name="T134" fmla="*/ 714 w 714"/>
                  <a:gd name="T135" fmla="*/ 1104 h 110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14" h="1104">
                    <a:moveTo>
                      <a:pt x="108" y="114"/>
                    </a:moveTo>
                    <a:lnTo>
                      <a:pt x="120" y="126"/>
                    </a:lnTo>
                    <a:lnTo>
                      <a:pt x="120" y="138"/>
                    </a:lnTo>
                    <a:lnTo>
                      <a:pt x="126" y="150"/>
                    </a:lnTo>
                    <a:lnTo>
                      <a:pt x="132" y="156"/>
                    </a:lnTo>
                    <a:lnTo>
                      <a:pt x="138" y="168"/>
                    </a:lnTo>
                    <a:lnTo>
                      <a:pt x="144" y="174"/>
                    </a:lnTo>
                    <a:lnTo>
                      <a:pt x="156" y="198"/>
                    </a:lnTo>
                    <a:lnTo>
                      <a:pt x="162" y="204"/>
                    </a:lnTo>
                    <a:lnTo>
                      <a:pt x="162" y="210"/>
                    </a:lnTo>
                    <a:lnTo>
                      <a:pt x="186" y="210"/>
                    </a:lnTo>
                    <a:lnTo>
                      <a:pt x="192" y="222"/>
                    </a:lnTo>
                    <a:lnTo>
                      <a:pt x="198" y="228"/>
                    </a:lnTo>
                    <a:lnTo>
                      <a:pt x="204" y="240"/>
                    </a:lnTo>
                    <a:lnTo>
                      <a:pt x="240" y="258"/>
                    </a:lnTo>
                    <a:lnTo>
                      <a:pt x="312" y="282"/>
                    </a:lnTo>
                    <a:lnTo>
                      <a:pt x="336" y="288"/>
                    </a:lnTo>
                    <a:lnTo>
                      <a:pt x="348" y="294"/>
                    </a:lnTo>
                    <a:lnTo>
                      <a:pt x="366" y="300"/>
                    </a:lnTo>
                    <a:lnTo>
                      <a:pt x="378" y="312"/>
                    </a:lnTo>
                    <a:lnTo>
                      <a:pt x="414" y="330"/>
                    </a:lnTo>
                    <a:lnTo>
                      <a:pt x="486" y="324"/>
                    </a:lnTo>
                    <a:lnTo>
                      <a:pt x="276" y="570"/>
                    </a:lnTo>
                    <a:lnTo>
                      <a:pt x="192" y="570"/>
                    </a:lnTo>
                    <a:lnTo>
                      <a:pt x="186" y="576"/>
                    </a:lnTo>
                    <a:lnTo>
                      <a:pt x="174" y="576"/>
                    </a:lnTo>
                    <a:lnTo>
                      <a:pt x="162" y="582"/>
                    </a:lnTo>
                    <a:lnTo>
                      <a:pt x="156" y="588"/>
                    </a:lnTo>
                    <a:lnTo>
                      <a:pt x="144" y="594"/>
                    </a:lnTo>
                    <a:lnTo>
                      <a:pt x="144" y="606"/>
                    </a:lnTo>
                    <a:lnTo>
                      <a:pt x="126" y="624"/>
                    </a:lnTo>
                    <a:lnTo>
                      <a:pt x="102" y="624"/>
                    </a:lnTo>
                    <a:lnTo>
                      <a:pt x="90" y="630"/>
                    </a:lnTo>
                    <a:lnTo>
                      <a:pt x="78" y="630"/>
                    </a:lnTo>
                    <a:lnTo>
                      <a:pt x="66" y="642"/>
                    </a:lnTo>
                    <a:lnTo>
                      <a:pt x="66" y="654"/>
                    </a:lnTo>
                    <a:lnTo>
                      <a:pt x="60" y="660"/>
                    </a:lnTo>
                    <a:lnTo>
                      <a:pt x="42" y="696"/>
                    </a:lnTo>
                    <a:lnTo>
                      <a:pt x="0" y="738"/>
                    </a:lnTo>
                    <a:lnTo>
                      <a:pt x="0" y="1038"/>
                    </a:lnTo>
                    <a:lnTo>
                      <a:pt x="42" y="1104"/>
                    </a:lnTo>
                    <a:lnTo>
                      <a:pt x="48" y="1086"/>
                    </a:lnTo>
                    <a:lnTo>
                      <a:pt x="84" y="1032"/>
                    </a:lnTo>
                    <a:lnTo>
                      <a:pt x="96" y="1008"/>
                    </a:lnTo>
                    <a:lnTo>
                      <a:pt x="114" y="996"/>
                    </a:lnTo>
                    <a:lnTo>
                      <a:pt x="144" y="966"/>
                    </a:lnTo>
                    <a:lnTo>
                      <a:pt x="150" y="954"/>
                    </a:lnTo>
                    <a:lnTo>
                      <a:pt x="162" y="936"/>
                    </a:lnTo>
                    <a:lnTo>
                      <a:pt x="192" y="906"/>
                    </a:lnTo>
                    <a:lnTo>
                      <a:pt x="216" y="876"/>
                    </a:lnTo>
                    <a:lnTo>
                      <a:pt x="246" y="846"/>
                    </a:lnTo>
                    <a:lnTo>
                      <a:pt x="264" y="840"/>
                    </a:lnTo>
                    <a:lnTo>
                      <a:pt x="276" y="828"/>
                    </a:lnTo>
                    <a:lnTo>
                      <a:pt x="294" y="816"/>
                    </a:lnTo>
                    <a:lnTo>
                      <a:pt x="318" y="804"/>
                    </a:lnTo>
                    <a:lnTo>
                      <a:pt x="336" y="786"/>
                    </a:lnTo>
                    <a:lnTo>
                      <a:pt x="372" y="756"/>
                    </a:lnTo>
                    <a:lnTo>
                      <a:pt x="420" y="708"/>
                    </a:lnTo>
                    <a:lnTo>
                      <a:pt x="438" y="684"/>
                    </a:lnTo>
                    <a:lnTo>
                      <a:pt x="462" y="654"/>
                    </a:lnTo>
                    <a:lnTo>
                      <a:pt x="492" y="618"/>
                    </a:lnTo>
                    <a:lnTo>
                      <a:pt x="516" y="570"/>
                    </a:lnTo>
                    <a:lnTo>
                      <a:pt x="528" y="540"/>
                    </a:lnTo>
                    <a:lnTo>
                      <a:pt x="546" y="516"/>
                    </a:lnTo>
                    <a:lnTo>
                      <a:pt x="558" y="498"/>
                    </a:lnTo>
                    <a:lnTo>
                      <a:pt x="564" y="492"/>
                    </a:lnTo>
                    <a:lnTo>
                      <a:pt x="570" y="480"/>
                    </a:lnTo>
                    <a:lnTo>
                      <a:pt x="576" y="474"/>
                    </a:lnTo>
                    <a:lnTo>
                      <a:pt x="576" y="450"/>
                    </a:lnTo>
                    <a:lnTo>
                      <a:pt x="582" y="432"/>
                    </a:lnTo>
                    <a:lnTo>
                      <a:pt x="588" y="420"/>
                    </a:lnTo>
                    <a:lnTo>
                      <a:pt x="588" y="402"/>
                    </a:lnTo>
                    <a:lnTo>
                      <a:pt x="594" y="390"/>
                    </a:lnTo>
                    <a:lnTo>
                      <a:pt x="606" y="378"/>
                    </a:lnTo>
                    <a:lnTo>
                      <a:pt x="612" y="366"/>
                    </a:lnTo>
                    <a:lnTo>
                      <a:pt x="624" y="354"/>
                    </a:lnTo>
                    <a:lnTo>
                      <a:pt x="624" y="324"/>
                    </a:lnTo>
                    <a:lnTo>
                      <a:pt x="636" y="318"/>
                    </a:lnTo>
                    <a:lnTo>
                      <a:pt x="642" y="306"/>
                    </a:lnTo>
                    <a:lnTo>
                      <a:pt x="660" y="252"/>
                    </a:lnTo>
                    <a:lnTo>
                      <a:pt x="672" y="252"/>
                    </a:lnTo>
                    <a:lnTo>
                      <a:pt x="672" y="246"/>
                    </a:lnTo>
                    <a:lnTo>
                      <a:pt x="684" y="234"/>
                    </a:lnTo>
                    <a:lnTo>
                      <a:pt x="684" y="138"/>
                    </a:lnTo>
                    <a:lnTo>
                      <a:pt x="708" y="126"/>
                    </a:lnTo>
                    <a:lnTo>
                      <a:pt x="702" y="54"/>
                    </a:lnTo>
                    <a:lnTo>
                      <a:pt x="708" y="42"/>
                    </a:lnTo>
                    <a:lnTo>
                      <a:pt x="708" y="36"/>
                    </a:lnTo>
                    <a:lnTo>
                      <a:pt x="714" y="24"/>
                    </a:lnTo>
                    <a:lnTo>
                      <a:pt x="714" y="12"/>
                    </a:lnTo>
                    <a:lnTo>
                      <a:pt x="690" y="0"/>
                    </a:lnTo>
                    <a:lnTo>
                      <a:pt x="672" y="0"/>
                    </a:lnTo>
                    <a:lnTo>
                      <a:pt x="666" y="12"/>
                    </a:lnTo>
                    <a:lnTo>
                      <a:pt x="654" y="18"/>
                    </a:lnTo>
                    <a:lnTo>
                      <a:pt x="648" y="30"/>
                    </a:lnTo>
                    <a:lnTo>
                      <a:pt x="624" y="42"/>
                    </a:lnTo>
                    <a:lnTo>
                      <a:pt x="612" y="42"/>
                    </a:lnTo>
                    <a:lnTo>
                      <a:pt x="594" y="48"/>
                    </a:lnTo>
                    <a:lnTo>
                      <a:pt x="582" y="54"/>
                    </a:lnTo>
                    <a:lnTo>
                      <a:pt x="564" y="54"/>
                    </a:lnTo>
                    <a:lnTo>
                      <a:pt x="546" y="48"/>
                    </a:lnTo>
                    <a:lnTo>
                      <a:pt x="534" y="42"/>
                    </a:lnTo>
                    <a:lnTo>
                      <a:pt x="516" y="48"/>
                    </a:lnTo>
                    <a:lnTo>
                      <a:pt x="510" y="54"/>
                    </a:lnTo>
                    <a:lnTo>
                      <a:pt x="498" y="60"/>
                    </a:lnTo>
                    <a:lnTo>
                      <a:pt x="492" y="72"/>
                    </a:lnTo>
                    <a:lnTo>
                      <a:pt x="486" y="78"/>
                    </a:lnTo>
                    <a:lnTo>
                      <a:pt x="474" y="78"/>
                    </a:lnTo>
                    <a:lnTo>
                      <a:pt x="462" y="72"/>
                    </a:lnTo>
                    <a:lnTo>
                      <a:pt x="456" y="60"/>
                    </a:lnTo>
                    <a:lnTo>
                      <a:pt x="444" y="60"/>
                    </a:lnTo>
                    <a:lnTo>
                      <a:pt x="438" y="66"/>
                    </a:lnTo>
                    <a:lnTo>
                      <a:pt x="426" y="72"/>
                    </a:lnTo>
                    <a:lnTo>
                      <a:pt x="396" y="102"/>
                    </a:lnTo>
                    <a:lnTo>
                      <a:pt x="384" y="108"/>
                    </a:lnTo>
                    <a:lnTo>
                      <a:pt x="372" y="108"/>
                    </a:lnTo>
                    <a:lnTo>
                      <a:pt x="360" y="102"/>
                    </a:lnTo>
                    <a:lnTo>
                      <a:pt x="354" y="96"/>
                    </a:lnTo>
                    <a:lnTo>
                      <a:pt x="342" y="90"/>
                    </a:lnTo>
                    <a:lnTo>
                      <a:pt x="330" y="90"/>
                    </a:lnTo>
                    <a:lnTo>
                      <a:pt x="306" y="102"/>
                    </a:lnTo>
                    <a:lnTo>
                      <a:pt x="294" y="114"/>
                    </a:lnTo>
                    <a:lnTo>
                      <a:pt x="270" y="126"/>
                    </a:lnTo>
                    <a:lnTo>
                      <a:pt x="210" y="126"/>
                    </a:lnTo>
                    <a:lnTo>
                      <a:pt x="192" y="108"/>
                    </a:lnTo>
                    <a:lnTo>
                      <a:pt x="186" y="96"/>
                    </a:lnTo>
                    <a:lnTo>
                      <a:pt x="174" y="90"/>
                    </a:lnTo>
                    <a:lnTo>
                      <a:pt x="168" y="78"/>
                    </a:lnTo>
                    <a:lnTo>
                      <a:pt x="168" y="66"/>
                    </a:lnTo>
                    <a:lnTo>
                      <a:pt x="156" y="54"/>
                    </a:lnTo>
                    <a:lnTo>
                      <a:pt x="150" y="54"/>
                    </a:lnTo>
                    <a:lnTo>
                      <a:pt x="126" y="78"/>
                    </a:lnTo>
                    <a:lnTo>
                      <a:pt x="108" y="11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73" name="Sierra Leone"/>
              <p:cNvSpPr>
                <a:spLocks/>
              </p:cNvSpPr>
              <p:nvPr/>
            </p:nvSpPr>
            <p:spPr bwMode="auto">
              <a:xfrm>
                <a:off x="2413" y="2102"/>
                <a:ext cx="53" cy="69"/>
              </a:xfrm>
              <a:custGeom>
                <a:avLst/>
                <a:gdLst>
                  <a:gd name="T0" fmla="*/ 2147483647 w 210"/>
                  <a:gd name="T1" fmla="*/ 2147483647 h 270"/>
                  <a:gd name="T2" fmla="*/ 2147483647 w 210"/>
                  <a:gd name="T3" fmla="*/ 2147483647 h 270"/>
                  <a:gd name="T4" fmla="*/ 2147483647 w 210"/>
                  <a:gd name="T5" fmla="*/ 2147483647 h 270"/>
                  <a:gd name="T6" fmla="*/ 2147483647 w 210"/>
                  <a:gd name="T7" fmla="*/ 2147483647 h 270"/>
                  <a:gd name="T8" fmla="*/ 2147483647 w 210"/>
                  <a:gd name="T9" fmla="*/ 2147483647 h 270"/>
                  <a:gd name="T10" fmla="*/ 2147483647 w 210"/>
                  <a:gd name="T11" fmla="*/ 2147483647 h 270"/>
                  <a:gd name="T12" fmla="*/ 2147483647 w 210"/>
                  <a:gd name="T13" fmla="*/ 2147483647 h 270"/>
                  <a:gd name="T14" fmla="*/ 2147483647 w 210"/>
                  <a:gd name="T15" fmla="*/ 2147483647 h 270"/>
                  <a:gd name="T16" fmla="*/ 2147483647 w 210"/>
                  <a:gd name="T17" fmla="*/ 2147483647 h 270"/>
                  <a:gd name="T18" fmla="*/ 2147483647 w 210"/>
                  <a:gd name="T19" fmla="*/ 2147483647 h 270"/>
                  <a:gd name="T20" fmla="*/ 2147483647 w 210"/>
                  <a:gd name="T21" fmla="*/ 2147483647 h 270"/>
                  <a:gd name="T22" fmla="*/ 2147483647 w 210"/>
                  <a:gd name="T23" fmla="*/ 0 h 270"/>
                  <a:gd name="T24" fmla="*/ 2147483647 w 210"/>
                  <a:gd name="T25" fmla="*/ 0 h 270"/>
                  <a:gd name="T26" fmla="*/ 2147483647 w 210"/>
                  <a:gd name="T27" fmla="*/ 2147483647 h 270"/>
                  <a:gd name="T28" fmla="*/ 2147483647 w 210"/>
                  <a:gd name="T29" fmla="*/ 2147483647 h 270"/>
                  <a:gd name="T30" fmla="*/ 2147483647 w 210"/>
                  <a:gd name="T31" fmla="*/ 2147483647 h 270"/>
                  <a:gd name="T32" fmla="*/ 2147483647 w 210"/>
                  <a:gd name="T33" fmla="*/ 2147483647 h 270"/>
                  <a:gd name="T34" fmla="*/ 2147483647 w 210"/>
                  <a:gd name="T35" fmla="*/ 2147483647 h 270"/>
                  <a:gd name="T36" fmla="*/ 2147483647 w 210"/>
                  <a:gd name="T37" fmla="*/ 2147483647 h 270"/>
                  <a:gd name="T38" fmla="*/ 2147483647 w 210"/>
                  <a:gd name="T39" fmla="*/ 2147483647 h 270"/>
                  <a:gd name="T40" fmla="*/ 2147483647 w 210"/>
                  <a:gd name="T41" fmla="*/ 2147483647 h 270"/>
                  <a:gd name="T42" fmla="*/ 2147483647 w 210"/>
                  <a:gd name="T43" fmla="*/ 2147483647 h 270"/>
                  <a:gd name="T44" fmla="*/ 0 w 210"/>
                  <a:gd name="T45" fmla="*/ 2147483647 h 270"/>
                  <a:gd name="T46" fmla="*/ 2147483647 w 210"/>
                  <a:gd name="T47" fmla="*/ 2147483647 h 270"/>
                  <a:gd name="T48" fmla="*/ 2147483647 w 210"/>
                  <a:gd name="T49" fmla="*/ 2147483647 h 270"/>
                  <a:gd name="T50" fmla="*/ 0 w 210"/>
                  <a:gd name="T51" fmla="*/ 2147483647 h 270"/>
                  <a:gd name="T52" fmla="*/ 0 w 210"/>
                  <a:gd name="T53" fmla="*/ 2147483647 h 270"/>
                  <a:gd name="T54" fmla="*/ 2147483647 w 210"/>
                  <a:gd name="T55" fmla="*/ 2147483647 h 270"/>
                  <a:gd name="T56" fmla="*/ 2147483647 w 210"/>
                  <a:gd name="T57" fmla="*/ 2147483647 h 270"/>
                  <a:gd name="T58" fmla="*/ 2147483647 w 210"/>
                  <a:gd name="T59" fmla="*/ 2147483647 h 270"/>
                  <a:gd name="T60" fmla="*/ 2147483647 w 210"/>
                  <a:gd name="T61" fmla="*/ 2147483647 h 270"/>
                  <a:gd name="T62" fmla="*/ 2147483647 w 210"/>
                  <a:gd name="T63" fmla="*/ 2147483647 h 270"/>
                  <a:gd name="T64" fmla="*/ 2147483647 w 210"/>
                  <a:gd name="T65" fmla="*/ 2147483647 h 270"/>
                  <a:gd name="T66" fmla="*/ 2147483647 w 210"/>
                  <a:gd name="T67" fmla="*/ 2147483647 h 270"/>
                  <a:gd name="T68" fmla="*/ 2147483647 w 210"/>
                  <a:gd name="T69" fmla="*/ 2147483647 h 270"/>
                  <a:gd name="T70" fmla="*/ 2147483647 w 210"/>
                  <a:gd name="T71" fmla="*/ 2147483647 h 270"/>
                  <a:gd name="T72" fmla="*/ 2147483647 w 210"/>
                  <a:gd name="T73" fmla="*/ 2147483647 h 270"/>
                  <a:gd name="T74" fmla="*/ 2147483647 w 210"/>
                  <a:gd name="T75" fmla="*/ 2147483647 h 270"/>
                  <a:gd name="T76" fmla="*/ 2147483647 w 210"/>
                  <a:gd name="T77" fmla="*/ 2147483647 h 270"/>
                  <a:gd name="T78" fmla="*/ 2147483647 w 210"/>
                  <a:gd name="T79" fmla="*/ 2147483647 h 270"/>
                  <a:gd name="T80" fmla="*/ 2147483647 w 210"/>
                  <a:gd name="T81" fmla="*/ 2147483647 h 270"/>
                  <a:gd name="T82" fmla="*/ 2147483647 w 210"/>
                  <a:gd name="T83" fmla="*/ 2147483647 h 270"/>
                  <a:gd name="T84" fmla="*/ 2147483647 w 210"/>
                  <a:gd name="T85" fmla="*/ 2147483647 h 270"/>
                  <a:gd name="T86" fmla="*/ 2147483647 w 210"/>
                  <a:gd name="T87" fmla="*/ 2147483647 h 27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0"/>
                  <a:gd name="T133" fmla="*/ 0 h 270"/>
                  <a:gd name="T134" fmla="*/ 210 w 210"/>
                  <a:gd name="T135" fmla="*/ 270 h 27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0" h="270">
                    <a:moveTo>
                      <a:pt x="186" y="180"/>
                    </a:moveTo>
                    <a:lnTo>
                      <a:pt x="186" y="162"/>
                    </a:lnTo>
                    <a:lnTo>
                      <a:pt x="210" y="156"/>
                    </a:lnTo>
                    <a:lnTo>
                      <a:pt x="204" y="132"/>
                    </a:lnTo>
                    <a:lnTo>
                      <a:pt x="174" y="144"/>
                    </a:lnTo>
                    <a:lnTo>
                      <a:pt x="180" y="126"/>
                    </a:lnTo>
                    <a:lnTo>
                      <a:pt x="186" y="120"/>
                    </a:lnTo>
                    <a:lnTo>
                      <a:pt x="192" y="108"/>
                    </a:lnTo>
                    <a:lnTo>
                      <a:pt x="192" y="90"/>
                    </a:lnTo>
                    <a:lnTo>
                      <a:pt x="180" y="78"/>
                    </a:lnTo>
                    <a:lnTo>
                      <a:pt x="180" y="60"/>
                    </a:lnTo>
                    <a:lnTo>
                      <a:pt x="138" y="0"/>
                    </a:lnTo>
                    <a:lnTo>
                      <a:pt x="102" y="0"/>
                    </a:lnTo>
                    <a:lnTo>
                      <a:pt x="96" y="18"/>
                    </a:lnTo>
                    <a:lnTo>
                      <a:pt x="60" y="18"/>
                    </a:lnTo>
                    <a:lnTo>
                      <a:pt x="60" y="24"/>
                    </a:lnTo>
                    <a:lnTo>
                      <a:pt x="54" y="30"/>
                    </a:lnTo>
                    <a:lnTo>
                      <a:pt x="48" y="42"/>
                    </a:lnTo>
                    <a:lnTo>
                      <a:pt x="36" y="54"/>
                    </a:lnTo>
                    <a:lnTo>
                      <a:pt x="30" y="66"/>
                    </a:lnTo>
                    <a:lnTo>
                      <a:pt x="18" y="72"/>
                    </a:lnTo>
                    <a:lnTo>
                      <a:pt x="12" y="78"/>
                    </a:lnTo>
                    <a:lnTo>
                      <a:pt x="0" y="84"/>
                    </a:lnTo>
                    <a:lnTo>
                      <a:pt x="12" y="96"/>
                    </a:lnTo>
                    <a:lnTo>
                      <a:pt x="6" y="102"/>
                    </a:lnTo>
                    <a:lnTo>
                      <a:pt x="0" y="114"/>
                    </a:lnTo>
                    <a:lnTo>
                      <a:pt x="0" y="132"/>
                    </a:lnTo>
                    <a:lnTo>
                      <a:pt x="6" y="138"/>
                    </a:lnTo>
                    <a:lnTo>
                      <a:pt x="18" y="144"/>
                    </a:lnTo>
                    <a:lnTo>
                      <a:pt x="24" y="150"/>
                    </a:lnTo>
                    <a:lnTo>
                      <a:pt x="18" y="180"/>
                    </a:lnTo>
                    <a:lnTo>
                      <a:pt x="42" y="198"/>
                    </a:lnTo>
                    <a:lnTo>
                      <a:pt x="42" y="20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78" y="234"/>
                    </a:lnTo>
                    <a:lnTo>
                      <a:pt x="96" y="234"/>
                    </a:lnTo>
                    <a:lnTo>
                      <a:pt x="126" y="270"/>
                    </a:lnTo>
                    <a:lnTo>
                      <a:pt x="126" y="234"/>
                    </a:lnTo>
                    <a:lnTo>
                      <a:pt x="144" y="216"/>
                    </a:lnTo>
                    <a:lnTo>
                      <a:pt x="156" y="210"/>
                    </a:lnTo>
                    <a:lnTo>
                      <a:pt x="168" y="198"/>
                    </a:lnTo>
                    <a:lnTo>
                      <a:pt x="180" y="192"/>
                    </a:lnTo>
                    <a:lnTo>
                      <a:pt x="186" y="18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74" name="Senegal"/>
              <p:cNvSpPr>
                <a:spLocks/>
              </p:cNvSpPr>
              <p:nvPr/>
            </p:nvSpPr>
            <p:spPr bwMode="auto">
              <a:xfrm>
                <a:off x="2360" y="1963"/>
                <a:ext cx="106" cy="94"/>
              </a:xfrm>
              <a:custGeom>
                <a:avLst/>
                <a:gdLst>
                  <a:gd name="T0" fmla="*/ 2147483647 w 414"/>
                  <a:gd name="T1" fmla="*/ 2147483647 h 366"/>
                  <a:gd name="T2" fmla="*/ 2147483647 w 414"/>
                  <a:gd name="T3" fmla="*/ 2147483647 h 366"/>
                  <a:gd name="T4" fmla="*/ 2147483647 w 414"/>
                  <a:gd name="T5" fmla="*/ 2147483647 h 366"/>
                  <a:gd name="T6" fmla="*/ 2147483647 w 414"/>
                  <a:gd name="T7" fmla="*/ 2147483647 h 366"/>
                  <a:gd name="T8" fmla="*/ 2147483647 w 414"/>
                  <a:gd name="T9" fmla="*/ 2147483647 h 366"/>
                  <a:gd name="T10" fmla="*/ 2147483647 w 414"/>
                  <a:gd name="T11" fmla="*/ 2147483647 h 366"/>
                  <a:gd name="T12" fmla="*/ 2147483647 w 414"/>
                  <a:gd name="T13" fmla="*/ 2147483647 h 366"/>
                  <a:gd name="T14" fmla="*/ 2147483647 w 414"/>
                  <a:gd name="T15" fmla="*/ 2147483647 h 366"/>
                  <a:gd name="T16" fmla="*/ 2147483647 w 414"/>
                  <a:gd name="T17" fmla="*/ 2147483647 h 366"/>
                  <a:gd name="T18" fmla="*/ 2147483647 w 414"/>
                  <a:gd name="T19" fmla="*/ 2147483647 h 366"/>
                  <a:gd name="T20" fmla="*/ 2147483647 w 414"/>
                  <a:gd name="T21" fmla="*/ 2147483647 h 366"/>
                  <a:gd name="T22" fmla="*/ 2147483647 w 414"/>
                  <a:gd name="T23" fmla="*/ 2147483647 h 366"/>
                  <a:gd name="T24" fmla="*/ 2147483647 w 414"/>
                  <a:gd name="T25" fmla="*/ 2147483647 h 366"/>
                  <a:gd name="T26" fmla="*/ 2147483647 w 414"/>
                  <a:gd name="T27" fmla="*/ 2147483647 h 366"/>
                  <a:gd name="T28" fmla="*/ 2147483647 w 414"/>
                  <a:gd name="T29" fmla="*/ 0 h 366"/>
                  <a:gd name="T30" fmla="*/ 2147483647 w 414"/>
                  <a:gd name="T31" fmla="*/ 2147483647 h 366"/>
                  <a:gd name="T32" fmla="*/ 2147483647 w 414"/>
                  <a:gd name="T33" fmla="*/ 2147483647 h 366"/>
                  <a:gd name="T34" fmla="*/ 2147483647 w 414"/>
                  <a:gd name="T35" fmla="*/ 2147483647 h 366"/>
                  <a:gd name="T36" fmla="*/ 2147483647 w 414"/>
                  <a:gd name="T37" fmla="*/ 2147483647 h 366"/>
                  <a:gd name="T38" fmla="*/ 2147483647 w 414"/>
                  <a:gd name="T39" fmla="*/ 2147483647 h 366"/>
                  <a:gd name="T40" fmla="*/ 2147483647 w 414"/>
                  <a:gd name="T41" fmla="*/ 2147483647 h 366"/>
                  <a:gd name="T42" fmla="*/ 0 w 414"/>
                  <a:gd name="T43" fmla="*/ 2147483647 h 366"/>
                  <a:gd name="T44" fmla="*/ 2147483647 w 414"/>
                  <a:gd name="T45" fmla="*/ 2147483647 h 366"/>
                  <a:gd name="T46" fmla="*/ 2147483647 w 414"/>
                  <a:gd name="T47" fmla="*/ 2147483647 h 366"/>
                  <a:gd name="T48" fmla="*/ 2147483647 w 414"/>
                  <a:gd name="T49" fmla="*/ 2147483647 h 366"/>
                  <a:gd name="T50" fmla="*/ 2147483647 w 414"/>
                  <a:gd name="T51" fmla="*/ 2147483647 h 366"/>
                  <a:gd name="T52" fmla="*/ 2147483647 w 414"/>
                  <a:gd name="T53" fmla="*/ 2147483647 h 366"/>
                  <a:gd name="T54" fmla="*/ 2147483647 w 414"/>
                  <a:gd name="T55" fmla="*/ 2147483647 h 366"/>
                  <a:gd name="T56" fmla="*/ 2147483647 w 414"/>
                  <a:gd name="T57" fmla="*/ 2147483647 h 366"/>
                  <a:gd name="T58" fmla="*/ 2147483647 w 414"/>
                  <a:gd name="T59" fmla="*/ 2147483647 h 366"/>
                  <a:gd name="T60" fmla="*/ 2147483647 w 414"/>
                  <a:gd name="T61" fmla="*/ 2147483647 h 366"/>
                  <a:gd name="T62" fmla="*/ 2147483647 w 414"/>
                  <a:gd name="T63" fmla="*/ 2147483647 h 366"/>
                  <a:gd name="T64" fmla="*/ 2147483647 w 414"/>
                  <a:gd name="T65" fmla="*/ 2147483647 h 366"/>
                  <a:gd name="T66" fmla="*/ 2147483647 w 414"/>
                  <a:gd name="T67" fmla="*/ 2147483647 h 366"/>
                  <a:gd name="T68" fmla="*/ 2147483647 w 414"/>
                  <a:gd name="T69" fmla="*/ 2147483647 h 366"/>
                  <a:gd name="T70" fmla="*/ 2147483647 w 414"/>
                  <a:gd name="T71" fmla="*/ 2147483647 h 366"/>
                  <a:gd name="T72" fmla="*/ 2147483647 w 414"/>
                  <a:gd name="T73" fmla="*/ 2147483647 h 366"/>
                  <a:gd name="T74" fmla="*/ 2147483647 w 414"/>
                  <a:gd name="T75" fmla="*/ 2147483647 h 366"/>
                  <a:gd name="T76" fmla="*/ 2147483647 w 414"/>
                  <a:gd name="T77" fmla="*/ 2147483647 h 366"/>
                  <a:gd name="T78" fmla="*/ 2147483647 w 414"/>
                  <a:gd name="T79" fmla="*/ 2147483647 h 366"/>
                  <a:gd name="T80" fmla="*/ 2147483647 w 414"/>
                  <a:gd name="T81" fmla="*/ 2147483647 h 366"/>
                  <a:gd name="T82" fmla="*/ 2147483647 w 414"/>
                  <a:gd name="T83" fmla="*/ 2147483647 h 366"/>
                  <a:gd name="T84" fmla="*/ 2147483647 w 414"/>
                  <a:gd name="T85" fmla="*/ 2147483647 h 366"/>
                  <a:gd name="T86" fmla="*/ 2147483647 w 414"/>
                  <a:gd name="T87" fmla="*/ 2147483647 h 366"/>
                  <a:gd name="T88" fmla="*/ 2147483647 w 414"/>
                  <a:gd name="T89" fmla="*/ 2147483647 h 366"/>
                  <a:gd name="T90" fmla="*/ 2147483647 w 414"/>
                  <a:gd name="T91" fmla="*/ 2147483647 h 366"/>
                  <a:gd name="T92" fmla="*/ 2147483647 w 414"/>
                  <a:gd name="T93" fmla="*/ 2147483647 h 366"/>
                  <a:gd name="T94" fmla="*/ 2147483647 w 414"/>
                  <a:gd name="T95" fmla="*/ 2147483647 h 366"/>
                  <a:gd name="T96" fmla="*/ 2147483647 w 414"/>
                  <a:gd name="T97" fmla="*/ 2147483647 h 366"/>
                  <a:gd name="T98" fmla="*/ 2147483647 w 414"/>
                  <a:gd name="T99" fmla="*/ 2147483647 h 366"/>
                  <a:gd name="T100" fmla="*/ 2147483647 w 414"/>
                  <a:gd name="T101" fmla="*/ 2147483647 h 366"/>
                  <a:gd name="T102" fmla="*/ 2147483647 w 414"/>
                  <a:gd name="T103" fmla="*/ 2147483647 h 366"/>
                  <a:gd name="T104" fmla="*/ 2147483647 w 414"/>
                  <a:gd name="T105" fmla="*/ 2147483647 h 36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14"/>
                  <a:gd name="T160" fmla="*/ 0 h 366"/>
                  <a:gd name="T161" fmla="*/ 414 w 414"/>
                  <a:gd name="T162" fmla="*/ 366 h 36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14" h="366">
                    <a:moveTo>
                      <a:pt x="402" y="270"/>
                    </a:moveTo>
                    <a:lnTo>
                      <a:pt x="396" y="270"/>
                    </a:lnTo>
                    <a:lnTo>
                      <a:pt x="396" y="276"/>
                    </a:lnTo>
                    <a:lnTo>
                      <a:pt x="384" y="276"/>
                    </a:lnTo>
                    <a:lnTo>
                      <a:pt x="378" y="270"/>
                    </a:lnTo>
                    <a:lnTo>
                      <a:pt x="378" y="246"/>
                    </a:lnTo>
                    <a:lnTo>
                      <a:pt x="384" y="240"/>
                    </a:lnTo>
                    <a:lnTo>
                      <a:pt x="384" y="222"/>
                    </a:lnTo>
                    <a:lnTo>
                      <a:pt x="372" y="210"/>
                    </a:lnTo>
                    <a:lnTo>
                      <a:pt x="372" y="204"/>
                    </a:lnTo>
                    <a:lnTo>
                      <a:pt x="360" y="186"/>
                    </a:lnTo>
                    <a:lnTo>
                      <a:pt x="360" y="162"/>
                    </a:lnTo>
                    <a:lnTo>
                      <a:pt x="348" y="138"/>
                    </a:lnTo>
                    <a:lnTo>
                      <a:pt x="318" y="132"/>
                    </a:lnTo>
                    <a:lnTo>
                      <a:pt x="318" y="108"/>
                    </a:lnTo>
                    <a:lnTo>
                      <a:pt x="312" y="102"/>
                    </a:lnTo>
                    <a:lnTo>
                      <a:pt x="294" y="102"/>
                    </a:lnTo>
                    <a:lnTo>
                      <a:pt x="294" y="72"/>
                    </a:lnTo>
                    <a:lnTo>
                      <a:pt x="288" y="60"/>
                    </a:lnTo>
                    <a:lnTo>
                      <a:pt x="288" y="54"/>
                    </a:lnTo>
                    <a:lnTo>
                      <a:pt x="282" y="48"/>
                    </a:lnTo>
                    <a:lnTo>
                      <a:pt x="264" y="48"/>
                    </a:lnTo>
                    <a:lnTo>
                      <a:pt x="252" y="54"/>
                    </a:lnTo>
                    <a:lnTo>
                      <a:pt x="246" y="42"/>
                    </a:lnTo>
                    <a:lnTo>
                      <a:pt x="234" y="30"/>
                    </a:lnTo>
                    <a:lnTo>
                      <a:pt x="228" y="18"/>
                    </a:lnTo>
                    <a:lnTo>
                      <a:pt x="222" y="18"/>
                    </a:lnTo>
                    <a:lnTo>
                      <a:pt x="210" y="12"/>
                    </a:lnTo>
                    <a:lnTo>
                      <a:pt x="186" y="12"/>
                    </a:lnTo>
                    <a:lnTo>
                      <a:pt x="162" y="0"/>
                    </a:lnTo>
                    <a:lnTo>
                      <a:pt x="162" y="18"/>
                    </a:lnTo>
                    <a:lnTo>
                      <a:pt x="132" y="12"/>
                    </a:lnTo>
                    <a:lnTo>
                      <a:pt x="120" y="18"/>
                    </a:lnTo>
                    <a:lnTo>
                      <a:pt x="114" y="18"/>
                    </a:lnTo>
                    <a:lnTo>
                      <a:pt x="108" y="12"/>
                    </a:lnTo>
                    <a:lnTo>
                      <a:pt x="102" y="12"/>
                    </a:lnTo>
                    <a:lnTo>
                      <a:pt x="90" y="18"/>
                    </a:lnTo>
                    <a:lnTo>
                      <a:pt x="84" y="24"/>
                    </a:lnTo>
                    <a:lnTo>
                      <a:pt x="66" y="60"/>
                    </a:lnTo>
                    <a:lnTo>
                      <a:pt x="60" y="66"/>
                    </a:lnTo>
                    <a:lnTo>
                      <a:pt x="60" y="90"/>
                    </a:lnTo>
                    <a:lnTo>
                      <a:pt x="48" y="96"/>
                    </a:lnTo>
                    <a:lnTo>
                      <a:pt x="30" y="132"/>
                    </a:lnTo>
                    <a:lnTo>
                      <a:pt x="0" y="162"/>
                    </a:lnTo>
                    <a:lnTo>
                      <a:pt x="6" y="168"/>
                    </a:lnTo>
                    <a:lnTo>
                      <a:pt x="12" y="168"/>
                    </a:lnTo>
                    <a:lnTo>
                      <a:pt x="18" y="174"/>
                    </a:lnTo>
                    <a:lnTo>
                      <a:pt x="24" y="186"/>
                    </a:lnTo>
                    <a:lnTo>
                      <a:pt x="24" y="204"/>
                    </a:lnTo>
                    <a:lnTo>
                      <a:pt x="42" y="222"/>
                    </a:lnTo>
                    <a:lnTo>
                      <a:pt x="42" y="246"/>
                    </a:lnTo>
                    <a:lnTo>
                      <a:pt x="48" y="252"/>
                    </a:lnTo>
                    <a:lnTo>
                      <a:pt x="126" y="252"/>
                    </a:lnTo>
                    <a:lnTo>
                      <a:pt x="126" y="240"/>
                    </a:lnTo>
                    <a:lnTo>
                      <a:pt x="180" y="240"/>
                    </a:lnTo>
                    <a:lnTo>
                      <a:pt x="180" y="252"/>
                    </a:lnTo>
                    <a:lnTo>
                      <a:pt x="192" y="246"/>
                    </a:lnTo>
                    <a:lnTo>
                      <a:pt x="198" y="252"/>
                    </a:lnTo>
                    <a:lnTo>
                      <a:pt x="204" y="264"/>
                    </a:lnTo>
                    <a:lnTo>
                      <a:pt x="216" y="264"/>
                    </a:lnTo>
                    <a:lnTo>
                      <a:pt x="222" y="258"/>
                    </a:lnTo>
                    <a:lnTo>
                      <a:pt x="246" y="258"/>
                    </a:lnTo>
                    <a:lnTo>
                      <a:pt x="252" y="264"/>
                    </a:lnTo>
                    <a:lnTo>
                      <a:pt x="252" y="270"/>
                    </a:lnTo>
                    <a:lnTo>
                      <a:pt x="246" y="276"/>
                    </a:lnTo>
                    <a:lnTo>
                      <a:pt x="234" y="282"/>
                    </a:lnTo>
                    <a:lnTo>
                      <a:pt x="228" y="288"/>
                    </a:lnTo>
                    <a:lnTo>
                      <a:pt x="204" y="288"/>
                    </a:lnTo>
                    <a:lnTo>
                      <a:pt x="186" y="282"/>
                    </a:lnTo>
                    <a:lnTo>
                      <a:pt x="180" y="270"/>
                    </a:lnTo>
                    <a:lnTo>
                      <a:pt x="168" y="264"/>
                    </a:lnTo>
                    <a:lnTo>
                      <a:pt x="162" y="258"/>
                    </a:lnTo>
                    <a:lnTo>
                      <a:pt x="156" y="264"/>
                    </a:lnTo>
                    <a:lnTo>
                      <a:pt x="150" y="276"/>
                    </a:lnTo>
                    <a:lnTo>
                      <a:pt x="126" y="276"/>
                    </a:lnTo>
                    <a:lnTo>
                      <a:pt x="120" y="282"/>
                    </a:lnTo>
                    <a:lnTo>
                      <a:pt x="108" y="282"/>
                    </a:lnTo>
                    <a:lnTo>
                      <a:pt x="108" y="294"/>
                    </a:lnTo>
                    <a:lnTo>
                      <a:pt x="36" y="294"/>
                    </a:lnTo>
                    <a:lnTo>
                      <a:pt x="36" y="318"/>
                    </a:lnTo>
                    <a:lnTo>
                      <a:pt x="30" y="324"/>
                    </a:lnTo>
                    <a:lnTo>
                      <a:pt x="30" y="336"/>
                    </a:lnTo>
                    <a:lnTo>
                      <a:pt x="36" y="342"/>
                    </a:lnTo>
                    <a:lnTo>
                      <a:pt x="42" y="354"/>
                    </a:lnTo>
                    <a:lnTo>
                      <a:pt x="48" y="360"/>
                    </a:lnTo>
                    <a:lnTo>
                      <a:pt x="60" y="366"/>
                    </a:lnTo>
                    <a:lnTo>
                      <a:pt x="66" y="366"/>
                    </a:lnTo>
                    <a:lnTo>
                      <a:pt x="72" y="360"/>
                    </a:lnTo>
                    <a:lnTo>
                      <a:pt x="78" y="360"/>
                    </a:lnTo>
                    <a:lnTo>
                      <a:pt x="90" y="348"/>
                    </a:lnTo>
                    <a:lnTo>
                      <a:pt x="126" y="348"/>
                    </a:lnTo>
                    <a:lnTo>
                      <a:pt x="156" y="324"/>
                    </a:lnTo>
                    <a:lnTo>
                      <a:pt x="294" y="330"/>
                    </a:lnTo>
                    <a:lnTo>
                      <a:pt x="294" y="336"/>
                    </a:lnTo>
                    <a:lnTo>
                      <a:pt x="300" y="348"/>
                    </a:lnTo>
                    <a:lnTo>
                      <a:pt x="318" y="348"/>
                    </a:lnTo>
                    <a:lnTo>
                      <a:pt x="324" y="342"/>
                    </a:lnTo>
                    <a:lnTo>
                      <a:pt x="330" y="348"/>
                    </a:lnTo>
                    <a:lnTo>
                      <a:pt x="336" y="360"/>
                    </a:lnTo>
                    <a:lnTo>
                      <a:pt x="342" y="366"/>
                    </a:lnTo>
                    <a:lnTo>
                      <a:pt x="354" y="366"/>
                    </a:lnTo>
                    <a:lnTo>
                      <a:pt x="366" y="360"/>
                    </a:lnTo>
                    <a:lnTo>
                      <a:pt x="372" y="354"/>
                    </a:lnTo>
                    <a:lnTo>
                      <a:pt x="414" y="354"/>
                    </a:lnTo>
                    <a:lnTo>
                      <a:pt x="414" y="288"/>
                    </a:lnTo>
                    <a:lnTo>
                      <a:pt x="408" y="276"/>
                    </a:lnTo>
                    <a:lnTo>
                      <a:pt x="402" y="27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75" name="Rwanda"/>
              <p:cNvSpPr>
                <a:spLocks/>
              </p:cNvSpPr>
              <p:nvPr/>
            </p:nvSpPr>
            <p:spPr bwMode="auto">
              <a:xfrm>
                <a:off x="3177" y="2331"/>
                <a:ext cx="38" cy="38"/>
              </a:xfrm>
              <a:custGeom>
                <a:avLst/>
                <a:gdLst>
                  <a:gd name="T0" fmla="*/ 2147483647 w 150"/>
                  <a:gd name="T1" fmla="*/ 2147483647 h 150"/>
                  <a:gd name="T2" fmla="*/ 2147483647 w 150"/>
                  <a:gd name="T3" fmla="*/ 2147483647 h 150"/>
                  <a:gd name="T4" fmla="*/ 2147483647 w 150"/>
                  <a:gd name="T5" fmla="*/ 2147483647 h 150"/>
                  <a:gd name="T6" fmla="*/ 2147483647 w 150"/>
                  <a:gd name="T7" fmla="*/ 2147483647 h 150"/>
                  <a:gd name="T8" fmla="*/ 2147483647 w 150"/>
                  <a:gd name="T9" fmla="*/ 2147483647 h 150"/>
                  <a:gd name="T10" fmla="*/ 2147483647 w 150"/>
                  <a:gd name="T11" fmla="*/ 2147483647 h 150"/>
                  <a:gd name="T12" fmla="*/ 2147483647 w 150"/>
                  <a:gd name="T13" fmla="*/ 2147483647 h 150"/>
                  <a:gd name="T14" fmla="*/ 2147483647 w 150"/>
                  <a:gd name="T15" fmla="*/ 2147483647 h 150"/>
                  <a:gd name="T16" fmla="*/ 2147483647 w 150"/>
                  <a:gd name="T17" fmla="*/ 2147483647 h 150"/>
                  <a:gd name="T18" fmla="*/ 2147483647 w 150"/>
                  <a:gd name="T19" fmla="*/ 2147483647 h 150"/>
                  <a:gd name="T20" fmla="*/ 2147483647 w 150"/>
                  <a:gd name="T21" fmla="*/ 2147483647 h 150"/>
                  <a:gd name="T22" fmla="*/ 2147483647 w 150"/>
                  <a:gd name="T23" fmla="*/ 2147483647 h 150"/>
                  <a:gd name="T24" fmla="*/ 2147483647 w 150"/>
                  <a:gd name="T25" fmla="*/ 2147483647 h 150"/>
                  <a:gd name="T26" fmla="*/ 2147483647 w 150"/>
                  <a:gd name="T27" fmla="*/ 0 h 150"/>
                  <a:gd name="T28" fmla="*/ 2147483647 w 150"/>
                  <a:gd name="T29" fmla="*/ 2147483647 h 150"/>
                  <a:gd name="T30" fmla="*/ 2147483647 w 150"/>
                  <a:gd name="T31" fmla="*/ 2147483647 h 150"/>
                  <a:gd name="T32" fmla="*/ 2147483647 w 150"/>
                  <a:gd name="T33" fmla="*/ 2147483647 h 150"/>
                  <a:gd name="T34" fmla="*/ 2147483647 w 150"/>
                  <a:gd name="T35" fmla="*/ 2147483647 h 150"/>
                  <a:gd name="T36" fmla="*/ 2147483647 w 150"/>
                  <a:gd name="T37" fmla="*/ 2147483647 h 150"/>
                  <a:gd name="T38" fmla="*/ 2147483647 w 150"/>
                  <a:gd name="T39" fmla="*/ 2147483647 h 150"/>
                  <a:gd name="T40" fmla="*/ 2147483647 w 150"/>
                  <a:gd name="T41" fmla="*/ 2147483647 h 150"/>
                  <a:gd name="T42" fmla="*/ 2147483647 w 150"/>
                  <a:gd name="T43" fmla="*/ 2147483647 h 150"/>
                  <a:gd name="T44" fmla="*/ 2147483647 w 150"/>
                  <a:gd name="T45" fmla="*/ 2147483647 h 150"/>
                  <a:gd name="T46" fmla="*/ 2147483647 w 150"/>
                  <a:gd name="T47" fmla="*/ 2147483647 h 150"/>
                  <a:gd name="T48" fmla="*/ 2147483647 w 150"/>
                  <a:gd name="T49" fmla="*/ 2147483647 h 150"/>
                  <a:gd name="T50" fmla="*/ 2147483647 w 150"/>
                  <a:gd name="T51" fmla="*/ 2147483647 h 150"/>
                  <a:gd name="T52" fmla="*/ 2147483647 w 150"/>
                  <a:gd name="T53" fmla="*/ 2147483647 h 150"/>
                  <a:gd name="T54" fmla="*/ 2147483647 w 150"/>
                  <a:gd name="T55" fmla="*/ 2147483647 h 150"/>
                  <a:gd name="T56" fmla="*/ 2147483647 w 150"/>
                  <a:gd name="T57" fmla="*/ 2147483647 h 150"/>
                  <a:gd name="T58" fmla="*/ 2147483647 w 150"/>
                  <a:gd name="T59" fmla="*/ 2147483647 h 150"/>
                  <a:gd name="T60" fmla="*/ 0 w 150"/>
                  <a:gd name="T61" fmla="*/ 2147483647 h 150"/>
                  <a:gd name="T62" fmla="*/ 0 w 150"/>
                  <a:gd name="T63" fmla="*/ 2147483647 h 150"/>
                  <a:gd name="T64" fmla="*/ 2147483647 w 150"/>
                  <a:gd name="T65" fmla="*/ 2147483647 h 150"/>
                  <a:gd name="T66" fmla="*/ 2147483647 w 150"/>
                  <a:gd name="T67" fmla="*/ 2147483647 h 150"/>
                  <a:gd name="T68" fmla="*/ 2147483647 w 150"/>
                  <a:gd name="T69" fmla="*/ 2147483647 h 150"/>
                  <a:gd name="T70" fmla="*/ 2147483647 w 150"/>
                  <a:gd name="T71" fmla="*/ 2147483647 h 150"/>
                  <a:gd name="T72" fmla="*/ 2147483647 w 150"/>
                  <a:gd name="T73" fmla="*/ 2147483647 h 1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0"/>
                  <a:gd name="T112" fmla="*/ 0 h 150"/>
                  <a:gd name="T113" fmla="*/ 150 w 150"/>
                  <a:gd name="T114" fmla="*/ 150 h 1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0" h="150">
                    <a:moveTo>
                      <a:pt x="48" y="150"/>
                    </a:moveTo>
                    <a:lnTo>
                      <a:pt x="54" y="150"/>
                    </a:lnTo>
                    <a:lnTo>
                      <a:pt x="60" y="144"/>
                    </a:lnTo>
                    <a:lnTo>
                      <a:pt x="72" y="138"/>
                    </a:lnTo>
                    <a:lnTo>
                      <a:pt x="78" y="114"/>
                    </a:lnTo>
                    <a:lnTo>
                      <a:pt x="138" y="114"/>
                    </a:lnTo>
                    <a:lnTo>
                      <a:pt x="150" y="102"/>
                    </a:lnTo>
                    <a:lnTo>
                      <a:pt x="150" y="72"/>
                    </a:lnTo>
                    <a:lnTo>
                      <a:pt x="144" y="66"/>
                    </a:lnTo>
                    <a:lnTo>
                      <a:pt x="144" y="48"/>
                    </a:lnTo>
                    <a:lnTo>
                      <a:pt x="138" y="42"/>
                    </a:lnTo>
                    <a:lnTo>
                      <a:pt x="132" y="30"/>
                    </a:lnTo>
                    <a:lnTo>
                      <a:pt x="126" y="24"/>
                    </a:lnTo>
                    <a:lnTo>
                      <a:pt x="132" y="0"/>
                    </a:lnTo>
                    <a:lnTo>
                      <a:pt x="108" y="6"/>
                    </a:lnTo>
                    <a:lnTo>
                      <a:pt x="108" y="12"/>
                    </a:lnTo>
                    <a:lnTo>
                      <a:pt x="102" y="18"/>
                    </a:lnTo>
                    <a:lnTo>
                      <a:pt x="90" y="42"/>
                    </a:lnTo>
                    <a:lnTo>
                      <a:pt x="84" y="42"/>
                    </a:lnTo>
                    <a:lnTo>
                      <a:pt x="72" y="30"/>
                    </a:lnTo>
                    <a:lnTo>
                      <a:pt x="54" y="30"/>
                    </a:lnTo>
                    <a:lnTo>
                      <a:pt x="48" y="36"/>
                    </a:lnTo>
                    <a:lnTo>
                      <a:pt x="24" y="48"/>
                    </a:lnTo>
                    <a:lnTo>
                      <a:pt x="18" y="54"/>
                    </a:lnTo>
                    <a:lnTo>
                      <a:pt x="18" y="60"/>
                    </a:lnTo>
                    <a:lnTo>
                      <a:pt x="24" y="72"/>
                    </a:lnTo>
                    <a:lnTo>
                      <a:pt x="30" y="78"/>
                    </a:lnTo>
                    <a:lnTo>
                      <a:pt x="30" y="90"/>
                    </a:lnTo>
                    <a:lnTo>
                      <a:pt x="18" y="102"/>
                    </a:lnTo>
                    <a:lnTo>
                      <a:pt x="6" y="108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32"/>
                    </a:lnTo>
                    <a:lnTo>
                      <a:pt x="30" y="132"/>
                    </a:lnTo>
                    <a:lnTo>
                      <a:pt x="36" y="144"/>
                    </a:lnTo>
                    <a:lnTo>
                      <a:pt x="42" y="150"/>
                    </a:lnTo>
                    <a:lnTo>
                      <a:pt x="48" y="15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76" name="Nigeria"/>
              <p:cNvSpPr>
                <a:spLocks/>
              </p:cNvSpPr>
              <p:nvPr/>
            </p:nvSpPr>
            <p:spPr bwMode="auto">
              <a:xfrm>
                <a:off x="2703" y="2024"/>
                <a:ext cx="214" cy="197"/>
              </a:xfrm>
              <a:custGeom>
                <a:avLst/>
                <a:gdLst>
                  <a:gd name="T0" fmla="*/ 2147483647 w 840"/>
                  <a:gd name="T1" fmla="*/ 2147483647 h 768"/>
                  <a:gd name="T2" fmla="*/ 2147483647 w 840"/>
                  <a:gd name="T3" fmla="*/ 2147483647 h 768"/>
                  <a:gd name="T4" fmla="*/ 2147483647 w 840"/>
                  <a:gd name="T5" fmla="*/ 2147483647 h 768"/>
                  <a:gd name="T6" fmla="*/ 2147483647 w 840"/>
                  <a:gd name="T7" fmla="*/ 2147483647 h 768"/>
                  <a:gd name="T8" fmla="*/ 2147483647 w 840"/>
                  <a:gd name="T9" fmla="*/ 2147483647 h 768"/>
                  <a:gd name="T10" fmla="*/ 2147483647 w 840"/>
                  <a:gd name="T11" fmla="*/ 2147483647 h 768"/>
                  <a:gd name="T12" fmla="*/ 2147483647 w 840"/>
                  <a:gd name="T13" fmla="*/ 2147483647 h 768"/>
                  <a:gd name="T14" fmla="*/ 2147483647 w 840"/>
                  <a:gd name="T15" fmla="*/ 2147483647 h 768"/>
                  <a:gd name="T16" fmla="*/ 2147483647 w 840"/>
                  <a:gd name="T17" fmla="*/ 2147483647 h 768"/>
                  <a:gd name="T18" fmla="*/ 2147483647 w 840"/>
                  <a:gd name="T19" fmla="*/ 2147483647 h 768"/>
                  <a:gd name="T20" fmla="*/ 2147483647 w 840"/>
                  <a:gd name="T21" fmla="*/ 2147483647 h 768"/>
                  <a:gd name="T22" fmla="*/ 2147483647 w 840"/>
                  <a:gd name="T23" fmla="*/ 2147483647 h 768"/>
                  <a:gd name="T24" fmla="*/ 2147483647 w 840"/>
                  <a:gd name="T25" fmla="*/ 2147483647 h 768"/>
                  <a:gd name="T26" fmla="*/ 2147483647 w 840"/>
                  <a:gd name="T27" fmla="*/ 2147483647 h 768"/>
                  <a:gd name="T28" fmla="*/ 2147483647 w 840"/>
                  <a:gd name="T29" fmla="*/ 2147483647 h 768"/>
                  <a:gd name="T30" fmla="*/ 2147483647 w 840"/>
                  <a:gd name="T31" fmla="*/ 2147483647 h 768"/>
                  <a:gd name="T32" fmla="*/ 2147483647 w 840"/>
                  <a:gd name="T33" fmla="*/ 2147483647 h 768"/>
                  <a:gd name="T34" fmla="*/ 2147483647 w 840"/>
                  <a:gd name="T35" fmla="*/ 2147483647 h 768"/>
                  <a:gd name="T36" fmla="*/ 2147483647 w 840"/>
                  <a:gd name="T37" fmla="*/ 2147483647 h 768"/>
                  <a:gd name="T38" fmla="*/ 2147483647 w 840"/>
                  <a:gd name="T39" fmla="*/ 2147483647 h 768"/>
                  <a:gd name="T40" fmla="*/ 2147483647 w 840"/>
                  <a:gd name="T41" fmla="*/ 2147483647 h 768"/>
                  <a:gd name="T42" fmla="*/ 2147483647 w 840"/>
                  <a:gd name="T43" fmla="*/ 2147483647 h 768"/>
                  <a:gd name="T44" fmla="*/ 2147483647 w 840"/>
                  <a:gd name="T45" fmla="*/ 2147483647 h 768"/>
                  <a:gd name="T46" fmla="*/ 2147483647 w 840"/>
                  <a:gd name="T47" fmla="*/ 2147483647 h 768"/>
                  <a:gd name="T48" fmla="*/ 2147483647 w 840"/>
                  <a:gd name="T49" fmla="*/ 2147483647 h 768"/>
                  <a:gd name="T50" fmla="*/ 2147483647 w 840"/>
                  <a:gd name="T51" fmla="*/ 2147483647 h 768"/>
                  <a:gd name="T52" fmla="*/ 2147483647 w 840"/>
                  <a:gd name="T53" fmla="*/ 2147483647 h 768"/>
                  <a:gd name="T54" fmla="*/ 2147483647 w 840"/>
                  <a:gd name="T55" fmla="*/ 2147483647 h 768"/>
                  <a:gd name="T56" fmla="*/ 2147483647 w 840"/>
                  <a:gd name="T57" fmla="*/ 2147483647 h 768"/>
                  <a:gd name="T58" fmla="*/ 2147483647 w 840"/>
                  <a:gd name="T59" fmla="*/ 2147483647 h 768"/>
                  <a:gd name="T60" fmla="*/ 2147483647 w 840"/>
                  <a:gd name="T61" fmla="*/ 2147483647 h 768"/>
                  <a:gd name="T62" fmla="*/ 2147483647 w 840"/>
                  <a:gd name="T63" fmla="*/ 2147483647 h 768"/>
                  <a:gd name="T64" fmla="*/ 2147483647 w 840"/>
                  <a:gd name="T65" fmla="*/ 2147483647 h 768"/>
                  <a:gd name="T66" fmla="*/ 2147483647 w 840"/>
                  <a:gd name="T67" fmla="*/ 2147483647 h 768"/>
                  <a:gd name="T68" fmla="*/ 2147483647 w 840"/>
                  <a:gd name="T69" fmla="*/ 2147483647 h 768"/>
                  <a:gd name="T70" fmla="*/ 2147483647 w 840"/>
                  <a:gd name="T71" fmla="*/ 2147483647 h 768"/>
                  <a:gd name="T72" fmla="*/ 2147483647 w 840"/>
                  <a:gd name="T73" fmla="*/ 2147483647 h 768"/>
                  <a:gd name="T74" fmla="*/ 2147483647 w 840"/>
                  <a:gd name="T75" fmla="*/ 2147483647 h 768"/>
                  <a:gd name="T76" fmla="*/ 2147483647 w 840"/>
                  <a:gd name="T77" fmla="*/ 2147483647 h 768"/>
                  <a:gd name="T78" fmla="*/ 2147483647 w 840"/>
                  <a:gd name="T79" fmla="*/ 2147483647 h 768"/>
                  <a:gd name="T80" fmla="*/ 2147483647 w 840"/>
                  <a:gd name="T81" fmla="*/ 2147483647 h 768"/>
                  <a:gd name="T82" fmla="*/ 2147483647 w 840"/>
                  <a:gd name="T83" fmla="*/ 2147483647 h 768"/>
                  <a:gd name="T84" fmla="*/ 2147483647 w 840"/>
                  <a:gd name="T85" fmla="*/ 2147483647 h 768"/>
                  <a:gd name="T86" fmla="*/ 2147483647 w 840"/>
                  <a:gd name="T87" fmla="*/ 2147483647 h 768"/>
                  <a:gd name="T88" fmla="*/ 2147483647 w 840"/>
                  <a:gd name="T89" fmla="*/ 2147483647 h 768"/>
                  <a:gd name="T90" fmla="*/ 2147483647 w 840"/>
                  <a:gd name="T91" fmla="*/ 2147483647 h 768"/>
                  <a:gd name="T92" fmla="*/ 2147483647 w 840"/>
                  <a:gd name="T93" fmla="*/ 2147483647 h 768"/>
                  <a:gd name="T94" fmla="*/ 2147483647 w 840"/>
                  <a:gd name="T95" fmla="*/ 2147483647 h 768"/>
                  <a:gd name="T96" fmla="*/ 2147483647 w 840"/>
                  <a:gd name="T97" fmla="*/ 2147483647 h 768"/>
                  <a:gd name="T98" fmla="*/ 2147483647 w 840"/>
                  <a:gd name="T99" fmla="*/ 2147483647 h 768"/>
                  <a:gd name="T100" fmla="*/ 2147483647 w 840"/>
                  <a:gd name="T101" fmla="*/ 2147483647 h 768"/>
                  <a:gd name="T102" fmla="*/ 2147483647 w 840"/>
                  <a:gd name="T103" fmla="*/ 2147483647 h 768"/>
                  <a:gd name="T104" fmla="*/ 2147483647 w 840"/>
                  <a:gd name="T105" fmla="*/ 2147483647 h 768"/>
                  <a:gd name="T106" fmla="*/ 2147483647 w 840"/>
                  <a:gd name="T107" fmla="*/ 2147483647 h 768"/>
                  <a:gd name="T108" fmla="*/ 2147483647 w 840"/>
                  <a:gd name="T109" fmla="*/ 2147483647 h 768"/>
                  <a:gd name="T110" fmla="*/ 2147483647 w 840"/>
                  <a:gd name="T111" fmla="*/ 2147483647 h 768"/>
                  <a:gd name="T112" fmla="*/ 2147483647 w 840"/>
                  <a:gd name="T113" fmla="*/ 2147483647 h 768"/>
                  <a:gd name="T114" fmla="*/ 2147483647 w 840"/>
                  <a:gd name="T115" fmla="*/ 2147483647 h 768"/>
                  <a:gd name="T116" fmla="*/ 2147483647 w 840"/>
                  <a:gd name="T117" fmla="*/ 2147483647 h 768"/>
                  <a:gd name="T118" fmla="*/ 2147483647 w 840"/>
                  <a:gd name="T119" fmla="*/ 2147483647 h 76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40"/>
                  <a:gd name="T181" fmla="*/ 0 h 768"/>
                  <a:gd name="T182" fmla="*/ 840 w 840"/>
                  <a:gd name="T183" fmla="*/ 768 h 76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40" h="768">
                    <a:moveTo>
                      <a:pt x="420" y="738"/>
                    </a:moveTo>
                    <a:lnTo>
                      <a:pt x="420" y="732"/>
                    </a:lnTo>
                    <a:lnTo>
                      <a:pt x="426" y="726"/>
                    </a:lnTo>
                    <a:lnTo>
                      <a:pt x="426" y="714"/>
                    </a:lnTo>
                    <a:lnTo>
                      <a:pt x="432" y="702"/>
                    </a:lnTo>
                    <a:lnTo>
                      <a:pt x="432" y="648"/>
                    </a:lnTo>
                    <a:lnTo>
                      <a:pt x="498" y="594"/>
                    </a:lnTo>
                    <a:lnTo>
                      <a:pt x="498" y="588"/>
                    </a:lnTo>
                    <a:lnTo>
                      <a:pt x="504" y="582"/>
                    </a:lnTo>
                    <a:lnTo>
                      <a:pt x="516" y="558"/>
                    </a:lnTo>
                    <a:lnTo>
                      <a:pt x="522" y="552"/>
                    </a:lnTo>
                    <a:lnTo>
                      <a:pt x="528" y="552"/>
                    </a:lnTo>
                    <a:lnTo>
                      <a:pt x="534" y="558"/>
                    </a:lnTo>
                    <a:lnTo>
                      <a:pt x="546" y="564"/>
                    </a:lnTo>
                    <a:lnTo>
                      <a:pt x="552" y="564"/>
                    </a:lnTo>
                    <a:lnTo>
                      <a:pt x="558" y="558"/>
                    </a:lnTo>
                    <a:lnTo>
                      <a:pt x="558" y="546"/>
                    </a:lnTo>
                    <a:lnTo>
                      <a:pt x="552" y="540"/>
                    </a:lnTo>
                    <a:lnTo>
                      <a:pt x="564" y="540"/>
                    </a:lnTo>
                    <a:lnTo>
                      <a:pt x="570" y="552"/>
                    </a:lnTo>
                    <a:lnTo>
                      <a:pt x="582" y="564"/>
                    </a:lnTo>
                    <a:lnTo>
                      <a:pt x="588" y="576"/>
                    </a:lnTo>
                    <a:lnTo>
                      <a:pt x="588" y="582"/>
                    </a:lnTo>
                    <a:lnTo>
                      <a:pt x="594" y="594"/>
                    </a:lnTo>
                    <a:lnTo>
                      <a:pt x="600" y="600"/>
                    </a:lnTo>
                    <a:lnTo>
                      <a:pt x="606" y="600"/>
                    </a:lnTo>
                    <a:lnTo>
                      <a:pt x="624" y="582"/>
                    </a:lnTo>
                    <a:lnTo>
                      <a:pt x="624" y="570"/>
                    </a:lnTo>
                    <a:lnTo>
                      <a:pt x="630" y="558"/>
                    </a:lnTo>
                    <a:lnTo>
                      <a:pt x="642" y="552"/>
                    </a:lnTo>
                    <a:lnTo>
                      <a:pt x="648" y="546"/>
                    </a:lnTo>
                    <a:lnTo>
                      <a:pt x="648" y="516"/>
                    </a:lnTo>
                    <a:lnTo>
                      <a:pt x="672" y="486"/>
                    </a:lnTo>
                    <a:lnTo>
                      <a:pt x="684" y="438"/>
                    </a:lnTo>
                    <a:lnTo>
                      <a:pt x="696" y="432"/>
                    </a:lnTo>
                    <a:lnTo>
                      <a:pt x="702" y="426"/>
                    </a:lnTo>
                    <a:lnTo>
                      <a:pt x="714" y="420"/>
                    </a:lnTo>
                    <a:lnTo>
                      <a:pt x="720" y="414"/>
                    </a:lnTo>
                    <a:lnTo>
                      <a:pt x="720" y="402"/>
                    </a:lnTo>
                    <a:lnTo>
                      <a:pt x="726" y="384"/>
                    </a:lnTo>
                    <a:lnTo>
                      <a:pt x="726" y="354"/>
                    </a:lnTo>
                    <a:lnTo>
                      <a:pt x="744" y="354"/>
                    </a:lnTo>
                    <a:lnTo>
                      <a:pt x="750" y="348"/>
                    </a:lnTo>
                    <a:lnTo>
                      <a:pt x="756" y="330"/>
                    </a:lnTo>
                    <a:lnTo>
                      <a:pt x="756" y="300"/>
                    </a:lnTo>
                    <a:lnTo>
                      <a:pt x="762" y="294"/>
                    </a:lnTo>
                    <a:lnTo>
                      <a:pt x="768" y="264"/>
                    </a:lnTo>
                    <a:lnTo>
                      <a:pt x="774" y="252"/>
                    </a:lnTo>
                    <a:lnTo>
                      <a:pt x="786" y="240"/>
                    </a:lnTo>
                    <a:lnTo>
                      <a:pt x="786" y="234"/>
                    </a:lnTo>
                    <a:lnTo>
                      <a:pt x="792" y="228"/>
                    </a:lnTo>
                    <a:lnTo>
                      <a:pt x="792" y="222"/>
                    </a:lnTo>
                    <a:lnTo>
                      <a:pt x="798" y="216"/>
                    </a:lnTo>
                    <a:lnTo>
                      <a:pt x="798" y="210"/>
                    </a:lnTo>
                    <a:lnTo>
                      <a:pt x="810" y="210"/>
                    </a:lnTo>
                    <a:lnTo>
                      <a:pt x="822" y="204"/>
                    </a:lnTo>
                    <a:lnTo>
                      <a:pt x="840" y="186"/>
                    </a:lnTo>
                    <a:lnTo>
                      <a:pt x="840" y="174"/>
                    </a:lnTo>
                    <a:lnTo>
                      <a:pt x="834" y="168"/>
                    </a:lnTo>
                    <a:lnTo>
                      <a:pt x="834" y="162"/>
                    </a:lnTo>
                    <a:lnTo>
                      <a:pt x="840" y="156"/>
                    </a:lnTo>
                    <a:lnTo>
                      <a:pt x="840" y="126"/>
                    </a:lnTo>
                    <a:lnTo>
                      <a:pt x="810" y="126"/>
                    </a:lnTo>
                    <a:lnTo>
                      <a:pt x="810" y="120"/>
                    </a:lnTo>
                    <a:lnTo>
                      <a:pt x="804" y="108"/>
                    </a:lnTo>
                    <a:lnTo>
                      <a:pt x="804" y="60"/>
                    </a:lnTo>
                    <a:lnTo>
                      <a:pt x="774" y="12"/>
                    </a:lnTo>
                    <a:lnTo>
                      <a:pt x="756" y="12"/>
                    </a:lnTo>
                    <a:lnTo>
                      <a:pt x="750" y="18"/>
                    </a:lnTo>
                    <a:lnTo>
                      <a:pt x="750" y="24"/>
                    </a:lnTo>
                    <a:lnTo>
                      <a:pt x="744" y="30"/>
                    </a:lnTo>
                    <a:lnTo>
                      <a:pt x="744" y="36"/>
                    </a:lnTo>
                    <a:lnTo>
                      <a:pt x="720" y="36"/>
                    </a:lnTo>
                    <a:lnTo>
                      <a:pt x="714" y="42"/>
                    </a:lnTo>
                    <a:lnTo>
                      <a:pt x="702" y="48"/>
                    </a:lnTo>
                    <a:lnTo>
                      <a:pt x="696" y="54"/>
                    </a:lnTo>
                    <a:lnTo>
                      <a:pt x="684" y="60"/>
                    </a:lnTo>
                    <a:lnTo>
                      <a:pt x="654" y="60"/>
                    </a:lnTo>
                    <a:lnTo>
                      <a:pt x="648" y="54"/>
                    </a:lnTo>
                    <a:lnTo>
                      <a:pt x="636" y="48"/>
                    </a:lnTo>
                    <a:lnTo>
                      <a:pt x="600" y="36"/>
                    </a:lnTo>
                    <a:lnTo>
                      <a:pt x="546" y="36"/>
                    </a:lnTo>
                    <a:lnTo>
                      <a:pt x="528" y="42"/>
                    </a:lnTo>
                    <a:lnTo>
                      <a:pt x="516" y="54"/>
                    </a:lnTo>
                    <a:lnTo>
                      <a:pt x="504" y="60"/>
                    </a:lnTo>
                    <a:lnTo>
                      <a:pt x="492" y="84"/>
                    </a:lnTo>
                    <a:lnTo>
                      <a:pt x="486" y="90"/>
                    </a:lnTo>
                    <a:lnTo>
                      <a:pt x="480" y="90"/>
                    </a:lnTo>
                    <a:lnTo>
                      <a:pt x="468" y="84"/>
                    </a:lnTo>
                    <a:lnTo>
                      <a:pt x="438" y="84"/>
                    </a:lnTo>
                    <a:lnTo>
                      <a:pt x="414" y="72"/>
                    </a:lnTo>
                    <a:lnTo>
                      <a:pt x="402" y="60"/>
                    </a:lnTo>
                    <a:lnTo>
                      <a:pt x="390" y="54"/>
                    </a:lnTo>
                    <a:lnTo>
                      <a:pt x="384" y="48"/>
                    </a:lnTo>
                    <a:lnTo>
                      <a:pt x="372" y="42"/>
                    </a:lnTo>
                    <a:lnTo>
                      <a:pt x="360" y="42"/>
                    </a:lnTo>
                    <a:lnTo>
                      <a:pt x="336" y="54"/>
                    </a:lnTo>
                    <a:lnTo>
                      <a:pt x="324" y="66"/>
                    </a:lnTo>
                    <a:lnTo>
                      <a:pt x="312" y="72"/>
                    </a:lnTo>
                    <a:lnTo>
                      <a:pt x="306" y="72"/>
                    </a:lnTo>
                    <a:lnTo>
                      <a:pt x="294" y="66"/>
                    </a:lnTo>
                    <a:lnTo>
                      <a:pt x="288" y="60"/>
                    </a:lnTo>
                    <a:lnTo>
                      <a:pt x="288" y="54"/>
                    </a:lnTo>
                    <a:lnTo>
                      <a:pt x="282" y="48"/>
                    </a:lnTo>
                    <a:lnTo>
                      <a:pt x="282" y="42"/>
                    </a:lnTo>
                    <a:lnTo>
                      <a:pt x="258" y="18"/>
                    </a:lnTo>
                    <a:lnTo>
                      <a:pt x="222" y="18"/>
                    </a:lnTo>
                    <a:lnTo>
                      <a:pt x="222" y="12"/>
                    </a:lnTo>
                    <a:lnTo>
                      <a:pt x="210" y="0"/>
                    </a:lnTo>
                    <a:lnTo>
                      <a:pt x="198" y="0"/>
                    </a:lnTo>
                    <a:lnTo>
                      <a:pt x="186" y="6"/>
                    </a:lnTo>
                    <a:lnTo>
                      <a:pt x="180" y="6"/>
                    </a:lnTo>
                    <a:lnTo>
                      <a:pt x="180" y="12"/>
                    </a:lnTo>
                    <a:lnTo>
                      <a:pt x="126" y="12"/>
                    </a:lnTo>
                    <a:lnTo>
                      <a:pt x="102" y="36"/>
                    </a:lnTo>
                    <a:lnTo>
                      <a:pt x="102" y="60"/>
                    </a:lnTo>
                    <a:lnTo>
                      <a:pt x="96" y="78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78" y="108"/>
                    </a:lnTo>
                    <a:lnTo>
                      <a:pt x="72" y="114"/>
                    </a:lnTo>
                    <a:lnTo>
                      <a:pt x="66" y="114"/>
                    </a:lnTo>
                    <a:lnTo>
                      <a:pt x="66" y="168"/>
                    </a:lnTo>
                    <a:lnTo>
                      <a:pt x="60" y="180"/>
                    </a:lnTo>
                    <a:lnTo>
                      <a:pt x="60" y="186"/>
                    </a:lnTo>
                    <a:lnTo>
                      <a:pt x="54" y="192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8" y="234"/>
                    </a:lnTo>
                    <a:lnTo>
                      <a:pt x="78" y="246"/>
                    </a:lnTo>
                    <a:lnTo>
                      <a:pt x="84" y="252"/>
                    </a:lnTo>
                    <a:lnTo>
                      <a:pt x="84" y="264"/>
                    </a:lnTo>
                    <a:lnTo>
                      <a:pt x="78" y="270"/>
                    </a:lnTo>
                    <a:lnTo>
                      <a:pt x="72" y="270"/>
                    </a:lnTo>
                    <a:lnTo>
                      <a:pt x="60" y="276"/>
                    </a:lnTo>
                    <a:lnTo>
                      <a:pt x="60" y="318"/>
                    </a:lnTo>
                    <a:lnTo>
                      <a:pt x="48" y="324"/>
                    </a:lnTo>
                    <a:lnTo>
                      <a:pt x="42" y="336"/>
                    </a:lnTo>
                    <a:lnTo>
                      <a:pt x="36" y="342"/>
                    </a:lnTo>
                    <a:lnTo>
                      <a:pt x="36" y="372"/>
                    </a:lnTo>
                    <a:lnTo>
                      <a:pt x="24" y="396"/>
                    </a:lnTo>
                    <a:lnTo>
                      <a:pt x="6" y="396"/>
                    </a:lnTo>
                    <a:lnTo>
                      <a:pt x="0" y="426"/>
                    </a:lnTo>
                    <a:lnTo>
                      <a:pt x="6" y="462"/>
                    </a:lnTo>
                    <a:lnTo>
                      <a:pt x="0" y="492"/>
                    </a:lnTo>
                    <a:lnTo>
                      <a:pt x="0" y="606"/>
                    </a:lnTo>
                    <a:lnTo>
                      <a:pt x="6" y="612"/>
                    </a:lnTo>
                    <a:lnTo>
                      <a:pt x="30" y="612"/>
                    </a:lnTo>
                    <a:lnTo>
                      <a:pt x="54" y="600"/>
                    </a:lnTo>
                    <a:lnTo>
                      <a:pt x="60" y="594"/>
                    </a:lnTo>
                    <a:lnTo>
                      <a:pt x="66" y="600"/>
                    </a:lnTo>
                    <a:lnTo>
                      <a:pt x="108" y="600"/>
                    </a:lnTo>
                    <a:lnTo>
                      <a:pt x="126" y="606"/>
                    </a:lnTo>
                    <a:lnTo>
                      <a:pt x="138" y="618"/>
                    </a:lnTo>
                    <a:lnTo>
                      <a:pt x="150" y="636"/>
                    </a:lnTo>
                    <a:lnTo>
                      <a:pt x="156" y="648"/>
                    </a:lnTo>
                    <a:lnTo>
                      <a:pt x="168" y="660"/>
                    </a:lnTo>
                    <a:lnTo>
                      <a:pt x="186" y="660"/>
                    </a:lnTo>
                    <a:lnTo>
                      <a:pt x="180" y="666"/>
                    </a:lnTo>
                    <a:lnTo>
                      <a:pt x="180" y="678"/>
                    </a:lnTo>
                    <a:lnTo>
                      <a:pt x="174" y="684"/>
                    </a:lnTo>
                    <a:lnTo>
                      <a:pt x="186" y="684"/>
                    </a:lnTo>
                    <a:lnTo>
                      <a:pt x="198" y="678"/>
                    </a:lnTo>
                    <a:lnTo>
                      <a:pt x="198" y="684"/>
                    </a:lnTo>
                    <a:lnTo>
                      <a:pt x="192" y="690"/>
                    </a:lnTo>
                    <a:lnTo>
                      <a:pt x="186" y="702"/>
                    </a:lnTo>
                    <a:lnTo>
                      <a:pt x="186" y="714"/>
                    </a:lnTo>
                    <a:lnTo>
                      <a:pt x="204" y="750"/>
                    </a:lnTo>
                    <a:lnTo>
                      <a:pt x="216" y="762"/>
                    </a:lnTo>
                    <a:lnTo>
                      <a:pt x="234" y="768"/>
                    </a:lnTo>
                    <a:lnTo>
                      <a:pt x="270" y="768"/>
                    </a:lnTo>
                    <a:lnTo>
                      <a:pt x="276" y="762"/>
                    </a:lnTo>
                    <a:lnTo>
                      <a:pt x="282" y="762"/>
                    </a:lnTo>
                    <a:lnTo>
                      <a:pt x="288" y="738"/>
                    </a:lnTo>
                    <a:lnTo>
                      <a:pt x="312" y="750"/>
                    </a:lnTo>
                    <a:lnTo>
                      <a:pt x="336" y="744"/>
                    </a:lnTo>
                    <a:lnTo>
                      <a:pt x="354" y="756"/>
                    </a:lnTo>
                    <a:lnTo>
                      <a:pt x="396" y="756"/>
                    </a:lnTo>
                    <a:lnTo>
                      <a:pt x="396" y="732"/>
                    </a:lnTo>
                    <a:lnTo>
                      <a:pt x="420" y="732"/>
                    </a:lnTo>
                    <a:lnTo>
                      <a:pt x="420" y="73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77" name="Niger"/>
              <p:cNvSpPr>
                <a:spLocks/>
              </p:cNvSpPr>
              <p:nvPr/>
            </p:nvSpPr>
            <p:spPr bwMode="auto">
              <a:xfrm>
                <a:off x="2658" y="1826"/>
                <a:ext cx="284" cy="241"/>
              </a:xfrm>
              <a:custGeom>
                <a:avLst/>
                <a:gdLst>
                  <a:gd name="T0" fmla="*/ 2147483647 w 1110"/>
                  <a:gd name="T1" fmla="*/ 2147483647 h 942"/>
                  <a:gd name="T2" fmla="*/ 2147483647 w 1110"/>
                  <a:gd name="T3" fmla="*/ 2147483647 h 942"/>
                  <a:gd name="T4" fmla="*/ 2147483647 w 1110"/>
                  <a:gd name="T5" fmla="*/ 2147483647 h 942"/>
                  <a:gd name="T6" fmla="*/ 2147483647 w 1110"/>
                  <a:gd name="T7" fmla="*/ 2147483647 h 942"/>
                  <a:gd name="T8" fmla="*/ 2147483647 w 1110"/>
                  <a:gd name="T9" fmla="*/ 2147483647 h 942"/>
                  <a:gd name="T10" fmla="*/ 2147483647 w 1110"/>
                  <a:gd name="T11" fmla="*/ 2147483647 h 942"/>
                  <a:gd name="T12" fmla="*/ 2147483647 w 1110"/>
                  <a:gd name="T13" fmla="*/ 2147483647 h 942"/>
                  <a:gd name="T14" fmla="*/ 2147483647 w 1110"/>
                  <a:gd name="T15" fmla="*/ 2147483647 h 942"/>
                  <a:gd name="T16" fmla="*/ 2147483647 w 1110"/>
                  <a:gd name="T17" fmla="*/ 2147483647 h 942"/>
                  <a:gd name="T18" fmla="*/ 2147483647 w 1110"/>
                  <a:gd name="T19" fmla="*/ 2147483647 h 942"/>
                  <a:gd name="T20" fmla="*/ 2147483647 w 1110"/>
                  <a:gd name="T21" fmla="*/ 2147483647 h 942"/>
                  <a:gd name="T22" fmla="*/ 2147483647 w 1110"/>
                  <a:gd name="T23" fmla="*/ 2147483647 h 942"/>
                  <a:gd name="T24" fmla="*/ 2147483647 w 1110"/>
                  <a:gd name="T25" fmla="*/ 2147483647 h 942"/>
                  <a:gd name="T26" fmla="*/ 2147483647 w 1110"/>
                  <a:gd name="T27" fmla="*/ 2147483647 h 942"/>
                  <a:gd name="T28" fmla="*/ 2147483647 w 1110"/>
                  <a:gd name="T29" fmla="*/ 2147483647 h 942"/>
                  <a:gd name="T30" fmla="*/ 2147483647 w 1110"/>
                  <a:gd name="T31" fmla="*/ 2147483647 h 942"/>
                  <a:gd name="T32" fmla="*/ 2147483647 w 1110"/>
                  <a:gd name="T33" fmla="*/ 2147483647 h 942"/>
                  <a:gd name="T34" fmla="*/ 2147483647 w 1110"/>
                  <a:gd name="T35" fmla="*/ 2147483647 h 942"/>
                  <a:gd name="T36" fmla="*/ 2147483647 w 1110"/>
                  <a:gd name="T37" fmla="*/ 2147483647 h 942"/>
                  <a:gd name="T38" fmla="*/ 2147483647 w 1110"/>
                  <a:gd name="T39" fmla="*/ 2147483647 h 942"/>
                  <a:gd name="T40" fmla="*/ 2147483647 w 1110"/>
                  <a:gd name="T41" fmla="*/ 2147483647 h 942"/>
                  <a:gd name="T42" fmla="*/ 2147483647 w 1110"/>
                  <a:gd name="T43" fmla="*/ 2147483647 h 942"/>
                  <a:gd name="T44" fmla="*/ 2147483647 w 1110"/>
                  <a:gd name="T45" fmla="*/ 2147483647 h 942"/>
                  <a:gd name="T46" fmla="*/ 2147483647 w 1110"/>
                  <a:gd name="T47" fmla="*/ 2147483647 h 942"/>
                  <a:gd name="T48" fmla="*/ 2147483647 w 1110"/>
                  <a:gd name="T49" fmla="*/ 2147483647 h 942"/>
                  <a:gd name="T50" fmla="*/ 2147483647 w 1110"/>
                  <a:gd name="T51" fmla="*/ 2147483647 h 942"/>
                  <a:gd name="T52" fmla="*/ 2147483647 w 1110"/>
                  <a:gd name="T53" fmla="*/ 2147483647 h 942"/>
                  <a:gd name="T54" fmla="*/ 2147483647 w 1110"/>
                  <a:gd name="T55" fmla="*/ 2147483647 h 942"/>
                  <a:gd name="T56" fmla="*/ 2147483647 w 1110"/>
                  <a:gd name="T57" fmla="*/ 2147483647 h 942"/>
                  <a:gd name="T58" fmla="*/ 2147483647 w 1110"/>
                  <a:gd name="T59" fmla="*/ 2147483647 h 942"/>
                  <a:gd name="T60" fmla="*/ 2147483647 w 1110"/>
                  <a:gd name="T61" fmla="*/ 2147483647 h 942"/>
                  <a:gd name="T62" fmla="*/ 2147483647 w 1110"/>
                  <a:gd name="T63" fmla="*/ 2147483647 h 942"/>
                  <a:gd name="T64" fmla="*/ 2147483647 w 1110"/>
                  <a:gd name="T65" fmla="*/ 2147483647 h 942"/>
                  <a:gd name="T66" fmla="*/ 2147483647 w 1110"/>
                  <a:gd name="T67" fmla="*/ 2147483647 h 942"/>
                  <a:gd name="T68" fmla="*/ 2147483647 w 1110"/>
                  <a:gd name="T69" fmla="*/ 2147483647 h 942"/>
                  <a:gd name="T70" fmla="*/ 2147483647 w 1110"/>
                  <a:gd name="T71" fmla="*/ 2147483647 h 942"/>
                  <a:gd name="T72" fmla="*/ 2147483647 w 1110"/>
                  <a:gd name="T73" fmla="*/ 2147483647 h 942"/>
                  <a:gd name="T74" fmla="*/ 2147483647 w 1110"/>
                  <a:gd name="T75" fmla="*/ 2147483647 h 942"/>
                  <a:gd name="T76" fmla="*/ 2147483647 w 1110"/>
                  <a:gd name="T77" fmla="*/ 2147483647 h 942"/>
                  <a:gd name="T78" fmla="*/ 2147483647 w 1110"/>
                  <a:gd name="T79" fmla="*/ 2147483647 h 942"/>
                  <a:gd name="T80" fmla="*/ 2147483647 w 1110"/>
                  <a:gd name="T81" fmla="*/ 2147483647 h 942"/>
                  <a:gd name="T82" fmla="*/ 2147483647 w 1110"/>
                  <a:gd name="T83" fmla="*/ 2147483647 h 942"/>
                  <a:gd name="T84" fmla="*/ 2147483647 w 1110"/>
                  <a:gd name="T85" fmla="*/ 2147483647 h 942"/>
                  <a:gd name="T86" fmla="*/ 2147483647 w 1110"/>
                  <a:gd name="T87" fmla="*/ 2147483647 h 942"/>
                  <a:gd name="T88" fmla="*/ 2147483647 w 1110"/>
                  <a:gd name="T89" fmla="*/ 2147483647 h 942"/>
                  <a:gd name="T90" fmla="*/ 2147483647 w 1110"/>
                  <a:gd name="T91" fmla="*/ 2147483647 h 942"/>
                  <a:gd name="T92" fmla="*/ 2147483647 w 1110"/>
                  <a:gd name="T93" fmla="*/ 2147483647 h 942"/>
                  <a:gd name="T94" fmla="*/ 2147483647 w 1110"/>
                  <a:gd name="T95" fmla="*/ 2147483647 h 942"/>
                  <a:gd name="T96" fmla="*/ 2147483647 w 1110"/>
                  <a:gd name="T97" fmla="*/ 2147483647 h 942"/>
                  <a:gd name="T98" fmla="*/ 0 w 1110"/>
                  <a:gd name="T99" fmla="*/ 2147483647 h 942"/>
                  <a:gd name="T100" fmla="*/ 2147483647 w 1110"/>
                  <a:gd name="T101" fmla="*/ 2147483647 h 94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10"/>
                  <a:gd name="T154" fmla="*/ 0 h 942"/>
                  <a:gd name="T155" fmla="*/ 1110 w 1110"/>
                  <a:gd name="T156" fmla="*/ 942 h 94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10" h="942">
                    <a:moveTo>
                      <a:pt x="54" y="792"/>
                    </a:moveTo>
                    <a:lnTo>
                      <a:pt x="54" y="810"/>
                    </a:lnTo>
                    <a:lnTo>
                      <a:pt x="66" y="810"/>
                    </a:lnTo>
                    <a:lnTo>
                      <a:pt x="48" y="828"/>
                    </a:lnTo>
                    <a:lnTo>
                      <a:pt x="48" y="834"/>
                    </a:lnTo>
                    <a:lnTo>
                      <a:pt x="72" y="858"/>
                    </a:lnTo>
                    <a:lnTo>
                      <a:pt x="84" y="864"/>
                    </a:lnTo>
                    <a:lnTo>
                      <a:pt x="90" y="876"/>
                    </a:lnTo>
                    <a:lnTo>
                      <a:pt x="108" y="876"/>
                    </a:lnTo>
                    <a:lnTo>
                      <a:pt x="120" y="864"/>
                    </a:lnTo>
                    <a:lnTo>
                      <a:pt x="132" y="864"/>
                    </a:lnTo>
                    <a:lnTo>
                      <a:pt x="144" y="876"/>
                    </a:lnTo>
                    <a:lnTo>
                      <a:pt x="150" y="888"/>
                    </a:lnTo>
                    <a:lnTo>
                      <a:pt x="126" y="894"/>
                    </a:lnTo>
                    <a:lnTo>
                      <a:pt x="150" y="930"/>
                    </a:lnTo>
                    <a:lnTo>
                      <a:pt x="150" y="906"/>
                    </a:lnTo>
                    <a:lnTo>
                      <a:pt x="180" y="894"/>
                    </a:lnTo>
                    <a:lnTo>
                      <a:pt x="192" y="906"/>
                    </a:lnTo>
                    <a:lnTo>
                      <a:pt x="198" y="918"/>
                    </a:lnTo>
                    <a:lnTo>
                      <a:pt x="204" y="924"/>
                    </a:lnTo>
                    <a:lnTo>
                      <a:pt x="210" y="924"/>
                    </a:lnTo>
                    <a:lnTo>
                      <a:pt x="216" y="930"/>
                    </a:lnTo>
                    <a:lnTo>
                      <a:pt x="222" y="930"/>
                    </a:lnTo>
                    <a:lnTo>
                      <a:pt x="234" y="936"/>
                    </a:lnTo>
                    <a:lnTo>
                      <a:pt x="240" y="942"/>
                    </a:lnTo>
                    <a:lnTo>
                      <a:pt x="240" y="888"/>
                    </a:lnTo>
                    <a:lnTo>
                      <a:pt x="246" y="888"/>
                    </a:lnTo>
                    <a:lnTo>
                      <a:pt x="252" y="882"/>
                    </a:lnTo>
                    <a:lnTo>
                      <a:pt x="258" y="870"/>
                    </a:lnTo>
                    <a:lnTo>
                      <a:pt x="264" y="864"/>
                    </a:lnTo>
                    <a:lnTo>
                      <a:pt x="270" y="852"/>
                    </a:lnTo>
                    <a:lnTo>
                      <a:pt x="276" y="834"/>
                    </a:lnTo>
                    <a:lnTo>
                      <a:pt x="276" y="810"/>
                    </a:lnTo>
                    <a:lnTo>
                      <a:pt x="300" y="786"/>
                    </a:lnTo>
                    <a:lnTo>
                      <a:pt x="354" y="786"/>
                    </a:lnTo>
                    <a:lnTo>
                      <a:pt x="354" y="780"/>
                    </a:lnTo>
                    <a:lnTo>
                      <a:pt x="360" y="780"/>
                    </a:lnTo>
                    <a:lnTo>
                      <a:pt x="372" y="774"/>
                    </a:lnTo>
                    <a:lnTo>
                      <a:pt x="384" y="774"/>
                    </a:lnTo>
                    <a:lnTo>
                      <a:pt x="396" y="786"/>
                    </a:lnTo>
                    <a:lnTo>
                      <a:pt x="396" y="792"/>
                    </a:lnTo>
                    <a:lnTo>
                      <a:pt x="432" y="792"/>
                    </a:lnTo>
                    <a:lnTo>
                      <a:pt x="456" y="816"/>
                    </a:lnTo>
                    <a:lnTo>
                      <a:pt x="456" y="822"/>
                    </a:lnTo>
                    <a:lnTo>
                      <a:pt x="462" y="828"/>
                    </a:lnTo>
                    <a:lnTo>
                      <a:pt x="462" y="834"/>
                    </a:lnTo>
                    <a:lnTo>
                      <a:pt x="468" y="840"/>
                    </a:lnTo>
                    <a:lnTo>
                      <a:pt x="480" y="846"/>
                    </a:lnTo>
                    <a:lnTo>
                      <a:pt x="486" y="846"/>
                    </a:lnTo>
                    <a:lnTo>
                      <a:pt x="498" y="840"/>
                    </a:lnTo>
                    <a:lnTo>
                      <a:pt x="510" y="828"/>
                    </a:lnTo>
                    <a:lnTo>
                      <a:pt x="534" y="816"/>
                    </a:lnTo>
                    <a:lnTo>
                      <a:pt x="546" y="816"/>
                    </a:lnTo>
                    <a:lnTo>
                      <a:pt x="558" y="822"/>
                    </a:lnTo>
                    <a:lnTo>
                      <a:pt x="564" y="828"/>
                    </a:lnTo>
                    <a:lnTo>
                      <a:pt x="576" y="834"/>
                    </a:lnTo>
                    <a:lnTo>
                      <a:pt x="588" y="846"/>
                    </a:lnTo>
                    <a:lnTo>
                      <a:pt x="612" y="858"/>
                    </a:lnTo>
                    <a:lnTo>
                      <a:pt x="642" y="858"/>
                    </a:lnTo>
                    <a:lnTo>
                      <a:pt x="654" y="864"/>
                    </a:lnTo>
                    <a:lnTo>
                      <a:pt x="660" y="864"/>
                    </a:lnTo>
                    <a:lnTo>
                      <a:pt x="666" y="858"/>
                    </a:lnTo>
                    <a:lnTo>
                      <a:pt x="678" y="834"/>
                    </a:lnTo>
                    <a:lnTo>
                      <a:pt x="690" y="828"/>
                    </a:lnTo>
                    <a:lnTo>
                      <a:pt x="702" y="816"/>
                    </a:lnTo>
                    <a:lnTo>
                      <a:pt x="720" y="810"/>
                    </a:lnTo>
                    <a:lnTo>
                      <a:pt x="774" y="810"/>
                    </a:lnTo>
                    <a:lnTo>
                      <a:pt x="810" y="822"/>
                    </a:lnTo>
                    <a:lnTo>
                      <a:pt x="822" y="828"/>
                    </a:lnTo>
                    <a:lnTo>
                      <a:pt x="828" y="834"/>
                    </a:lnTo>
                    <a:lnTo>
                      <a:pt x="858" y="834"/>
                    </a:lnTo>
                    <a:lnTo>
                      <a:pt x="870" y="828"/>
                    </a:lnTo>
                    <a:lnTo>
                      <a:pt x="876" y="822"/>
                    </a:lnTo>
                    <a:lnTo>
                      <a:pt x="888" y="816"/>
                    </a:lnTo>
                    <a:lnTo>
                      <a:pt x="894" y="810"/>
                    </a:lnTo>
                    <a:lnTo>
                      <a:pt x="918" y="810"/>
                    </a:lnTo>
                    <a:lnTo>
                      <a:pt x="918" y="804"/>
                    </a:lnTo>
                    <a:lnTo>
                      <a:pt x="924" y="798"/>
                    </a:lnTo>
                    <a:lnTo>
                      <a:pt x="924" y="792"/>
                    </a:lnTo>
                    <a:lnTo>
                      <a:pt x="930" y="786"/>
                    </a:lnTo>
                    <a:lnTo>
                      <a:pt x="936" y="786"/>
                    </a:lnTo>
                    <a:lnTo>
                      <a:pt x="930" y="726"/>
                    </a:lnTo>
                    <a:lnTo>
                      <a:pt x="948" y="720"/>
                    </a:lnTo>
                    <a:lnTo>
                      <a:pt x="948" y="714"/>
                    </a:lnTo>
                    <a:lnTo>
                      <a:pt x="954" y="708"/>
                    </a:lnTo>
                    <a:lnTo>
                      <a:pt x="954" y="696"/>
                    </a:lnTo>
                    <a:lnTo>
                      <a:pt x="960" y="678"/>
                    </a:lnTo>
                    <a:lnTo>
                      <a:pt x="966" y="666"/>
                    </a:lnTo>
                    <a:lnTo>
                      <a:pt x="978" y="648"/>
                    </a:lnTo>
                    <a:lnTo>
                      <a:pt x="984" y="636"/>
                    </a:lnTo>
                    <a:lnTo>
                      <a:pt x="1002" y="618"/>
                    </a:lnTo>
                    <a:lnTo>
                      <a:pt x="1026" y="588"/>
                    </a:lnTo>
                    <a:lnTo>
                      <a:pt x="1050" y="564"/>
                    </a:lnTo>
                    <a:lnTo>
                      <a:pt x="1068" y="540"/>
                    </a:lnTo>
                    <a:lnTo>
                      <a:pt x="1074" y="534"/>
                    </a:lnTo>
                    <a:lnTo>
                      <a:pt x="1092" y="288"/>
                    </a:lnTo>
                    <a:lnTo>
                      <a:pt x="1110" y="252"/>
                    </a:lnTo>
                    <a:lnTo>
                      <a:pt x="1080" y="216"/>
                    </a:lnTo>
                    <a:lnTo>
                      <a:pt x="1074" y="192"/>
                    </a:lnTo>
                    <a:lnTo>
                      <a:pt x="1044" y="156"/>
                    </a:lnTo>
                    <a:lnTo>
                      <a:pt x="1056" y="108"/>
                    </a:lnTo>
                    <a:lnTo>
                      <a:pt x="1038" y="42"/>
                    </a:lnTo>
                    <a:lnTo>
                      <a:pt x="1020" y="48"/>
                    </a:lnTo>
                    <a:lnTo>
                      <a:pt x="1002" y="60"/>
                    </a:lnTo>
                    <a:lnTo>
                      <a:pt x="990" y="66"/>
                    </a:lnTo>
                    <a:lnTo>
                      <a:pt x="984" y="66"/>
                    </a:lnTo>
                    <a:lnTo>
                      <a:pt x="978" y="60"/>
                    </a:lnTo>
                    <a:lnTo>
                      <a:pt x="966" y="54"/>
                    </a:lnTo>
                    <a:lnTo>
                      <a:pt x="960" y="42"/>
                    </a:lnTo>
                    <a:lnTo>
                      <a:pt x="954" y="36"/>
                    </a:lnTo>
                    <a:lnTo>
                      <a:pt x="942" y="30"/>
                    </a:lnTo>
                    <a:lnTo>
                      <a:pt x="936" y="24"/>
                    </a:lnTo>
                    <a:lnTo>
                      <a:pt x="930" y="24"/>
                    </a:lnTo>
                    <a:lnTo>
                      <a:pt x="918" y="18"/>
                    </a:lnTo>
                    <a:lnTo>
                      <a:pt x="900" y="12"/>
                    </a:lnTo>
                    <a:lnTo>
                      <a:pt x="888" y="12"/>
                    </a:lnTo>
                    <a:lnTo>
                      <a:pt x="876" y="6"/>
                    </a:lnTo>
                    <a:lnTo>
                      <a:pt x="864" y="6"/>
                    </a:lnTo>
                    <a:lnTo>
                      <a:pt x="828" y="0"/>
                    </a:lnTo>
                    <a:lnTo>
                      <a:pt x="816" y="6"/>
                    </a:lnTo>
                    <a:lnTo>
                      <a:pt x="786" y="30"/>
                    </a:lnTo>
                    <a:lnTo>
                      <a:pt x="738" y="66"/>
                    </a:lnTo>
                    <a:lnTo>
                      <a:pt x="684" y="102"/>
                    </a:lnTo>
                    <a:lnTo>
                      <a:pt x="624" y="144"/>
                    </a:lnTo>
                    <a:lnTo>
                      <a:pt x="576" y="180"/>
                    </a:lnTo>
                    <a:lnTo>
                      <a:pt x="534" y="210"/>
                    </a:lnTo>
                    <a:lnTo>
                      <a:pt x="510" y="222"/>
                    </a:lnTo>
                    <a:lnTo>
                      <a:pt x="480" y="246"/>
                    </a:lnTo>
                    <a:lnTo>
                      <a:pt x="450" y="282"/>
                    </a:lnTo>
                    <a:lnTo>
                      <a:pt x="414" y="312"/>
                    </a:lnTo>
                    <a:lnTo>
                      <a:pt x="390" y="330"/>
                    </a:lnTo>
                    <a:lnTo>
                      <a:pt x="366" y="336"/>
                    </a:lnTo>
                    <a:lnTo>
                      <a:pt x="324" y="342"/>
                    </a:lnTo>
                    <a:lnTo>
                      <a:pt x="282" y="354"/>
                    </a:lnTo>
                    <a:lnTo>
                      <a:pt x="282" y="558"/>
                    </a:lnTo>
                    <a:lnTo>
                      <a:pt x="264" y="582"/>
                    </a:lnTo>
                    <a:lnTo>
                      <a:pt x="264" y="594"/>
                    </a:lnTo>
                    <a:lnTo>
                      <a:pt x="258" y="606"/>
                    </a:lnTo>
                    <a:lnTo>
                      <a:pt x="258" y="624"/>
                    </a:lnTo>
                    <a:lnTo>
                      <a:pt x="252" y="636"/>
                    </a:lnTo>
                    <a:lnTo>
                      <a:pt x="240" y="642"/>
                    </a:lnTo>
                    <a:lnTo>
                      <a:pt x="222" y="648"/>
                    </a:lnTo>
                    <a:lnTo>
                      <a:pt x="198" y="648"/>
                    </a:lnTo>
                    <a:lnTo>
                      <a:pt x="186" y="654"/>
                    </a:lnTo>
                    <a:lnTo>
                      <a:pt x="138" y="648"/>
                    </a:lnTo>
                    <a:lnTo>
                      <a:pt x="138" y="666"/>
                    </a:lnTo>
                    <a:lnTo>
                      <a:pt x="72" y="660"/>
                    </a:lnTo>
                    <a:lnTo>
                      <a:pt x="48" y="678"/>
                    </a:lnTo>
                    <a:lnTo>
                      <a:pt x="0" y="690"/>
                    </a:lnTo>
                    <a:lnTo>
                      <a:pt x="0" y="726"/>
                    </a:lnTo>
                    <a:lnTo>
                      <a:pt x="6" y="738"/>
                    </a:lnTo>
                    <a:lnTo>
                      <a:pt x="6" y="762"/>
                    </a:lnTo>
                    <a:lnTo>
                      <a:pt x="18" y="786"/>
                    </a:lnTo>
                    <a:lnTo>
                      <a:pt x="30" y="792"/>
                    </a:lnTo>
                    <a:lnTo>
                      <a:pt x="54" y="79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78" name="Namibia"/>
              <p:cNvSpPr>
                <a:spLocks/>
              </p:cNvSpPr>
              <p:nvPr/>
            </p:nvSpPr>
            <p:spPr bwMode="auto">
              <a:xfrm>
                <a:off x="2864" y="2659"/>
                <a:ext cx="244" cy="249"/>
              </a:xfrm>
              <a:custGeom>
                <a:avLst/>
                <a:gdLst>
                  <a:gd name="T0" fmla="*/ 2147483647 w 954"/>
                  <a:gd name="T1" fmla="*/ 2147483647 h 972"/>
                  <a:gd name="T2" fmla="*/ 2147483647 w 954"/>
                  <a:gd name="T3" fmla="*/ 2147483647 h 972"/>
                  <a:gd name="T4" fmla="*/ 2147483647 w 954"/>
                  <a:gd name="T5" fmla="*/ 2147483647 h 972"/>
                  <a:gd name="T6" fmla="*/ 2147483647 w 954"/>
                  <a:gd name="T7" fmla="*/ 2147483647 h 972"/>
                  <a:gd name="T8" fmla="*/ 2147483647 w 954"/>
                  <a:gd name="T9" fmla="*/ 2147483647 h 972"/>
                  <a:gd name="T10" fmla="*/ 2147483647 w 954"/>
                  <a:gd name="T11" fmla="*/ 2147483647 h 972"/>
                  <a:gd name="T12" fmla="*/ 2147483647 w 954"/>
                  <a:gd name="T13" fmla="*/ 2147483647 h 972"/>
                  <a:gd name="T14" fmla="*/ 2147483647 w 954"/>
                  <a:gd name="T15" fmla="*/ 2147483647 h 972"/>
                  <a:gd name="T16" fmla="*/ 2147483647 w 954"/>
                  <a:gd name="T17" fmla="*/ 2147483647 h 972"/>
                  <a:gd name="T18" fmla="*/ 2147483647 w 954"/>
                  <a:gd name="T19" fmla="*/ 2147483647 h 972"/>
                  <a:gd name="T20" fmla="*/ 2147483647 w 954"/>
                  <a:gd name="T21" fmla="*/ 2147483647 h 972"/>
                  <a:gd name="T22" fmla="*/ 2147483647 w 954"/>
                  <a:gd name="T23" fmla="*/ 2147483647 h 972"/>
                  <a:gd name="T24" fmla="*/ 2147483647 w 954"/>
                  <a:gd name="T25" fmla="*/ 2147483647 h 972"/>
                  <a:gd name="T26" fmla="*/ 2147483647 w 954"/>
                  <a:gd name="T27" fmla="*/ 2147483647 h 972"/>
                  <a:gd name="T28" fmla="*/ 2147483647 w 954"/>
                  <a:gd name="T29" fmla="*/ 2147483647 h 972"/>
                  <a:gd name="T30" fmla="*/ 2147483647 w 954"/>
                  <a:gd name="T31" fmla="*/ 2147483647 h 972"/>
                  <a:gd name="T32" fmla="*/ 2147483647 w 954"/>
                  <a:gd name="T33" fmla="*/ 2147483647 h 972"/>
                  <a:gd name="T34" fmla="*/ 2147483647 w 954"/>
                  <a:gd name="T35" fmla="*/ 2147483647 h 972"/>
                  <a:gd name="T36" fmla="*/ 2147483647 w 954"/>
                  <a:gd name="T37" fmla="*/ 2147483647 h 972"/>
                  <a:gd name="T38" fmla="*/ 2147483647 w 954"/>
                  <a:gd name="T39" fmla="*/ 2147483647 h 972"/>
                  <a:gd name="T40" fmla="*/ 2147483647 w 954"/>
                  <a:gd name="T41" fmla="*/ 2147483647 h 972"/>
                  <a:gd name="T42" fmla="*/ 2147483647 w 954"/>
                  <a:gd name="T43" fmla="*/ 2147483647 h 972"/>
                  <a:gd name="T44" fmla="*/ 2147483647 w 954"/>
                  <a:gd name="T45" fmla="*/ 2147483647 h 972"/>
                  <a:gd name="T46" fmla="*/ 2147483647 w 954"/>
                  <a:gd name="T47" fmla="*/ 2147483647 h 972"/>
                  <a:gd name="T48" fmla="*/ 2147483647 w 954"/>
                  <a:gd name="T49" fmla="*/ 2147483647 h 972"/>
                  <a:gd name="T50" fmla="*/ 2147483647 w 954"/>
                  <a:gd name="T51" fmla="*/ 2147483647 h 972"/>
                  <a:gd name="T52" fmla="*/ 2147483647 w 954"/>
                  <a:gd name="T53" fmla="*/ 2147483647 h 972"/>
                  <a:gd name="T54" fmla="*/ 2147483647 w 954"/>
                  <a:gd name="T55" fmla="*/ 2147483647 h 972"/>
                  <a:gd name="T56" fmla="*/ 2147483647 w 954"/>
                  <a:gd name="T57" fmla="*/ 2147483647 h 972"/>
                  <a:gd name="T58" fmla="*/ 2147483647 w 954"/>
                  <a:gd name="T59" fmla="*/ 2147483647 h 972"/>
                  <a:gd name="T60" fmla="*/ 2147483647 w 954"/>
                  <a:gd name="T61" fmla="*/ 2147483647 h 972"/>
                  <a:gd name="T62" fmla="*/ 2147483647 w 954"/>
                  <a:gd name="T63" fmla="*/ 2147483647 h 972"/>
                  <a:gd name="T64" fmla="*/ 2147483647 w 954"/>
                  <a:gd name="T65" fmla="*/ 2147483647 h 972"/>
                  <a:gd name="T66" fmla="*/ 2147483647 w 954"/>
                  <a:gd name="T67" fmla="*/ 0 h 972"/>
                  <a:gd name="T68" fmla="*/ 2147483647 w 954"/>
                  <a:gd name="T69" fmla="*/ 2147483647 h 972"/>
                  <a:gd name="T70" fmla="*/ 2147483647 w 954"/>
                  <a:gd name="T71" fmla="*/ 2147483647 h 972"/>
                  <a:gd name="T72" fmla="*/ 0 w 954"/>
                  <a:gd name="T73" fmla="*/ 2147483647 h 972"/>
                  <a:gd name="T74" fmla="*/ 2147483647 w 954"/>
                  <a:gd name="T75" fmla="*/ 2147483647 h 972"/>
                  <a:gd name="T76" fmla="*/ 2147483647 w 954"/>
                  <a:gd name="T77" fmla="*/ 2147483647 h 972"/>
                  <a:gd name="T78" fmla="*/ 2147483647 w 954"/>
                  <a:gd name="T79" fmla="*/ 2147483647 h 972"/>
                  <a:gd name="T80" fmla="*/ 2147483647 w 954"/>
                  <a:gd name="T81" fmla="*/ 2147483647 h 972"/>
                  <a:gd name="T82" fmla="*/ 2147483647 w 954"/>
                  <a:gd name="T83" fmla="*/ 2147483647 h 972"/>
                  <a:gd name="T84" fmla="*/ 2147483647 w 954"/>
                  <a:gd name="T85" fmla="*/ 2147483647 h 972"/>
                  <a:gd name="T86" fmla="*/ 2147483647 w 954"/>
                  <a:gd name="T87" fmla="*/ 2147483647 h 972"/>
                  <a:gd name="T88" fmla="*/ 2147483647 w 954"/>
                  <a:gd name="T89" fmla="*/ 2147483647 h 972"/>
                  <a:gd name="T90" fmla="*/ 2147483647 w 954"/>
                  <a:gd name="T91" fmla="*/ 2147483647 h 972"/>
                  <a:gd name="T92" fmla="*/ 2147483647 w 954"/>
                  <a:gd name="T93" fmla="*/ 2147483647 h 972"/>
                  <a:gd name="T94" fmla="*/ 2147483647 w 954"/>
                  <a:gd name="T95" fmla="*/ 2147483647 h 972"/>
                  <a:gd name="T96" fmla="*/ 2147483647 w 954"/>
                  <a:gd name="T97" fmla="*/ 2147483647 h 972"/>
                  <a:gd name="T98" fmla="*/ 2147483647 w 954"/>
                  <a:gd name="T99" fmla="*/ 2147483647 h 972"/>
                  <a:gd name="T100" fmla="*/ 2147483647 w 954"/>
                  <a:gd name="T101" fmla="*/ 2147483647 h 972"/>
                  <a:gd name="T102" fmla="*/ 2147483647 w 954"/>
                  <a:gd name="T103" fmla="*/ 2147483647 h 972"/>
                  <a:gd name="T104" fmla="*/ 2147483647 w 954"/>
                  <a:gd name="T105" fmla="*/ 2147483647 h 972"/>
                  <a:gd name="T106" fmla="*/ 2147483647 w 954"/>
                  <a:gd name="T107" fmla="*/ 2147483647 h 972"/>
                  <a:gd name="T108" fmla="*/ 2147483647 w 954"/>
                  <a:gd name="T109" fmla="*/ 2147483647 h 972"/>
                  <a:gd name="T110" fmla="*/ 2147483647 w 954"/>
                  <a:gd name="T111" fmla="*/ 2147483647 h 972"/>
                  <a:gd name="T112" fmla="*/ 2147483647 w 954"/>
                  <a:gd name="T113" fmla="*/ 2147483647 h 972"/>
                  <a:gd name="T114" fmla="*/ 2147483647 w 954"/>
                  <a:gd name="T115" fmla="*/ 2147483647 h 972"/>
                  <a:gd name="T116" fmla="*/ 2147483647 w 954"/>
                  <a:gd name="T117" fmla="*/ 2147483647 h 972"/>
                  <a:gd name="T118" fmla="*/ 2147483647 w 954"/>
                  <a:gd name="T119" fmla="*/ 2147483647 h 9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54"/>
                  <a:gd name="T181" fmla="*/ 0 h 972"/>
                  <a:gd name="T182" fmla="*/ 954 w 954"/>
                  <a:gd name="T183" fmla="*/ 972 h 97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54" h="972">
                    <a:moveTo>
                      <a:pt x="366" y="894"/>
                    </a:moveTo>
                    <a:lnTo>
                      <a:pt x="372" y="894"/>
                    </a:lnTo>
                    <a:lnTo>
                      <a:pt x="390" y="912"/>
                    </a:lnTo>
                    <a:lnTo>
                      <a:pt x="390" y="936"/>
                    </a:lnTo>
                    <a:lnTo>
                      <a:pt x="396" y="948"/>
                    </a:lnTo>
                    <a:lnTo>
                      <a:pt x="402" y="954"/>
                    </a:lnTo>
                    <a:lnTo>
                      <a:pt x="426" y="954"/>
                    </a:lnTo>
                    <a:lnTo>
                      <a:pt x="432" y="960"/>
                    </a:lnTo>
                    <a:lnTo>
                      <a:pt x="432" y="966"/>
                    </a:lnTo>
                    <a:lnTo>
                      <a:pt x="438" y="972"/>
                    </a:lnTo>
                    <a:lnTo>
                      <a:pt x="462" y="972"/>
                    </a:lnTo>
                    <a:lnTo>
                      <a:pt x="474" y="960"/>
                    </a:lnTo>
                    <a:lnTo>
                      <a:pt x="486" y="960"/>
                    </a:lnTo>
                    <a:lnTo>
                      <a:pt x="498" y="972"/>
                    </a:lnTo>
                    <a:lnTo>
                      <a:pt x="522" y="972"/>
                    </a:lnTo>
                    <a:lnTo>
                      <a:pt x="522" y="948"/>
                    </a:lnTo>
                    <a:lnTo>
                      <a:pt x="534" y="948"/>
                    </a:lnTo>
                    <a:lnTo>
                      <a:pt x="534" y="942"/>
                    </a:lnTo>
                    <a:lnTo>
                      <a:pt x="540" y="936"/>
                    </a:lnTo>
                    <a:lnTo>
                      <a:pt x="552" y="930"/>
                    </a:lnTo>
                    <a:lnTo>
                      <a:pt x="570" y="930"/>
                    </a:lnTo>
                    <a:lnTo>
                      <a:pt x="582" y="414"/>
                    </a:lnTo>
                    <a:lnTo>
                      <a:pt x="654" y="414"/>
                    </a:lnTo>
                    <a:lnTo>
                      <a:pt x="648" y="288"/>
                    </a:lnTo>
                    <a:lnTo>
                      <a:pt x="654" y="282"/>
                    </a:lnTo>
                    <a:lnTo>
                      <a:pt x="654" y="108"/>
                    </a:lnTo>
                    <a:lnTo>
                      <a:pt x="690" y="108"/>
                    </a:lnTo>
                    <a:lnTo>
                      <a:pt x="708" y="102"/>
                    </a:lnTo>
                    <a:lnTo>
                      <a:pt x="744" y="102"/>
                    </a:lnTo>
                    <a:lnTo>
                      <a:pt x="792" y="90"/>
                    </a:lnTo>
                    <a:lnTo>
                      <a:pt x="804" y="84"/>
                    </a:lnTo>
                    <a:lnTo>
                      <a:pt x="822" y="84"/>
                    </a:lnTo>
                    <a:lnTo>
                      <a:pt x="828" y="90"/>
                    </a:lnTo>
                    <a:lnTo>
                      <a:pt x="828" y="108"/>
                    </a:lnTo>
                    <a:lnTo>
                      <a:pt x="834" y="108"/>
                    </a:lnTo>
                    <a:lnTo>
                      <a:pt x="834" y="126"/>
                    </a:lnTo>
                    <a:lnTo>
                      <a:pt x="840" y="126"/>
                    </a:lnTo>
                    <a:lnTo>
                      <a:pt x="882" y="84"/>
                    </a:lnTo>
                    <a:lnTo>
                      <a:pt x="906" y="84"/>
                    </a:lnTo>
                    <a:lnTo>
                      <a:pt x="918" y="72"/>
                    </a:lnTo>
                    <a:lnTo>
                      <a:pt x="954" y="66"/>
                    </a:lnTo>
                    <a:lnTo>
                      <a:pt x="936" y="48"/>
                    </a:lnTo>
                    <a:lnTo>
                      <a:pt x="906" y="54"/>
                    </a:lnTo>
                    <a:lnTo>
                      <a:pt x="906" y="48"/>
                    </a:lnTo>
                    <a:lnTo>
                      <a:pt x="900" y="42"/>
                    </a:lnTo>
                    <a:lnTo>
                      <a:pt x="882" y="42"/>
                    </a:lnTo>
                    <a:lnTo>
                      <a:pt x="876" y="48"/>
                    </a:lnTo>
                    <a:lnTo>
                      <a:pt x="870" y="48"/>
                    </a:lnTo>
                    <a:lnTo>
                      <a:pt x="846" y="60"/>
                    </a:lnTo>
                    <a:lnTo>
                      <a:pt x="828" y="54"/>
                    </a:lnTo>
                    <a:lnTo>
                      <a:pt x="816" y="60"/>
                    </a:lnTo>
                    <a:lnTo>
                      <a:pt x="780" y="72"/>
                    </a:lnTo>
                    <a:lnTo>
                      <a:pt x="732" y="78"/>
                    </a:lnTo>
                    <a:lnTo>
                      <a:pt x="696" y="84"/>
                    </a:lnTo>
                    <a:lnTo>
                      <a:pt x="624" y="84"/>
                    </a:lnTo>
                    <a:lnTo>
                      <a:pt x="618" y="72"/>
                    </a:lnTo>
                    <a:lnTo>
                      <a:pt x="546" y="78"/>
                    </a:lnTo>
                    <a:lnTo>
                      <a:pt x="540" y="66"/>
                    </a:lnTo>
                    <a:lnTo>
                      <a:pt x="504" y="66"/>
                    </a:lnTo>
                    <a:lnTo>
                      <a:pt x="480" y="42"/>
                    </a:lnTo>
                    <a:lnTo>
                      <a:pt x="480" y="36"/>
                    </a:lnTo>
                    <a:lnTo>
                      <a:pt x="174" y="36"/>
                    </a:lnTo>
                    <a:lnTo>
                      <a:pt x="168" y="30"/>
                    </a:lnTo>
                    <a:lnTo>
                      <a:pt x="156" y="30"/>
                    </a:lnTo>
                    <a:lnTo>
                      <a:pt x="132" y="18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90" y="0"/>
                    </a:lnTo>
                    <a:lnTo>
                      <a:pt x="90" y="6"/>
                    </a:lnTo>
                    <a:lnTo>
                      <a:pt x="72" y="24"/>
                    </a:lnTo>
                    <a:lnTo>
                      <a:pt x="42" y="24"/>
                    </a:lnTo>
                    <a:lnTo>
                      <a:pt x="36" y="18"/>
                    </a:lnTo>
                    <a:lnTo>
                      <a:pt x="18" y="24"/>
                    </a:lnTo>
                    <a:lnTo>
                      <a:pt x="0" y="24"/>
                    </a:lnTo>
                    <a:lnTo>
                      <a:pt x="6" y="96"/>
                    </a:lnTo>
                    <a:lnTo>
                      <a:pt x="12" y="108"/>
                    </a:lnTo>
                    <a:lnTo>
                      <a:pt x="30" y="126"/>
                    </a:lnTo>
                    <a:lnTo>
                      <a:pt x="36" y="138"/>
                    </a:lnTo>
                    <a:lnTo>
                      <a:pt x="54" y="162"/>
                    </a:lnTo>
                    <a:lnTo>
                      <a:pt x="72" y="192"/>
                    </a:lnTo>
                    <a:lnTo>
                      <a:pt x="96" y="228"/>
                    </a:lnTo>
                    <a:lnTo>
                      <a:pt x="102" y="258"/>
                    </a:lnTo>
                    <a:lnTo>
                      <a:pt x="102" y="276"/>
                    </a:lnTo>
                    <a:lnTo>
                      <a:pt x="114" y="294"/>
                    </a:lnTo>
                    <a:lnTo>
                      <a:pt x="120" y="312"/>
                    </a:lnTo>
                    <a:lnTo>
                      <a:pt x="138" y="348"/>
                    </a:lnTo>
                    <a:lnTo>
                      <a:pt x="156" y="366"/>
                    </a:lnTo>
                    <a:lnTo>
                      <a:pt x="156" y="390"/>
                    </a:lnTo>
                    <a:lnTo>
                      <a:pt x="162" y="396"/>
                    </a:lnTo>
                    <a:lnTo>
                      <a:pt x="174" y="402"/>
                    </a:lnTo>
                    <a:lnTo>
                      <a:pt x="180" y="414"/>
                    </a:lnTo>
                    <a:lnTo>
                      <a:pt x="192" y="420"/>
                    </a:lnTo>
                    <a:lnTo>
                      <a:pt x="198" y="432"/>
                    </a:lnTo>
                    <a:lnTo>
                      <a:pt x="198" y="582"/>
                    </a:lnTo>
                    <a:lnTo>
                      <a:pt x="222" y="630"/>
                    </a:lnTo>
                    <a:lnTo>
                      <a:pt x="222" y="678"/>
                    </a:lnTo>
                    <a:lnTo>
                      <a:pt x="216" y="678"/>
                    </a:lnTo>
                    <a:lnTo>
                      <a:pt x="228" y="726"/>
                    </a:lnTo>
                    <a:lnTo>
                      <a:pt x="228" y="762"/>
                    </a:lnTo>
                    <a:lnTo>
                      <a:pt x="240" y="762"/>
                    </a:lnTo>
                    <a:lnTo>
                      <a:pt x="240" y="804"/>
                    </a:lnTo>
                    <a:lnTo>
                      <a:pt x="252" y="810"/>
                    </a:lnTo>
                    <a:lnTo>
                      <a:pt x="258" y="816"/>
                    </a:lnTo>
                    <a:lnTo>
                      <a:pt x="258" y="846"/>
                    </a:lnTo>
                    <a:lnTo>
                      <a:pt x="264" y="858"/>
                    </a:lnTo>
                    <a:lnTo>
                      <a:pt x="270" y="864"/>
                    </a:lnTo>
                    <a:lnTo>
                      <a:pt x="276" y="876"/>
                    </a:lnTo>
                    <a:lnTo>
                      <a:pt x="282" y="894"/>
                    </a:lnTo>
                    <a:lnTo>
                      <a:pt x="282" y="900"/>
                    </a:lnTo>
                    <a:lnTo>
                      <a:pt x="288" y="912"/>
                    </a:lnTo>
                    <a:lnTo>
                      <a:pt x="294" y="918"/>
                    </a:lnTo>
                    <a:lnTo>
                      <a:pt x="318" y="930"/>
                    </a:lnTo>
                    <a:lnTo>
                      <a:pt x="324" y="936"/>
                    </a:lnTo>
                    <a:lnTo>
                      <a:pt x="330" y="936"/>
                    </a:lnTo>
                    <a:lnTo>
                      <a:pt x="330" y="942"/>
                    </a:lnTo>
                    <a:lnTo>
                      <a:pt x="348" y="930"/>
                    </a:lnTo>
                    <a:lnTo>
                      <a:pt x="348" y="924"/>
                    </a:lnTo>
                    <a:lnTo>
                      <a:pt x="354" y="918"/>
                    </a:lnTo>
                    <a:lnTo>
                      <a:pt x="360" y="906"/>
                    </a:lnTo>
                    <a:lnTo>
                      <a:pt x="360" y="900"/>
                    </a:lnTo>
                    <a:lnTo>
                      <a:pt x="366" y="89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79" name="Mozambique"/>
              <p:cNvSpPr>
                <a:spLocks/>
              </p:cNvSpPr>
              <p:nvPr/>
            </p:nvSpPr>
            <p:spPr bwMode="auto">
              <a:xfrm>
                <a:off x="3197" y="2526"/>
                <a:ext cx="195" cy="342"/>
              </a:xfrm>
              <a:custGeom>
                <a:avLst/>
                <a:gdLst>
                  <a:gd name="T0" fmla="*/ 2147483647 w 762"/>
                  <a:gd name="T1" fmla="*/ 2147483647 h 1338"/>
                  <a:gd name="T2" fmla="*/ 2147483647 w 762"/>
                  <a:gd name="T3" fmla="*/ 2147483647 h 1338"/>
                  <a:gd name="T4" fmla="*/ 2147483647 w 762"/>
                  <a:gd name="T5" fmla="*/ 2147483647 h 1338"/>
                  <a:gd name="T6" fmla="*/ 2147483647 w 762"/>
                  <a:gd name="T7" fmla="*/ 2147483647 h 1338"/>
                  <a:gd name="T8" fmla="*/ 2147483647 w 762"/>
                  <a:gd name="T9" fmla="*/ 2147483647 h 1338"/>
                  <a:gd name="T10" fmla="*/ 2147483647 w 762"/>
                  <a:gd name="T11" fmla="*/ 2147483647 h 1338"/>
                  <a:gd name="T12" fmla="*/ 2147483647 w 762"/>
                  <a:gd name="T13" fmla="*/ 2147483647 h 1338"/>
                  <a:gd name="T14" fmla="*/ 2147483647 w 762"/>
                  <a:gd name="T15" fmla="*/ 2147483647 h 1338"/>
                  <a:gd name="T16" fmla="*/ 2147483647 w 762"/>
                  <a:gd name="T17" fmla="*/ 2147483647 h 1338"/>
                  <a:gd name="T18" fmla="*/ 2147483647 w 762"/>
                  <a:gd name="T19" fmla="*/ 2147483647 h 1338"/>
                  <a:gd name="T20" fmla="*/ 2147483647 w 762"/>
                  <a:gd name="T21" fmla="*/ 2147483647 h 1338"/>
                  <a:gd name="T22" fmla="*/ 2147483647 w 762"/>
                  <a:gd name="T23" fmla="*/ 2147483647 h 1338"/>
                  <a:gd name="T24" fmla="*/ 2147483647 w 762"/>
                  <a:gd name="T25" fmla="*/ 2147483647 h 1338"/>
                  <a:gd name="T26" fmla="*/ 2147483647 w 762"/>
                  <a:gd name="T27" fmla="*/ 2147483647 h 1338"/>
                  <a:gd name="T28" fmla="*/ 2147483647 w 762"/>
                  <a:gd name="T29" fmla="*/ 2147483647 h 1338"/>
                  <a:gd name="T30" fmla="*/ 2147483647 w 762"/>
                  <a:gd name="T31" fmla="*/ 2147483647 h 1338"/>
                  <a:gd name="T32" fmla="*/ 2147483647 w 762"/>
                  <a:gd name="T33" fmla="*/ 2147483647 h 1338"/>
                  <a:gd name="T34" fmla="*/ 2147483647 w 762"/>
                  <a:gd name="T35" fmla="*/ 2147483647 h 1338"/>
                  <a:gd name="T36" fmla="*/ 2147483647 w 762"/>
                  <a:gd name="T37" fmla="*/ 2147483647 h 1338"/>
                  <a:gd name="T38" fmla="*/ 2147483647 w 762"/>
                  <a:gd name="T39" fmla="*/ 2147483647 h 1338"/>
                  <a:gd name="T40" fmla="*/ 2147483647 w 762"/>
                  <a:gd name="T41" fmla="*/ 2147483647 h 1338"/>
                  <a:gd name="T42" fmla="*/ 2147483647 w 762"/>
                  <a:gd name="T43" fmla="*/ 2147483647 h 1338"/>
                  <a:gd name="T44" fmla="*/ 2147483647 w 762"/>
                  <a:gd name="T45" fmla="*/ 2147483647 h 1338"/>
                  <a:gd name="T46" fmla="*/ 2147483647 w 762"/>
                  <a:gd name="T47" fmla="*/ 2147483647 h 1338"/>
                  <a:gd name="T48" fmla="*/ 2147483647 w 762"/>
                  <a:gd name="T49" fmla="*/ 2147483647 h 1338"/>
                  <a:gd name="T50" fmla="*/ 2147483647 w 762"/>
                  <a:gd name="T51" fmla="*/ 2147483647 h 1338"/>
                  <a:gd name="T52" fmla="*/ 2147483647 w 762"/>
                  <a:gd name="T53" fmla="*/ 2147483647 h 1338"/>
                  <a:gd name="T54" fmla="*/ 2147483647 w 762"/>
                  <a:gd name="T55" fmla="*/ 2147483647 h 1338"/>
                  <a:gd name="T56" fmla="*/ 0 w 762"/>
                  <a:gd name="T57" fmla="*/ 2147483647 h 1338"/>
                  <a:gd name="T58" fmla="*/ 2147483647 w 762"/>
                  <a:gd name="T59" fmla="*/ 2147483647 h 1338"/>
                  <a:gd name="T60" fmla="*/ 2147483647 w 762"/>
                  <a:gd name="T61" fmla="*/ 2147483647 h 1338"/>
                  <a:gd name="T62" fmla="*/ 2147483647 w 762"/>
                  <a:gd name="T63" fmla="*/ 2147483647 h 1338"/>
                  <a:gd name="T64" fmla="*/ 2147483647 w 762"/>
                  <a:gd name="T65" fmla="*/ 2147483647 h 1338"/>
                  <a:gd name="T66" fmla="*/ 2147483647 w 762"/>
                  <a:gd name="T67" fmla="*/ 2147483647 h 1338"/>
                  <a:gd name="T68" fmla="*/ 2147483647 w 762"/>
                  <a:gd name="T69" fmla="*/ 2147483647 h 1338"/>
                  <a:gd name="T70" fmla="*/ 2147483647 w 762"/>
                  <a:gd name="T71" fmla="*/ 2147483647 h 1338"/>
                  <a:gd name="T72" fmla="*/ 2147483647 w 762"/>
                  <a:gd name="T73" fmla="*/ 2147483647 h 1338"/>
                  <a:gd name="T74" fmla="*/ 2147483647 w 762"/>
                  <a:gd name="T75" fmla="*/ 2147483647 h 1338"/>
                  <a:gd name="T76" fmla="*/ 2147483647 w 762"/>
                  <a:gd name="T77" fmla="*/ 2147483647 h 1338"/>
                  <a:gd name="T78" fmla="*/ 2147483647 w 762"/>
                  <a:gd name="T79" fmla="*/ 2147483647 h 1338"/>
                  <a:gd name="T80" fmla="*/ 2147483647 w 762"/>
                  <a:gd name="T81" fmla="*/ 2147483647 h 1338"/>
                  <a:gd name="T82" fmla="*/ 2147483647 w 762"/>
                  <a:gd name="T83" fmla="*/ 2147483647 h 1338"/>
                  <a:gd name="T84" fmla="*/ 2147483647 w 762"/>
                  <a:gd name="T85" fmla="*/ 2147483647 h 1338"/>
                  <a:gd name="T86" fmla="*/ 2147483647 w 762"/>
                  <a:gd name="T87" fmla="*/ 2147483647 h 1338"/>
                  <a:gd name="T88" fmla="*/ 2147483647 w 762"/>
                  <a:gd name="T89" fmla="*/ 2147483647 h 1338"/>
                  <a:gd name="T90" fmla="*/ 2147483647 w 762"/>
                  <a:gd name="T91" fmla="*/ 2147483647 h 1338"/>
                  <a:gd name="T92" fmla="*/ 2147483647 w 762"/>
                  <a:gd name="T93" fmla="*/ 2147483647 h 1338"/>
                  <a:gd name="T94" fmla="*/ 2147483647 w 762"/>
                  <a:gd name="T95" fmla="*/ 2147483647 h 1338"/>
                  <a:gd name="T96" fmla="*/ 2147483647 w 762"/>
                  <a:gd name="T97" fmla="*/ 2147483647 h 1338"/>
                  <a:gd name="T98" fmla="*/ 2147483647 w 762"/>
                  <a:gd name="T99" fmla="*/ 2147483647 h 1338"/>
                  <a:gd name="T100" fmla="*/ 2147483647 w 762"/>
                  <a:gd name="T101" fmla="*/ 2147483647 h 1338"/>
                  <a:gd name="T102" fmla="*/ 2147483647 w 762"/>
                  <a:gd name="T103" fmla="*/ 2147483647 h 1338"/>
                  <a:gd name="T104" fmla="*/ 2147483647 w 762"/>
                  <a:gd name="T105" fmla="*/ 2147483647 h 1338"/>
                  <a:gd name="T106" fmla="*/ 2147483647 w 762"/>
                  <a:gd name="T107" fmla="*/ 2147483647 h 1338"/>
                  <a:gd name="T108" fmla="*/ 2147483647 w 762"/>
                  <a:gd name="T109" fmla="*/ 2147483647 h 1338"/>
                  <a:gd name="T110" fmla="*/ 2147483647 w 762"/>
                  <a:gd name="T111" fmla="*/ 2147483647 h 1338"/>
                  <a:gd name="T112" fmla="*/ 2147483647 w 762"/>
                  <a:gd name="T113" fmla="*/ 2147483647 h 1338"/>
                  <a:gd name="T114" fmla="*/ 2147483647 w 762"/>
                  <a:gd name="T115" fmla="*/ 2147483647 h 1338"/>
                  <a:gd name="T116" fmla="*/ 2147483647 w 762"/>
                  <a:gd name="T117" fmla="*/ 2147483647 h 1338"/>
                  <a:gd name="T118" fmla="*/ 2147483647 w 762"/>
                  <a:gd name="T119" fmla="*/ 2147483647 h 1338"/>
                  <a:gd name="T120" fmla="*/ 2147483647 w 762"/>
                  <a:gd name="T121" fmla="*/ 2147483647 h 1338"/>
                  <a:gd name="T122" fmla="*/ 2147483647 w 762"/>
                  <a:gd name="T123" fmla="*/ 2147483647 h 133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62"/>
                  <a:gd name="T187" fmla="*/ 0 h 1338"/>
                  <a:gd name="T188" fmla="*/ 762 w 762"/>
                  <a:gd name="T189" fmla="*/ 1338 h 133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62" h="1338">
                    <a:moveTo>
                      <a:pt x="762" y="342"/>
                    </a:moveTo>
                    <a:lnTo>
                      <a:pt x="762" y="324"/>
                    </a:lnTo>
                    <a:lnTo>
                      <a:pt x="756" y="318"/>
                    </a:lnTo>
                    <a:lnTo>
                      <a:pt x="744" y="318"/>
                    </a:lnTo>
                    <a:lnTo>
                      <a:pt x="744" y="258"/>
                    </a:lnTo>
                    <a:lnTo>
                      <a:pt x="732" y="246"/>
                    </a:lnTo>
                    <a:lnTo>
                      <a:pt x="750" y="234"/>
                    </a:lnTo>
                    <a:lnTo>
                      <a:pt x="738" y="186"/>
                    </a:lnTo>
                    <a:lnTo>
                      <a:pt x="750" y="156"/>
                    </a:lnTo>
                    <a:lnTo>
                      <a:pt x="738" y="120"/>
                    </a:lnTo>
                    <a:lnTo>
                      <a:pt x="738" y="108"/>
                    </a:lnTo>
                    <a:lnTo>
                      <a:pt x="750" y="72"/>
                    </a:lnTo>
                    <a:lnTo>
                      <a:pt x="756" y="42"/>
                    </a:lnTo>
                    <a:lnTo>
                      <a:pt x="756" y="12"/>
                    </a:lnTo>
                    <a:lnTo>
                      <a:pt x="744" y="0"/>
                    </a:lnTo>
                    <a:lnTo>
                      <a:pt x="666" y="54"/>
                    </a:lnTo>
                    <a:lnTo>
                      <a:pt x="636" y="60"/>
                    </a:lnTo>
                    <a:lnTo>
                      <a:pt x="630" y="60"/>
                    </a:lnTo>
                    <a:lnTo>
                      <a:pt x="618" y="72"/>
                    </a:lnTo>
                    <a:lnTo>
                      <a:pt x="606" y="78"/>
                    </a:lnTo>
                    <a:lnTo>
                      <a:pt x="594" y="78"/>
                    </a:lnTo>
                    <a:lnTo>
                      <a:pt x="594" y="72"/>
                    </a:lnTo>
                    <a:lnTo>
                      <a:pt x="588" y="66"/>
                    </a:lnTo>
                    <a:lnTo>
                      <a:pt x="564" y="66"/>
                    </a:lnTo>
                    <a:lnTo>
                      <a:pt x="558" y="72"/>
                    </a:lnTo>
                    <a:lnTo>
                      <a:pt x="552" y="84"/>
                    </a:lnTo>
                    <a:lnTo>
                      <a:pt x="540" y="90"/>
                    </a:lnTo>
                    <a:lnTo>
                      <a:pt x="528" y="102"/>
                    </a:lnTo>
                    <a:lnTo>
                      <a:pt x="510" y="102"/>
                    </a:lnTo>
                    <a:lnTo>
                      <a:pt x="498" y="96"/>
                    </a:lnTo>
                    <a:lnTo>
                      <a:pt x="492" y="90"/>
                    </a:lnTo>
                    <a:lnTo>
                      <a:pt x="486" y="90"/>
                    </a:lnTo>
                    <a:lnTo>
                      <a:pt x="468" y="108"/>
                    </a:lnTo>
                    <a:lnTo>
                      <a:pt x="456" y="108"/>
                    </a:lnTo>
                    <a:lnTo>
                      <a:pt x="450" y="102"/>
                    </a:lnTo>
                    <a:lnTo>
                      <a:pt x="438" y="96"/>
                    </a:lnTo>
                    <a:lnTo>
                      <a:pt x="432" y="84"/>
                    </a:lnTo>
                    <a:lnTo>
                      <a:pt x="420" y="78"/>
                    </a:lnTo>
                    <a:lnTo>
                      <a:pt x="408" y="78"/>
                    </a:lnTo>
                    <a:lnTo>
                      <a:pt x="396" y="90"/>
                    </a:lnTo>
                    <a:lnTo>
                      <a:pt x="390" y="90"/>
                    </a:lnTo>
                    <a:lnTo>
                      <a:pt x="384" y="96"/>
                    </a:lnTo>
                    <a:lnTo>
                      <a:pt x="354" y="96"/>
                    </a:lnTo>
                    <a:lnTo>
                      <a:pt x="354" y="114"/>
                    </a:lnTo>
                    <a:lnTo>
                      <a:pt x="330" y="138"/>
                    </a:lnTo>
                    <a:lnTo>
                      <a:pt x="330" y="150"/>
                    </a:lnTo>
                    <a:lnTo>
                      <a:pt x="342" y="162"/>
                    </a:lnTo>
                    <a:lnTo>
                      <a:pt x="348" y="174"/>
                    </a:lnTo>
                    <a:lnTo>
                      <a:pt x="348" y="204"/>
                    </a:lnTo>
                    <a:lnTo>
                      <a:pt x="342" y="216"/>
                    </a:lnTo>
                    <a:lnTo>
                      <a:pt x="336" y="234"/>
                    </a:lnTo>
                    <a:lnTo>
                      <a:pt x="336" y="246"/>
                    </a:lnTo>
                    <a:lnTo>
                      <a:pt x="342" y="246"/>
                    </a:lnTo>
                    <a:lnTo>
                      <a:pt x="342" y="252"/>
                    </a:lnTo>
                    <a:lnTo>
                      <a:pt x="348" y="252"/>
                    </a:lnTo>
                    <a:lnTo>
                      <a:pt x="372" y="276"/>
                    </a:lnTo>
                    <a:lnTo>
                      <a:pt x="384" y="300"/>
                    </a:lnTo>
                    <a:lnTo>
                      <a:pt x="390" y="306"/>
                    </a:lnTo>
                    <a:lnTo>
                      <a:pt x="396" y="318"/>
                    </a:lnTo>
                    <a:lnTo>
                      <a:pt x="408" y="336"/>
                    </a:lnTo>
                    <a:lnTo>
                      <a:pt x="420" y="348"/>
                    </a:lnTo>
                    <a:lnTo>
                      <a:pt x="420" y="366"/>
                    </a:lnTo>
                    <a:lnTo>
                      <a:pt x="414" y="372"/>
                    </a:lnTo>
                    <a:lnTo>
                      <a:pt x="408" y="384"/>
                    </a:lnTo>
                    <a:lnTo>
                      <a:pt x="402" y="390"/>
                    </a:lnTo>
                    <a:lnTo>
                      <a:pt x="402" y="450"/>
                    </a:lnTo>
                    <a:lnTo>
                      <a:pt x="396" y="456"/>
                    </a:lnTo>
                    <a:lnTo>
                      <a:pt x="372" y="456"/>
                    </a:lnTo>
                    <a:lnTo>
                      <a:pt x="360" y="462"/>
                    </a:lnTo>
                    <a:lnTo>
                      <a:pt x="354" y="474"/>
                    </a:lnTo>
                    <a:lnTo>
                      <a:pt x="354" y="492"/>
                    </a:lnTo>
                    <a:lnTo>
                      <a:pt x="360" y="492"/>
                    </a:lnTo>
                    <a:lnTo>
                      <a:pt x="366" y="498"/>
                    </a:lnTo>
                    <a:lnTo>
                      <a:pt x="366" y="528"/>
                    </a:lnTo>
                    <a:lnTo>
                      <a:pt x="354" y="534"/>
                    </a:lnTo>
                    <a:lnTo>
                      <a:pt x="348" y="540"/>
                    </a:lnTo>
                    <a:lnTo>
                      <a:pt x="342" y="534"/>
                    </a:lnTo>
                    <a:lnTo>
                      <a:pt x="342" y="522"/>
                    </a:lnTo>
                    <a:lnTo>
                      <a:pt x="348" y="516"/>
                    </a:lnTo>
                    <a:lnTo>
                      <a:pt x="348" y="504"/>
                    </a:lnTo>
                    <a:lnTo>
                      <a:pt x="336" y="498"/>
                    </a:lnTo>
                    <a:lnTo>
                      <a:pt x="330" y="492"/>
                    </a:lnTo>
                    <a:lnTo>
                      <a:pt x="318" y="486"/>
                    </a:lnTo>
                    <a:lnTo>
                      <a:pt x="312" y="480"/>
                    </a:lnTo>
                    <a:lnTo>
                      <a:pt x="300" y="474"/>
                    </a:lnTo>
                    <a:lnTo>
                      <a:pt x="300" y="444"/>
                    </a:lnTo>
                    <a:lnTo>
                      <a:pt x="288" y="444"/>
                    </a:lnTo>
                    <a:lnTo>
                      <a:pt x="288" y="438"/>
                    </a:lnTo>
                    <a:lnTo>
                      <a:pt x="294" y="432"/>
                    </a:lnTo>
                    <a:lnTo>
                      <a:pt x="306" y="426"/>
                    </a:lnTo>
                    <a:lnTo>
                      <a:pt x="312" y="420"/>
                    </a:lnTo>
                    <a:lnTo>
                      <a:pt x="300" y="402"/>
                    </a:lnTo>
                    <a:lnTo>
                      <a:pt x="312" y="396"/>
                    </a:lnTo>
                    <a:lnTo>
                      <a:pt x="318" y="366"/>
                    </a:lnTo>
                    <a:lnTo>
                      <a:pt x="312" y="366"/>
                    </a:lnTo>
                    <a:lnTo>
                      <a:pt x="312" y="330"/>
                    </a:lnTo>
                    <a:lnTo>
                      <a:pt x="306" y="324"/>
                    </a:lnTo>
                    <a:lnTo>
                      <a:pt x="288" y="324"/>
                    </a:lnTo>
                    <a:lnTo>
                      <a:pt x="282" y="330"/>
                    </a:lnTo>
                    <a:lnTo>
                      <a:pt x="252" y="330"/>
                    </a:lnTo>
                    <a:lnTo>
                      <a:pt x="222" y="282"/>
                    </a:lnTo>
                    <a:lnTo>
                      <a:pt x="216" y="282"/>
                    </a:lnTo>
                    <a:lnTo>
                      <a:pt x="210" y="288"/>
                    </a:lnTo>
                    <a:lnTo>
                      <a:pt x="192" y="294"/>
                    </a:lnTo>
                    <a:lnTo>
                      <a:pt x="180" y="300"/>
                    </a:lnTo>
                    <a:lnTo>
                      <a:pt x="162" y="312"/>
                    </a:lnTo>
                    <a:lnTo>
                      <a:pt x="138" y="324"/>
                    </a:lnTo>
                    <a:lnTo>
                      <a:pt x="132" y="324"/>
                    </a:lnTo>
                    <a:lnTo>
                      <a:pt x="120" y="330"/>
                    </a:lnTo>
                    <a:lnTo>
                      <a:pt x="102" y="336"/>
                    </a:lnTo>
                    <a:lnTo>
                      <a:pt x="84" y="336"/>
                    </a:lnTo>
                    <a:lnTo>
                      <a:pt x="72" y="342"/>
                    </a:lnTo>
                    <a:lnTo>
                      <a:pt x="60" y="342"/>
                    </a:lnTo>
                    <a:lnTo>
                      <a:pt x="42" y="360"/>
                    </a:lnTo>
                    <a:lnTo>
                      <a:pt x="12" y="360"/>
                    </a:lnTo>
                    <a:lnTo>
                      <a:pt x="0" y="372"/>
                    </a:lnTo>
                    <a:lnTo>
                      <a:pt x="18" y="390"/>
                    </a:lnTo>
                    <a:lnTo>
                      <a:pt x="24" y="444"/>
                    </a:lnTo>
                    <a:lnTo>
                      <a:pt x="84" y="444"/>
                    </a:lnTo>
                    <a:lnTo>
                      <a:pt x="96" y="462"/>
                    </a:lnTo>
                    <a:lnTo>
                      <a:pt x="114" y="462"/>
                    </a:lnTo>
                    <a:lnTo>
                      <a:pt x="132" y="486"/>
                    </a:lnTo>
                    <a:lnTo>
                      <a:pt x="138" y="486"/>
                    </a:lnTo>
                    <a:lnTo>
                      <a:pt x="150" y="480"/>
                    </a:lnTo>
                    <a:lnTo>
                      <a:pt x="162" y="480"/>
                    </a:lnTo>
                    <a:lnTo>
                      <a:pt x="180" y="498"/>
                    </a:lnTo>
                    <a:lnTo>
                      <a:pt x="192" y="498"/>
                    </a:lnTo>
                    <a:lnTo>
                      <a:pt x="204" y="510"/>
                    </a:lnTo>
                    <a:lnTo>
                      <a:pt x="204" y="516"/>
                    </a:lnTo>
                    <a:lnTo>
                      <a:pt x="198" y="528"/>
                    </a:lnTo>
                    <a:lnTo>
                      <a:pt x="192" y="534"/>
                    </a:lnTo>
                    <a:lnTo>
                      <a:pt x="204" y="552"/>
                    </a:lnTo>
                    <a:lnTo>
                      <a:pt x="192" y="564"/>
                    </a:lnTo>
                    <a:lnTo>
                      <a:pt x="204" y="576"/>
                    </a:lnTo>
                    <a:lnTo>
                      <a:pt x="198" y="582"/>
                    </a:lnTo>
                    <a:lnTo>
                      <a:pt x="198" y="588"/>
                    </a:lnTo>
                    <a:lnTo>
                      <a:pt x="192" y="594"/>
                    </a:lnTo>
                    <a:lnTo>
                      <a:pt x="192" y="606"/>
                    </a:lnTo>
                    <a:lnTo>
                      <a:pt x="204" y="630"/>
                    </a:lnTo>
                    <a:lnTo>
                      <a:pt x="204" y="642"/>
                    </a:lnTo>
                    <a:lnTo>
                      <a:pt x="198" y="648"/>
                    </a:lnTo>
                    <a:lnTo>
                      <a:pt x="198" y="654"/>
                    </a:lnTo>
                    <a:lnTo>
                      <a:pt x="192" y="654"/>
                    </a:lnTo>
                    <a:lnTo>
                      <a:pt x="192" y="666"/>
                    </a:lnTo>
                    <a:lnTo>
                      <a:pt x="174" y="678"/>
                    </a:lnTo>
                    <a:lnTo>
                      <a:pt x="192" y="702"/>
                    </a:lnTo>
                    <a:lnTo>
                      <a:pt x="174" y="720"/>
                    </a:lnTo>
                    <a:lnTo>
                      <a:pt x="174" y="732"/>
                    </a:lnTo>
                    <a:lnTo>
                      <a:pt x="198" y="756"/>
                    </a:lnTo>
                    <a:lnTo>
                      <a:pt x="198" y="762"/>
                    </a:lnTo>
                    <a:lnTo>
                      <a:pt x="192" y="774"/>
                    </a:lnTo>
                    <a:lnTo>
                      <a:pt x="180" y="786"/>
                    </a:lnTo>
                    <a:lnTo>
                      <a:pt x="180" y="798"/>
                    </a:lnTo>
                    <a:lnTo>
                      <a:pt x="168" y="810"/>
                    </a:lnTo>
                    <a:lnTo>
                      <a:pt x="156" y="816"/>
                    </a:lnTo>
                    <a:lnTo>
                      <a:pt x="156" y="846"/>
                    </a:lnTo>
                    <a:lnTo>
                      <a:pt x="144" y="858"/>
                    </a:lnTo>
                    <a:lnTo>
                      <a:pt x="156" y="876"/>
                    </a:lnTo>
                    <a:lnTo>
                      <a:pt x="138" y="882"/>
                    </a:lnTo>
                    <a:lnTo>
                      <a:pt x="72" y="966"/>
                    </a:lnTo>
                    <a:lnTo>
                      <a:pt x="72" y="996"/>
                    </a:lnTo>
                    <a:lnTo>
                      <a:pt x="78" y="1014"/>
                    </a:lnTo>
                    <a:lnTo>
                      <a:pt x="78" y="1032"/>
                    </a:lnTo>
                    <a:lnTo>
                      <a:pt x="84" y="1044"/>
                    </a:lnTo>
                    <a:lnTo>
                      <a:pt x="84" y="1062"/>
                    </a:lnTo>
                    <a:lnTo>
                      <a:pt x="114" y="1122"/>
                    </a:lnTo>
                    <a:lnTo>
                      <a:pt x="114" y="1212"/>
                    </a:lnTo>
                    <a:lnTo>
                      <a:pt x="90" y="1248"/>
                    </a:lnTo>
                    <a:lnTo>
                      <a:pt x="114" y="1248"/>
                    </a:lnTo>
                    <a:lnTo>
                      <a:pt x="108" y="1260"/>
                    </a:lnTo>
                    <a:lnTo>
                      <a:pt x="108" y="1284"/>
                    </a:lnTo>
                    <a:lnTo>
                      <a:pt x="114" y="1290"/>
                    </a:lnTo>
                    <a:lnTo>
                      <a:pt x="120" y="1290"/>
                    </a:lnTo>
                    <a:lnTo>
                      <a:pt x="126" y="1314"/>
                    </a:lnTo>
                    <a:lnTo>
                      <a:pt x="144" y="1314"/>
                    </a:lnTo>
                    <a:lnTo>
                      <a:pt x="156" y="1326"/>
                    </a:lnTo>
                    <a:lnTo>
                      <a:pt x="162" y="1338"/>
                    </a:lnTo>
                    <a:lnTo>
                      <a:pt x="168" y="1320"/>
                    </a:lnTo>
                    <a:lnTo>
                      <a:pt x="168" y="1284"/>
                    </a:lnTo>
                    <a:lnTo>
                      <a:pt x="162" y="1272"/>
                    </a:lnTo>
                    <a:lnTo>
                      <a:pt x="156" y="1266"/>
                    </a:lnTo>
                    <a:lnTo>
                      <a:pt x="150" y="1266"/>
                    </a:lnTo>
                    <a:lnTo>
                      <a:pt x="150" y="1242"/>
                    </a:lnTo>
                    <a:lnTo>
                      <a:pt x="162" y="1230"/>
                    </a:lnTo>
                    <a:lnTo>
                      <a:pt x="222" y="1188"/>
                    </a:lnTo>
                    <a:lnTo>
                      <a:pt x="276" y="1158"/>
                    </a:lnTo>
                    <a:lnTo>
                      <a:pt x="294" y="1146"/>
                    </a:lnTo>
                    <a:lnTo>
                      <a:pt x="312" y="1140"/>
                    </a:lnTo>
                    <a:lnTo>
                      <a:pt x="330" y="1128"/>
                    </a:lnTo>
                    <a:lnTo>
                      <a:pt x="342" y="1122"/>
                    </a:lnTo>
                    <a:lnTo>
                      <a:pt x="360" y="1104"/>
                    </a:lnTo>
                    <a:lnTo>
                      <a:pt x="360" y="1080"/>
                    </a:lnTo>
                    <a:lnTo>
                      <a:pt x="354" y="1080"/>
                    </a:lnTo>
                    <a:lnTo>
                      <a:pt x="354" y="1086"/>
                    </a:lnTo>
                    <a:lnTo>
                      <a:pt x="348" y="1080"/>
                    </a:lnTo>
                    <a:lnTo>
                      <a:pt x="342" y="1080"/>
                    </a:lnTo>
                    <a:lnTo>
                      <a:pt x="342" y="1068"/>
                    </a:lnTo>
                    <a:lnTo>
                      <a:pt x="366" y="1020"/>
                    </a:lnTo>
                    <a:lnTo>
                      <a:pt x="366" y="990"/>
                    </a:lnTo>
                    <a:lnTo>
                      <a:pt x="360" y="984"/>
                    </a:lnTo>
                    <a:lnTo>
                      <a:pt x="360" y="978"/>
                    </a:lnTo>
                    <a:lnTo>
                      <a:pt x="372" y="948"/>
                    </a:lnTo>
                    <a:lnTo>
                      <a:pt x="366" y="942"/>
                    </a:lnTo>
                    <a:lnTo>
                      <a:pt x="348" y="960"/>
                    </a:lnTo>
                    <a:lnTo>
                      <a:pt x="354" y="918"/>
                    </a:lnTo>
                    <a:lnTo>
                      <a:pt x="348" y="906"/>
                    </a:lnTo>
                    <a:lnTo>
                      <a:pt x="336" y="900"/>
                    </a:lnTo>
                    <a:lnTo>
                      <a:pt x="330" y="888"/>
                    </a:lnTo>
                    <a:lnTo>
                      <a:pt x="330" y="870"/>
                    </a:lnTo>
                    <a:lnTo>
                      <a:pt x="336" y="858"/>
                    </a:lnTo>
                    <a:lnTo>
                      <a:pt x="336" y="834"/>
                    </a:lnTo>
                    <a:lnTo>
                      <a:pt x="324" y="822"/>
                    </a:lnTo>
                    <a:lnTo>
                      <a:pt x="318" y="822"/>
                    </a:lnTo>
                    <a:lnTo>
                      <a:pt x="312" y="816"/>
                    </a:lnTo>
                    <a:lnTo>
                      <a:pt x="312" y="792"/>
                    </a:lnTo>
                    <a:lnTo>
                      <a:pt x="318" y="780"/>
                    </a:lnTo>
                    <a:lnTo>
                      <a:pt x="324" y="762"/>
                    </a:lnTo>
                    <a:lnTo>
                      <a:pt x="336" y="750"/>
                    </a:lnTo>
                    <a:lnTo>
                      <a:pt x="372" y="732"/>
                    </a:lnTo>
                    <a:lnTo>
                      <a:pt x="378" y="726"/>
                    </a:lnTo>
                    <a:lnTo>
                      <a:pt x="378" y="714"/>
                    </a:lnTo>
                    <a:lnTo>
                      <a:pt x="390" y="690"/>
                    </a:lnTo>
                    <a:lnTo>
                      <a:pt x="396" y="684"/>
                    </a:lnTo>
                    <a:lnTo>
                      <a:pt x="402" y="684"/>
                    </a:lnTo>
                    <a:lnTo>
                      <a:pt x="414" y="678"/>
                    </a:lnTo>
                    <a:lnTo>
                      <a:pt x="420" y="678"/>
                    </a:lnTo>
                    <a:lnTo>
                      <a:pt x="426" y="672"/>
                    </a:lnTo>
                    <a:lnTo>
                      <a:pt x="450" y="660"/>
                    </a:lnTo>
                    <a:lnTo>
                      <a:pt x="462" y="648"/>
                    </a:lnTo>
                    <a:lnTo>
                      <a:pt x="474" y="612"/>
                    </a:lnTo>
                    <a:lnTo>
                      <a:pt x="498" y="576"/>
                    </a:lnTo>
                    <a:lnTo>
                      <a:pt x="522" y="564"/>
                    </a:lnTo>
                    <a:lnTo>
                      <a:pt x="558" y="552"/>
                    </a:lnTo>
                    <a:lnTo>
                      <a:pt x="600" y="534"/>
                    </a:lnTo>
                    <a:lnTo>
                      <a:pt x="624" y="522"/>
                    </a:lnTo>
                    <a:lnTo>
                      <a:pt x="630" y="516"/>
                    </a:lnTo>
                    <a:lnTo>
                      <a:pt x="666" y="498"/>
                    </a:lnTo>
                    <a:lnTo>
                      <a:pt x="672" y="492"/>
                    </a:lnTo>
                    <a:lnTo>
                      <a:pt x="684" y="486"/>
                    </a:lnTo>
                    <a:lnTo>
                      <a:pt x="684" y="474"/>
                    </a:lnTo>
                    <a:lnTo>
                      <a:pt x="714" y="444"/>
                    </a:lnTo>
                    <a:lnTo>
                      <a:pt x="714" y="432"/>
                    </a:lnTo>
                    <a:lnTo>
                      <a:pt x="720" y="420"/>
                    </a:lnTo>
                    <a:lnTo>
                      <a:pt x="732" y="414"/>
                    </a:lnTo>
                    <a:lnTo>
                      <a:pt x="738" y="402"/>
                    </a:lnTo>
                    <a:lnTo>
                      <a:pt x="744" y="396"/>
                    </a:lnTo>
                    <a:lnTo>
                      <a:pt x="744" y="378"/>
                    </a:lnTo>
                    <a:lnTo>
                      <a:pt x="750" y="372"/>
                    </a:lnTo>
                    <a:lnTo>
                      <a:pt x="762" y="348"/>
                    </a:lnTo>
                    <a:lnTo>
                      <a:pt x="762" y="34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80" name="Morocco"/>
              <p:cNvSpPr>
                <a:spLocks/>
              </p:cNvSpPr>
              <p:nvPr/>
            </p:nvSpPr>
            <p:spPr bwMode="auto">
              <a:xfrm>
                <a:off x="2426" y="1571"/>
                <a:ext cx="217" cy="169"/>
              </a:xfrm>
              <a:custGeom>
                <a:avLst/>
                <a:gdLst>
                  <a:gd name="T0" fmla="*/ 2147483647 w 846"/>
                  <a:gd name="T1" fmla="*/ 2147483647 h 660"/>
                  <a:gd name="T2" fmla="*/ 2147483647 w 846"/>
                  <a:gd name="T3" fmla="*/ 2147483647 h 660"/>
                  <a:gd name="T4" fmla="*/ 2147483647 w 846"/>
                  <a:gd name="T5" fmla="*/ 2147483647 h 660"/>
                  <a:gd name="T6" fmla="*/ 2147483647 w 846"/>
                  <a:gd name="T7" fmla="*/ 2147483647 h 660"/>
                  <a:gd name="T8" fmla="*/ 2147483647 w 846"/>
                  <a:gd name="T9" fmla="*/ 2147483647 h 660"/>
                  <a:gd name="T10" fmla="*/ 2147483647 w 846"/>
                  <a:gd name="T11" fmla="*/ 2147483647 h 660"/>
                  <a:gd name="T12" fmla="*/ 2147483647 w 846"/>
                  <a:gd name="T13" fmla="*/ 2147483647 h 660"/>
                  <a:gd name="T14" fmla="*/ 2147483647 w 846"/>
                  <a:gd name="T15" fmla="*/ 2147483647 h 660"/>
                  <a:gd name="T16" fmla="*/ 2147483647 w 846"/>
                  <a:gd name="T17" fmla="*/ 2147483647 h 660"/>
                  <a:gd name="T18" fmla="*/ 2147483647 w 846"/>
                  <a:gd name="T19" fmla="*/ 0 h 660"/>
                  <a:gd name="T20" fmla="*/ 2147483647 w 846"/>
                  <a:gd name="T21" fmla="*/ 2147483647 h 660"/>
                  <a:gd name="T22" fmla="*/ 2147483647 w 846"/>
                  <a:gd name="T23" fmla="*/ 2147483647 h 660"/>
                  <a:gd name="T24" fmla="*/ 2147483647 w 846"/>
                  <a:gd name="T25" fmla="*/ 2147483647 h 660"/>
                  <a:gd name="T26" fmla="*/ 2147483647 w 846"/>
                  <a:gd name="T27" fmla="*/ 2147483647 h 660"/>
                  <a:gd name="T28" fmla="*/ 2147483647 w 846"/>
                  <a:gd name="T29" fmla="*/ 2147483647 h 660"/>
                  <a:gd name="T30" fmla="*/ 2147483647 w 846"/>
                  <a:gd name="T31" fmla="*/ 2147483647 h 660"/>
                  <a:gd name="T32" fmla="*/ 2147483647 w 846"/>
                  <a:gd name="T33" fmla="*/ 2147483647 h 660"/>
                  <a:gd name="T34" fmla="*/ 2147483647 w 846"/>
                  <a:gd name="T35" fmla="*/ 2147483647 h 660"/>
                  <a:gd name="T36" fmla="*/ 2147483647 w 846"/>
                  <a:gd name="T37" fmla="*/ 2147483647 h 660"/>
                  <a:gd name="T38" fmla="*/ 2147483647 w 846"/>
                  <a:gd name="T39" fmla="*/ 2147483647 h 660"/>
                  <a:gd name="T40" fmla="*/ 2147483647 w 846"/>
                  <a:gd name="T41" fmla="*/ 2147483647 h 660"/>
                  <a:gd name="T42" fmla="*/ 2147483647 w 846"/>
                  <a:gd name="T43" fmla="*/ 2147483647 h 660"/>
                  <a:gd name="T44" fmla="*/ 2147483647 w 846"/>
                  <a:gd name="T45" fmla="*/ 2147483647 h 660"/>
                  <a:gd name="T46" fmla="*/ 2147483647 w 846"/>
                  <a:gd name="T47" fmla="*/ 2147483647 h 660"/>
                  <a:gd name="T48" fmla="*/ 2147483647 w 846"/>
                  <a:gd name="T49" fmla="*/ 2147483647 h 660"/>
                  <a:gd name="T50" fmla="*/ 2147483647 w 846"/>
                  <a:gd name="T51" fmla="*/ 2147483647 h 660"/>
                  <a:gd name="T52" fmla="*/ 2147483647 w 846"/>
                  <a:gd name="T53" fmla="*/ 2147483647 h 660"/>
                  <a:gd name="T54" fmla="*/ 2147483647 w 846"/>
                  <a:gd name="T55" fmla="*/ 2147483647 h 660"/>
                  <a:gd name="T56" fmla="*/ 2147483647 w 846"/>
                  <a:gd name="T57" fmla="*/ 2147483647 h 660"/>
                  <a:gd name="T58" fmla="*/ 2147483647 w 846"/>
                  <a:gd name="T59" fmla="*/ 2147483647 h 660"/>
                  <a:gd name="T60" fmla="*/ 2147483647 w 846"/>
                  <a:gd name="T61" fmla="*/ 2147483647 h 660"/>
                  <a:gd name="T62" fmla="*/ 2147483647 w 846"/>
                  <a:gd name="T63" fmla="*/ 2147483647 h 660"/>
                  <a:gd name="T64" fmla="*/ 2147483647 w 846"/>
                  <a:gd name="T65" fmla="*/ 2147483647 h 660"/>
                  <a:gd name="T66" fmla="*/ 2147483647 w 846"/>
                  <a:gd name="T67" fmla="*/ 2147483647 h 660"/>
                  <a:gd name="T68" fmla="*/ 2147483647 w 846"/>
                  <a:gd name="T69" fmla="*/ 2147483647 h 660"/>
                  <a:gd name="T70" fmla="*/ 2147483647 w 846"/>
                  <a:gd name="T71" fmla="*/ 2147483647 h 660"/>
                  <a:gd name="T72" fmla="*/ 2147483647 w 846"/>
                  <a:gd name="T73" fmla="*/ 2147483647 h 660"/>
                  <a:gd name="T74" fmla="*/ 2147483647 w 846"/>
                  <a:gd name="T75" fmla="*/ 2147483647 h 660"/>
                  <a:gd name="T76" fmla="*/ 2147483647 w 846"/>
                  <a:gd name="T77" fmla="*/ 2147483647 h 660"/>
                  <a:gd name="T78" fmla="*/ 2147483647 w 846"/>
                  <a:gd name="T79" fmla="*/ 2147483647 h 660"/>
                  <a:gd name="T80" fmla="*/ 2147483647 w 846"/>
                  <a:gd name="T81" fmla="*/ 2147483647 h 660"/>
                  <a:gd name="T82" fmla="*/ 2147483647 w 846"/>
                  <a:gd name="T83" fmla="*/ 2147483647 h 660"/>
                  <a:gd name="T84" fmla="*/ 2147483647 w 846"/>
                  <a:gd name="T85" fmla="*/ 2147483647 h 660"/>
                  <a:gd name="T86" fmla="*/ 2147483647 w 846"/>
                  <a:gd name="T87" fmla="*/ 2147483647 h 660"/>
                  <a:gd name="T88" fmla="*/ 2147483647 w 846"/>
                  <a:gd name="T89" fmla="*/ 2147483647 h 6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46"/>
                  <a:gd name="T136" fmla="*/ 0 h 660"/>
                  <a:gd name="T137" fmla="*/ 846 w 846"/>
                  <a:gd name="T138" fmla="*/ 660 h 6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46" h="660">
                    <a:moveTo>
                      <a:pt x="822" y="246"/>
                    </a:moveTo>
                    <a:lnTo>
                      <a:pt x="822" y="216"/>
                    </a:lnTo>
                    <a:lnTo>
                      <a:pt x="804" y="216"/>
                    </a:lnTo>
                    <a:lnTo>
                      <a:pt x="816" y="186"/>
                    </a:lnTo>
                    <a:lnTo>
                      <a:pt x="804" y="168"/>
                    </a:lnTo>
                    <a:lnTo>
                      <a:pt x="810" y="102"/>
                    </a:lnTo>
                    <a:lnTo>
                      <a:pt x="798" y="102"/>
                    </a:lnTo>
                    <a:lnTo>
                      <a:pt x="798" y="90"/>
                    </a:lnTo>
                    <a:lnTo>
                      <a:pt x="804" y="84"/>
                    </a:lnTo>
                    <a:lnTo>
                      <a:pt x="792" y="78"/>
                    </a:lnTo>
                    <a:lnTo>
                      <a:pt x="786" y="66"/>
                    </a:lnTo>
                    <a:lnTo>
                      <a:pt x="780" y="60"/>
                    </a:lnTo>
                    <a:lnTo>
                      <a:pt x="744" y="42"/>
                    </a:lnTo>
                    <a:lnTo>
                      <a:pt x="720" y="42"/>
                    </a:lnTo>
                    <a:lnTo>
                      <a:pt x="708" y="48"/>
                    </a:lnTo>
                    <a:lnTo>
                      <a:pt x="702" y="54"/>
                    </a:lnTo>
                    <a:lnTo>
                      <a:pt x="696" y="54"/>
                    </a:lnTo>
                    <a:lnTo>
                      <a:pt x="690" y="48"/>
                    </a:lnTo>
                    <a:lnTo>
                      <a:pt x="678" y="48"/>
                    </a:lnTo>
                    <a:lnTo>
                      <a:pt x="666" y="42"/>
                    </a:lnTo>
                    <a:lnTo>
                      <a:pt x="654" y="42"/>
                    </a:lnTo>
                    <a:lnTo>
                      <a:pt x="642" y="48"/>
                    </a:lnTo>
                    <a:lnTo>
                      <a:pt x="636" y="54"/>
                    </a:lnTo>
                    <a:lnTo>
                      <a:pt x="624" y="54"/>
                    </a:lnTo>
                    <a:lnTo>
                      <a:pt x="588" y="36"/>
                    </a:lnTo>
                    <a:lnTo>
                      <a:pt x="570" y="18"/>
                    </a:lnTo>
                    <a:lnTo>
                      <a:pt x="564" y="6"/>
                    </a:lnTo>
                    <a:lnTo>
                      <a:pt x="558" y="6"/>
                    </a:lnTo>
                    <a:lnTo>
                      <a:pt x="552" y="0"/>
                    </a:lnTo>
                    <a:lnTo>
                      <a:pt x="528" y="0"/>
                    </a:lnTo>
                    <a:lnTo>
                      <a:pt x="528" y="6"/>
                    </a:lnTo>
                    <a:lnTo>
                      <a:pt x="522" y="12"/>
                    </a:lnTo>
                    <a:lnTo>
                      <a:pt x="522" y="30"/>
                    </a:lnTo>
                    <a:lnTo>
                      <a:pt x="516" y="48"/>
                    </a:lnTo>
                    <a:lnTo>
                      <a:pt x="498" y="84"/>
                    </a:lnTo>
                    <a:lnTo>
                      <a:pt x="492" y="102"/>
                    </a:lnTo>
                    <a:lnTo>
                      <a:pt x="468" y="138"/>
                    </a:lnTo>
                    <a:lnTo>
                      <a:pt x="462" y="150"/>
                    </a:lnTo>
                    <a:lnTo>
                      <a:pt x="450" y="162"/>
                    </a:lnTo>
                    <a:lnTo>
                      <a:pt x="438" y="168"/>
                    </a:lnTo>
                    <a:lnTo>
                      <a:pt x="420" y="168"/>
                    </a:lnTo>
                    <a:lnTo>
                      <a:pt x="408" y="174"/>
                    </a:lnTo>
                    <a:lnTo>
                      <a:pt x="402" y="174"/>
                    </a:lnTo>
                    <a:lnTo>
                      <a:pt x="396" y="180"/>
                    </a:lnTo>
                    <a:lnTo>
                      <a:pt x="384" y="186"/>
                    </a:lnTo>
                    <a:lnTo>
                      <a:pt x="378" y="198"/>
                    </a:lnTo>
                    <a:lnTo>
                      <a:pt x="360" y="192"/>
                    </a:lnTo>
                    <a:lnTo>
                      <a:pt x="330" y="204"/>
                    </a:lnTo>
                    <a:lnTo>
                      <a:pt x="330" y="210"/>
                    </a:lnTo>
                    <a:lnTo>
                      <a:pt x="324" y="216"/>
                    </a:lnTo>
                    <a:lnTo>
                      <a:pt x="324" y="228"/>
                    </a:lnTo>
                    <a:lnTo>
                      <a:pt x="318" y="240"/>
                    </a:lnTo>
                    <a:lnTo>
                      <a:pt x="312" y="240"/>
                    </a:lnTo>
                    <a:lnTo>
                      <a:pt x="288" y="264"/>
                    </a:lnTo>
                    <a:lnTo>
                      <a:pt x="288" y="288"/>
                    </a:lnTo>
                    <a:lnTo>
                      <a:pt x="276" y="312"/>
                    </a:lnTo>
                    <a:lnTo>
                      <a:pt x="264" y="324"/>
                    </a:lnTo>
                    <a:lnTo>
                      <a:pt x="258" y="336"/>
                    </a:lnTo>
                    <a:lnTo>
                      <a:pt x="246" y="354"/>
                    </a:lnTo>
                    <a:lnTo>
                      <a:pt x="246" y="402"/>
                    </a:lnTo>
                    <a:lnTo>
                      <a:pt x="240" y="408"/>
                    </a:lnTo>
                    <a:lnTo>
                      <a:pt x="234" y="408"/>
                    </a:lnTo>
                    <a:lnTo>
                      <a:pt x="234" y="414"/>
                    </a:lnTo>
                    <a:lnTo>
                      <a:pt x="240" y="420"/>
                    </a:lnTo>
                    <a:lnTo>
                      <a:pt x="252" y="420"/>
                    </a:lnTo>
                    <a:lnTo>
                      <a:pt x="252" y="474"/>
                    </a:lnTo>
                    <a:lnTo>
                      <a:pt x="240" y="474"/>
                    </a:lnTo>
                    <a:lnTo>
                      <a:pt x="228" y="480"/>
                    </a:lnTo>
                    <a:lnTo>
                      <a:pt x="192" y="540"/>
                    </a:lnTo>
                    <a:lnTo>
                      <a:pt x="180" y="552"/>
                    </a:lnTo>
                    <a:lnTo>
                      <a:pt x="168" y="552"/>
                    </a:lnTo>
                    <a:lnTo>
                      <a:pt x="162" y="558"/>
                    </a:lnTo>
                    <a:lnTo>
                      <a:pt x="150" y="564"/>
                    </a:lnTo>
                    <a:lnTo>
                      <a:pt x="144" y="576"/>
                    </a:lnTo>
                    <a:lnTo>
                      <a:pt x="132" y="588"/>
                    </a:lnTo>
                    <a:lnTo>
                      <a:pt x="126" y="600"/>
                    </a:lnTo>
                    <a:lnTo>
                      <a:pt x="120" y="606"/>
                    </a:lnTo>
                    <a:lnTo>
                      <a:pt x="84" y="624"/>
                    </a:lnTo>
                    <a:lnTo>
                      <a:pt x="66" y="624"/>
                    </a:lnTo>
                    <a:lnTo>
                      <a:pt x="54" y="630"/>
                    </a:lnTo>
                    <a:lnTo>
                      <a:pt x="48" y="630"/>
                    </a:lnTo>
                    <a:lnTo>
                      <a:pt x="42" y="636"/>
                    </a:lnTo>
                    <a:lnTo>
                      <a:pt x="12" y="636"/>
                    </a:lnTo>
                    <a:lnTo>
                      <a:pt x="6" y="642"/>
                    </a:lnTo>
                    <a:lnTo>
                      <a:pt x="6" y="654"/>
                    </a:lnTo>
                    <a:lnTo>
                      <a:pt x="0" y="660"/>
                    </a:lnTo>
                    <a:lnTo>
                      <a:pt x="312" y="660"/>
                    </a:lnTo>
                    <a:lnTo>
                      <a:pt x="312" y="600"/>
                    </a:lnTo>
                    <a:lnTo>
                      <a:pt x="318" y="570"/>
                    </a:lnTo>
                    <a:lnTo>
                      <a:pt x="330" y="564"/>
                    </a:lnTo>
                    <a:lnTo>
                      <a:pt x="336" y="558"/>
                    </a:lnTo>
                    <a:lnTo>
                      <a:pt x="348" y="552"/>
                    </a:lnTo>
                    <a:lnTo>
                      <a:pt x="378" y="522"/>
                    </a:lnTo>
                    <a:lnTo>
                      <a:pt x="378" y="516"/>
                    </a:lnTo>
                    <a:lnTo>
                      <a:pt x="396" y="516"/>
                    </a:lnTo>
                    <a:lnTo>
                      <a:pt x="426" y="498"/>
                    </a:lnTo>
                    <a:lnTo>
                      <a:pt x="438" y="504"/>
                    </a:lnTo>
                    <a:lnTo>
                      <a:pt x="444" y="510"/>
                    </a:lnTo>
                    <a:lnTo>
                      <a:pt x="456" y="510"/>
                    </a:lnTo>
                    <a:lnTo>
                      <a:pt x="462" y="498"/>
                    </a:lnTo>
                    <a:lnTo>
                      <a:pt x="462" y="492"/>
                    </a:lnTo>
                    <a:lnTo>
                      <a:pt x="486" y="486"/>
                    </a:lnTo>
                    <a:lnTo>
                      <a:pt x="492" y="474"/>
                    </a:lnTo>
                    <a:lnTo>
                      <a:pt x="504" y="474"/>
                    </a:lnTo>
                    <a:lnTo>
                      <a:pt x="516" y="480"/>
                    </a:lnTo>
                    <a:lnTo>
                      <a:pt x="540" y="480"/>
                    </a:lnTo>
                    <a:lnTo>
                      <a:pt x="552" y="468"/>
                    </a:lnTo>
                    <a:lnTo>
                      <a:pt x="564" y="444"/>
                    </a:lnTo>
                    <a:lnTo>
                      <a:pt x="570" y="438"/>
                    </a:lnTo>
                    <a:lnTo>
                      <a:pt x="576" y="426"/>
                    </a:lnTo>
                    <a:lnTo>
                      <a:pt x="618" y="426"/>
                    </a:lnTo>
                    <a:lnTo>
                      <a:pt x="624" y="420"/>
                    </a:lnTo>
                    <a:lnTo>
                      <a:pt x="636" y="414"/>
                    </a:lnTo>
                    <a:lnTo>
                      <a:pt x="648" y="402"/>
                    </a:lnTo>
                    <a:lnTo>
                      <a:pt x="648" y="396"/>
                    </a:lnTo>
                    <a:lnTo>
                      <a:pt x="672" y="384"/>
                    </a:lnTo>
                    <a:lnTo>
                      <a:pt x="660" y="366"/>
                    </a:lnTo>
                    <a:lnTo>
                      <a:pt x="654" y="354"/>
                    </a:lnTo>
                    <a:lnTo>
                      <a:pt x="648" y="348"/>
                    </a:lnTo>
                    <a:lnTo>
                      <a:pt x="648" y="336"/>
                    </a:lnTo>
                    <a:lnTo>
                      <a:pt x="654" y="330"/>
                    </a:lnTo>
                    <a:lnTo>
                      <a:pt x="678" y="330"/>
                    </a:lnTo>
                    <a:lnTo>
                      <a:pt x="690" y="324"/>
                    </a:lnTo>
                    <a:lnTo>
                      <a:pt x="714" y="324"/>
                    </a:lnTo>
                    <a:lnTo>
                      <a:pt x="714" y="312"/>
                    </a:lnTo>
                    <a:lnTo>
                      <a:pt x="720" y="306"/>
                    </a:lnTo>
                    <a:lnTo>
                      <a:pt x="720" y="300"/>
                    </a:lnTo>
                    <a:lnTo>
                      <a:pt x="732" y="300"/>
                    </a:lnTo>
                    <a:lnTo>
                      <a:pt x="738" y="306"/>
                    </a:lnTo>
                    <a:lnTo>
                      <a:pt x="744" y="300"/>
                    </a:lnTo>
                    <a:lnTo>
                      <a:pt x="744" y="294"/>
                    </a:lnTo>
                    <a:lnTo>
                      <a:pt x="762" y="294"/>
                    </a:lnTo>
                    <a:lnTo>
                      <a:pt x="774" y="300"/>
                    </a:lnTo>
                    <a:lnTo>
                      <a:pt x="828" y="294"/>
                    </a:lnTo>
                    <a:lnTo>
                      <a:pt x="828" y="282"/>
                    </a:lnTo>
                    <a:lnTo>
                      <a:pt x="846" y="264"/>
                    </a:lnTo>
                    <a:lnTo>
                      <a:pt x="822" y="24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81" name="Mauritania"/>
              <p:cNvSpPr>
                <a:spLocks/>
              </p:cNvSpPr>
              <p:nvPr/>
            </p:nvSpPr>
            <p:spPr bwMode="auto">
              <a:xfrm>
                <a:off x="2353" y="1749"/>
                <a:ext cx="219" cy="257"/>
              </a:xfrm>
              <a:custGeom>
                <a:avLst/>
                <a:gdLst>
                  <a:gd name="T0" fmla="*/ 2147483647 w 858"/>
                  <a:gd name="T1" fmla="*/ 2147483647 h 1002"/>
                  <a:gd name="T2" fmla="*/ 2147483647 w 858"/>
                  <a:gd name="T3" fmla="*/ 2147483647 h 1002"/>
                  <a:gd name="T4" fmla="*/ 2147483647 w 858"/>
                  <a:gd name="T5" fmla="*/ 2147483647 h 1002"/>
                  <a:gd name="T6" fmla="*/ 2147483647 w 858"/>
                  <a:gd name="T7" fmla="*/ 2147483647 h 1002"/>
                  <a:gd name="T8" fmla="*/ 2147483647 w 858"/>
                  <a:gd name="T9" fmla="*/ 2147483647 h 1002"/>
                  <a:gd name="T10" fmla="*/ 2147483647 w 858"/>
                  <a:gd name="T11" fmla="*/ 2147483647 h 1002"/>
                  <a:gd name="T12" fmla="*/ 2147483647 w 858"/>
                  <a:gd name="T13" fmla="*/ 2147483647 h 1002"/>
                  <a:gd name="T14" fmla="*/ 2147483647 w 858"/>
                  <a:gd name="T15" fmla="*/ 2147483647 h 1002"/>
                  <a:gd name="T16" fmla="*/ 2147483647 w 858"/>
                  <a:gd name="T17" fmla="*/ 2147483647 h 1002"/>
                  <a:gd name="T18" fmla="*/ 2147483647 w 858"/>
                  <a:gd name="T19" fmla="*/ 2147483647 h 1002"/>
                  <a:gd name="T20" fmla="*/ 2147483647 w 858"/>
                  <a:gd name="T21" fmla="*/ 2147483647 h 1002"/>
                  <a:gd name="T22" fmla="*/ 2147483647 w 858"/>
                  <a:gd name="T23" fmla="*/ 2147483647 h 1002"/>
                  <a:gd name="T24" fmla="*/ 2147483647 w 858"/>
                  <a:gd name="T25" fmla="*/ 2147483647 h 1002"/>
                  <a:gd name="T26" fmla="*/ 2147483647 w 858"/>
                  <a:gd name="T27" fmla="*/ 2147483647 h 1002"/>
                  <a:gd name="T28" fmla="*/ 2147483647 w 858"/>
                  <a:gd name="T29" fmla="*/ 2147483647 h 1002"/>
                  <a:gd name="T30" fmla="*/ 2147483647 w 858"/>
                  <a:gd name="T31" fmla="*/ 2147483647 h 1002"/>
                  <a:gd name="T32" fmla="*/ 2147483647 w 858"/>
                  <a:gd name="T33" fmla="*/ 2147483647 h 1002"/>
                  <a:gd name="T34" fmla="*/ 2147483647 w 858"/>
                  <a:gd name="T35" fmla="*/ 2147483647 h 1002"/>
                  <a:gd name="T36" fmla="*/ 2147483647 w 858"/>
                  <a:gd name="T37" fmla="*/ 2147483647 h 1002"/>
                  <a:gd name="T38" fmla="*/ 2147483647 w 858"/>
                  <a:gd name="T39" fmla="*/ 2147483647 h 1002"/>
                  <a:gd name="T40" fmla="*/ 2147483647 w 858"/>
                  <a:gd name="T41" fmla="*/ 2147483647 h 1002"/>
                  <a:gd name="T42" fmla="*/ 2147483647 w 858"/>
                  <a:gd name="T43" fmla="*/ 2147483647 h 1002"/>
                  <a:gd name="T44" fmla="*/ 2147483647 w 858"/>
                  <a:gd name="T45" fmla="*/ 2147483647 h 1002"/>
                  <a:gd name="T46" fmla="*/ 2147483647 w 858"/>
                  <a:gd name="T47" fmla="*/ 2147483647 h 1002"/>
                  <a:gd name="T48" fmla="*/ 2147483647 w 858"/>
                  <a:gd name="T49" fmla="*/ 2147483647 h 1002"/>
                  <a:gd name="T50" fmla="*/ 2147483647 w 858"/>
                  <a:gd name="T51" fmla="*/ 2147483647 h 1002"/>
                  <a:gd name="T52" fmla="*/ 2147483647 w 858"/>
                  <a:gd name="T53" fmla="*/ 2147483647 h 1002"/>
                  <a:gd name="T54" fmla="*/ 2147483647 w 858"/>
                  <a:gd name="T55" fmla="*/ 2147483647 h 1002"/>
                  <a:gd name="T56" fmla="*/ 2147483647 w 858"/>
                  <a:gd name="T57" fmla="*/ 2147483647 h 1002"/>
                  <a:gd name="T58" fmla="*/ 2147483647 w 858"/>
                  <a:gd name="T59" fmla="*/ 2147483647 h 1002"/>
                  <a:gd name="T60" fmla="*/ 2147483647 w 858"/>
                  <a:gd name="T61" fmla="*/ 2147483647 h 1002"/>
                  <a:gd name="T62" fmla="*/ 2147483647 w 858"/>
                  <a:gd name="T63" fmla="*/ 2147483647 h 1002"/>
                  <a:gd name="T64" fmla="*/ 2147483647 w 858"/>
                  <a:gd name="T65" fmla="*/ 2147483647 h 1002"/>
                  <a:gd name="T66" fmla="*/ 2147483647 w 858"/>
                  <a:gd name="T67" fmla="*/ 2147483647 h 1002"/>
                  <a:gd name="T68" fmla="*/ 2147483647 w 858"/>
                  <a:gd name="T69" fmla="*/ 2147483647 h 1002"/>
                  <a:gd name="T70" fmla="*/ 2147483647 w 858"/>
                  <a:gd name="T71" fmla="*/ 2147483647 h 1002"/>
                  <a:gd name="T72" fmla="*/ 2147483647 w 858"/>
                  <a:gd name="T73" fmla="*/ 2147483647 h 1002"/>
                  <a:gd name="T74" fmla="*/ 2147483647 w 858"/>
                  <a:gd name="T75" fmla="*/ 2147483647 h 1002"/>
                  <a:gd name="T76" fmla="*/ 2147483647 w 858"/>
                  <a:gd name="T77" fmla="*/ 2147483647 h 1002"/>
                  <a:gd name="T78" fmla="*/ 2147483647 w 858"/>
                  <a:gd name="T79" fmla="*/ 2147483647 h 1002"/>
                  <a:gd name="T80" fmla="*/ 2147483647 w 858"/>
                  <a:gd name="T81" fmla="*/ 2147483647 h 1002"/>
                  <a:gd name="T82" fmla="*/ 2147483647 w 858"/>
                  <a:gd name="T83" fmla="*/ 2147483647 h 1002"/>
                  <a:gd name="T84" fmla="*/ 2147483647 w 858"/>
                  <a:gd name="T85" fmla="*/ 2147483647 h 1002"/>
                  <a:gd name="T86" fmla="*/ 2147483647 w 858"/>
                  <a:gd name="T87" fmla="*/ 2147483647 h 1002"/>
                  <a:gd name="T88" fmla="*/ 2147483647 w 858"/>
                  <a:gd name="T89" fmla="*/ 2147483647 h 1002"/>
                  <a:gd name="T90" fmla="*/ 2147483647 w 858"/>
                  <a:gd name="T91" fmla="*/ 2147483647 h 1002"/>
                  <a:gd name="T92" fmla="*/ 2147483647 w 858"/>
                  <a:gd name="T93" fmla="*/ 2147483647 h 1002"/>
                  <a:gd name="T94" fmla="*/ 2147483647 w 858"/>
                  <a:gd name="T95" fmla="*/ 2147483647 h 1002"/>
                  <a:gd name="T96" fmla="*/ 2147483647 w 858"/>
                  <a:gd name="T97" fmla="*/ 2147483647 h 1002"/>
                  <a:gd name="T98" fmla="*/ 0 w 858"/>
                  <a:gd name="T99" fmla="*/ 2147483647 h 10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58"/>
                  <a:gd name="T151" fmla="*/ 0 h 1002"/>
                  <a:gd name="T152" fmla="*/ 858 w 858"/>
                  <a:gd name="T153" fmla="*/ 1002 h 100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58" h="1002">
                    <a:moveTo>
                      <a:pt x="0" y="498"/>
                    </a:moveTo>
                    <a:lnTo>
                      <a:pt x="18" y="498"/>
                    </a:lnTo>
                    <a:lnTo>
                      <a:pt x="18" y="528"/>
                    </a:lnTo>
                    <a:lnTo>
                      <a:pt x="24" y="534"/>
                    </a:lnTo>
                    <a:lnTo>
                      <a:pt x="30" y="534"/>
                    </a:lnTo>
                    <a:lnTo>
                      <a:pt x="30" y="528"/>
                    </a:lnTo>
                    <a:lnTo>
                      <a:pt x="36" y="522"/>
                    </a:lnTo>
                    <a:lnTo>
                      <a:pt x="48" y="558"/>
                    </a:lnTo>
                    <a:lnTo>
                      <a:pt x="42" y="600"/>
                    </a:lnTo>
                    <a:lnTo>
                      <a:pt x="30" y="600"/>
                    </a:lnTo>
                    <a:lnTo>
                      <a:pt x="36" y="624"/>
                    </a:lnTo>
                    <a:lnTo>
                      <a:pt x="24" y="630"/>
                    </a:lnTo>
                    <a:lnTo>
                      <a:pt x="30" y="642"/>
                    </a:lnTo>
                    <a:lnTo>
                      <a:pt x="36" y="648"/>
                    </a:lnTo>
                    <a:lnTo>
                      <a:pt x="48" y="666"/>
                    </a:lnTo>
                    <a:lnTo>
                      <a:pt x="60" y="690"/>
                    </a:lnTo>
                    <a:lnTo>
                      <a:pt x="60" y="720"/>
                    </a:lnTo>
                    <a:lnTo>
                      <a:pt x="54" y="738"/>
                    </a:lnTo>
                    <a:lnTo>
                      <a:pt x="54" y="750"/>
                    </a:lnTo>
                    <a:lnTo>
                      <a:pt x="48" y="756"/>
                    </a:lnTo>
                    <a:lnTo>
                      <a:pt x="48" y="804"/>
                    </a:lnTo>
                    <a:lnTo>
                      <a:pt x="42" y="816"/>
                    </a:lnTo>
                    <a:lnTo>
                      <a:pt x="30" y="822"/>
                    </a:lnTo>
                    <a:lnTo>
                      <a:pt x="24" y="840"/>
                    </a:lnTo>
                    <a:lnTo>
                      <a:pt x="18" y="852"/>
                    </a:lnTo>
                    <a:lnTo>
                      <a:pt x="18" y="864"/>
                    </a:lnTo>
                    <a:lnTo>
                      <a:pt x="12" y="876"/>
                    </a:lnTo>
                    <a:lnTo>
                      <a:pt x="12" y="906"/>
                    </a:lnTo>
                    <a:lnTo>
                      <a:pt x="18" y="900"/>
                    </a:lnTo>
                    <a:lnTo>
                      <a:pt x="36" y="864"/>
                    </a:lnTo>
                    <a:lnTo>
                      <a:pt x="42" y="858"/>
                    </a:lnTo>
                    <a:lnTo>
                      <a:pt x="54" y="852"/>
                    </a:lnTo>
                    <a:lnTo>
                      <a:pt x="60" y="852"/>
                    </a:lnTo>
                    <a:lnTo>
                      <a:pt x="66" y="858"/>
                    </a:lnTo>
                    <a:lnTo>
                      <a:pt x="72" y="858"/>
                    </a:lnTo>
                    <a:lnTo>
                      <a:pt x="84" y="852"/>
                    </a:lnTo>
                    <a:lnTo>
                      <a:pt x="114" y="858"/>
                    </a:lnTo>
                    <a:lnTo>
                      <a:pt x="114" y="840"/>
                    </a:lnTo>
                    <a:lnTo>
                      <a:pt x="138" y="852"/>
                    </a:lnTo>
                    <a:lnTo>
                      <a:pt x="162" y="852"/>
                    </a:lnTo>
                    <a:lnTo>
                      <a:pt x="174" y="858"/>
                    </a:lnTo>
                    <a:lnTo>
                      <a:pt x="180" y="858"/>
                    </a:lnTo>
                    <a:lnTo>
                      <a:pt x="186" y="870"/>
                    </a:lnTo>
                    <a:lnTo>
                      <a:pt x="198" y="882"/>
                    </a:lnTo>
                    <a:lnTo>
                      <a:pt x="204" y="894"/>
                    </a:lnTo>
                    <a:lnTo>
                      <a:pt x="216" y="888"/>
                    </a:lnTo>
                    <a:lnTo>
                      <a:pt x="234" y="888"/>
                    </a:lnTo>
                    <a:lnTo>
                      <a:pt x="240" y="894"/>
                    </a:lnTo>
                    <a:lnTo>
                      <a:pt x="240" y="900"/>
                    </a:lnTo>
                    <a:lnTo>
                      <a:pt x="246" y="912"/>
                    </a:lnTo>
                    <a:lnTo>
                      <a:pt x="246" y="942"/>
                    </a:lnTo>
                    <a:lnTo>
                      <a:pt x="264" y="942"/>
                    </a:lnTo>
                    <a:lnTo>
                      <a:pt x="270" y="948"/>
                    </a:lnTo>
                    <a:lnTo>
                      <a:pt x="270" y="972"/>
                    </a:lnTo>
                    <a:lnTo>
                      <a:pt x="300" y="978"/>
                    </a:lnTo>
                    <a:lnTo>
                      <a:pt x="312" y="1002"/>
                    </a:lnTo>
                    <a:lnTo>
                      <a:pt x="330" y="1002"/>
                    </a:lnTo>
                    <a:lnTo>
                      <a:pt x="342" y="996"/>
                    </a:lnTo>
                    <a:lnTo>
                      <a:pt x="348" y="996"/>
                    </a:lnTo>
                    <a:lnTo>
                      <a:pt x="348" y="948"/>
                    </a:lnTo>
                    <a:lnTo>
                      <a:pt x="360" y="936"/>
                    </a:lnTo>
                    <a:lnTo>
                      <a:pt x="378" y="936"/>
                    </a:lnTo>
                    <a:lnTo>
                      <a:pt x="402" y="960"/>
                    </a:lnTo>
                    <a:lnTo>
                      <a:pt x="408" y="972"/>
                    </a:lnTo>
                    <a:lnTo>
                      <a:pt x="420" y="948"/>
                    </a:lnTo>
                    <a:lnTo>
                      <a:pt x="456" y="948"/>
                    </a:lnTo>
                    <a:lnTo>
                      <a:pt x="462" y="954"/>
                    </a:lnTo>
                    <a:lnTo>
                      <a:pt x="492" y="954"/>
                    </a:lnTo>
                    <a:lnTo>
                      <a:pt x="504" y="948"/>
                    </a:lnTo>
                    <a:lnTo>
                      <a:pt x="510" y="948"/>
                    </a:lnTo>
                    <a:lnTo>
                      <a:pt x="510" y="936"/>
                    </a:lnTo>
                    <a:lnTo>
                      <a:pt x="516" y="930"/>
                    </a:lnTo>
                    <a:lnTo>
                      <a:pt x="522" y="930"/>
                    </a:lnTo>
                    <a:lnTo>
                      <a:pt x="522" y="942"/>
                    </a:lnTo>
                    <a:lnTo>
                      <a:pt x="786" y="942"/>
                    </a:lnTo>
                    <a:lnTo>
                      <a:pt x="798" y="900"/>
                    </a:lnTo>
                    <a:lnTo>
                      <a:pt x="804" y="894"/>
                    </a:lnTo>
                    <a:lnTo>
                      <a:pt x="804" y="882"/>
                    </a:lnTo>
                    <a:lnTo>
                      <a:pt x="786" y="864"/>
                    </a:lnTo>
                    <a:lnTo>
                      <a:pt x="780" y="864"/>
                    </a:lnTo>
                    <a:lnTo>
                      <a:pt x="738" y="174"/>
                    </a:lnTo>
                    <a:lnTo>
                      <a:pt x="858" y="180"/>
                    </a:lnTo>
                    <a:lnTo>
                      <a:pt x="600" y="0"/>
                    </a:lnTo>
                    <a:lnTo>
                      <a:pt x="594" y="48"/>
                    </a:lnTo>
                    <a:lnTo>
                      <a:pt x="588" y="54"/>
                    </a:lnTo>
                    <a:lnTo>
                      <a:pt x="588" y="90"/>
                    </a:lnTo>
                    <a:lnTo>
                      <a:pt x="366" y="96"/>
                    </a:lnTo>
                    <a:lnTo>
                      <a:pt x="366" y="108"/>
                    </a:lnTo>
                    <a:lnTo>
                      <a:pt x="354" y="114"/>
                    </a:lnTo>
                    <a:lnTo>
                      <a:pt x="354" y="306"/>
                    </a:lnTo>
                    <a:lnTo>
                      <a:pt x="348" y="312"/>
                    </a:lnTo>
                    <a:lnTo>
                      <a:pt x="336" y="318"/>
                    </a:lnTo>
                    <a:lnTo>
                      <a:pt x="306" y="318"/>
                    </a:lnTo>
                    <a:lnTo>
                      <a:pt x="282" y="330"/>
                    </a:lnTo>
                    <a:lnTo>
                      <a:pt x="276" y="342"/>
                    </a:lnTo>
                    <a:lnTo>
                      <a:pt x="276" y="360"/>
                    </a:lnTo>
                    <a:lnTo>
                      <a:pt x="282" y="372"/>
                    </a:lnTo>
                    <a:lnTo>
                      <a:pt x="276" y="474"/>
                    </a:lnTo>
                    <a:lnTo>
                      <a:pt x="0" y="474"/>
                    </a:lnTo>
                    <a:lnTo>
                      <a:pt x="0" y="49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82" name="Mali"/>
              <p:cNvSpPr>
                <a:spLocks/>
              </p:cNvSpPr>
              <p:nvPr/>
            </p:nvSpPr>
            <p:spPr bwMode="auto">
              <a:xfrm>
                <a:off x="2433" y="1794"/>
                <a:ext cx="297" cy="307"/>
              </a:xfrm>
              <a:custGeom>
                <a:avLst/>
                <a:gdLst>
                  <a:gd name="T0" fmla="*/ 2147483647 w 1164"/>
                  <a:gd name="T1" fmla="*/ 2147483647 h 1200"/>
                  <a:gd name="T2" fmla="*/ 2147483647 w 1164"/>
                  <a:gd name="T3" fmla="*/ 2147483647 h 1200"/>
                  <a:gd name="T4" fmla="*/ 2147483647 w 1164"/>
                  <a:gd name="T5" fmla="*/ 2147483647 h 1200"/>
                  <a:gd name="T6" fmla="*/ 2147483647 w 1164"/>
                  <a:gd name="T7" fmla="*/ 2147483647 h 1200"/>
                  <a:gd name="T8" fmla="*/ 2147483647 w 1164"/>
                  <a:gd name="T9" fmla="*/ 2147483647 h 1200"/>
                  <a:gd name="T10" fmla="*/ 2147483647 w 1164"/>
                  <a:gd name="T11" fmla="*/ 2147483647 h 1200"/>
                  <a:gd name="T12" fmla="*/ 2147483647 w 1164"/>
                  <a:gd name="T13" fmla="*/ 2147483647 h 1200"/>
                  <a:gd name="T14" fmla="*/ 2147483647 w 1164"/>
                  <a:gd name="T15" fmla="*/ 2147483647 h 1200"/>
                  <a:gd name="T16" fmla="*/ 2147483647 w 1164"/>
                  <a:gd name="T17" fmla="*/ 2147483647 h 1200"/>
                  <a:gd name="T18" fmla="*/ 2147483647 w 1164"/>
                  <a:gd name="T19" fmla="*/ 2147483647 h 1200"/>
                  <a:gd name="T20" fmla="*/ 2147483647 w 1164"/>
                  <a:gd name="T21" fmla="*/ 2147483647 h 1200"/>
                  <a:gd name="T22" fmla="*/ 2147483647 w 1164"/>
                  <a:gd name="T23" fmla="*/ 2147483647 h 1200"/>
                  <a:gd name="T24" fmla="*/ 2147483647 w 1164"/>
                  <a:gd name="T25" fmla="*/ 2147483647 h 1200"/>
                  <a:gd name="T26" fmla="*/ 2147483647 w 1164"/>
                  <a:gd name="T27" fmla="*/ 2147483647 h 1200"/>
                  <a:gd name="T28" fmla="*/ 2147483647 w 1164"/>
                  <a:gd name="T29" fmla="*/ 2147483647 h 1200"/>
                  <a:gd name="T30" fmla="*/ 2147483647 w 1164"/>
                  <a:gd name="T31" fmla="*/ 2147483647 h 1200"/>
                  <a:gd name="T32" fmla="*/ 2147483647 w 1164"/>
                  <a:gd name="T33" fmla="*/ 2147483647 h 1200"/>
                  <a:gd name="T34" fmla="*/ 2147483647 w 1164"/>
                  <a:gd name="T35" fmla="*/ 2147483647 h 1200"/>
                  <a:gd name="T36" fmla="*/ 2147483647 w 1164"/>
                  <a:gd name="T37" fmla="*/ 2147483647 h 1200"/>
                  <a:gd name="T38" fmla="*/ 2147483647 w 1164"/>
                  <a:gd name="T39" fmla="*/ 2147483647 h 1200"/>
                  <a:gd name="T40" fmla="*/ 2147483647 w 1164"/>
                  <a:gd name="T41" fmla="*/ 2147483647 h 1200"/>
                  <a:gd name="T42" fmla="*/ 2147483647 w 1164"/>
                  <a:gd name="T43" fmla="*/ 2147483647 h 1200"/>
                  <a:gd name="T44" fmla="*/ 2147483647 w 1164"/>
                  <a:gd name="T45" fmla="*/ 2147483647 h 1200"/>
                  <a:gd name="T46" fmla="*/ 2147483647 w 1164"/>
                  <a:gd name="T47" fmla="*/ 2147483647 h 1200"/>
                  <a:gd name="T48" fmla="*/ 2147483647 w 1164"/>
                  <a:gd name="T49" fmla="*/ 2147483647 h 1200"/>
                  <a:gd name="T50" fmla="*/ 2147483647 w 1164"/>
                  <a:gd name="T51" fmla="*/ 2147483647 h 1200"/>
                  <a:gd name="T52" fmla="*/ 2147483647 w 1164"/>
                  <a:gd name="T53" fmla="*/ 2147483647 h 1200"/>
                  <a:gd name="T54" fmla="*/ 0 w 1164"/>
                  <a:gd name="T55" fmla="*/ 2147483647 h 1200"/>
                  <a:gd name="T56" fmla="*/ 2147483647 w 1164"/>
                  <a:gd name="T57" fmla="*/ 2147483647 h 1200"/>
                  <a:gd name="T58" fmla="*/ 2147483647 w 1164"/>
                  <a:gd name="T59" fmla="*/ 2147483647 h 1200"/>
                  <a:gd name="T60" fmla="*/ 2147483647 w 1164"/>
                  <a:gd name="T61" fmla="*/ 2147483647 h 1200"/>
                  <a:gd name="T62" fmla="*/ 2147483647 w 1164"/>
                  <a:gd name="T63" fmla="*/ 2147483647 h 1200"/>
                  <a:gd name="T64" fmla="*/ 2147483647 w 1164"/>
                  <a:gd name="T65" fmla="*/ 2147483647 h 1200"/>
                  <a:gd name="T66" fmla="*/ 2147483647 w 1164"/>
                  <a:gd name="T67" fmla="*/ 2147483647 h 1200"/>
                  <a:gd name="T68" fmla="*/ 2147483647 w 1164"/>
                  <a:gd name="T69" fmla="*/ 2147483647 h 1200"/>
                  <a:gd name="T70" fmla="*/ 2147483647 w 1164"/>
                  <a:gd name="T71" fmla="*/ 2147483647 h 1200"/>
                  <a:gd name="T72" fmla="*/ 2147483647 w 1164"/>
                  <a:gd name="T73" fmla="*/ 2147483647 h 1200"/>
                  <a:gd name="T74" fmla="*/ 2147483647 w 1164"/>
                  <a:gd name="T75" fmla="*/ 2147483647 h 1200"/>
                  <a:gd name="T76" fmla="*/ 2147483647 w 1164"/>
                  <a:gd name="T77" fmla="*/ 2147483647 h 1200"/>
                  <a:gd name="T78" fmla="*/ 2147483647 w 1164"/>
                  <a:gd name="T79" fmla="*/ 2147483647 h 1200"/>
                  <a:gd name="T80" fmla="*/ 2147483647 w 1164"/>
                  <a:gd name="T81" fmla="*/ 2147483647 h 1200"/>
                  <a:gd name="T82" fmla="*/ 2147483647 w 1164"/>
                  <a:gd name="T83" fmla="*/ 2147483647 h 1200"/>
                  <a:gd name="T84" fmla="*/ 2147483647 w 1164"/>
                  <a:gd name="T85" fmla="*/ 2147483647 h 1200"/>
                  <a:gd name="T86" fmla="*/ 2147483647 w 1164"/>
                  <a:gd name="T87" fmla="*/ 2147483647 h 1200"/>
                  <a:gd name="T88" fmla="*/ 2147483647 w 1164"/>
                  <a:gd name="T89" fmla="*/ 2147483647 h 1200"/>
                  <a:gd name="T90" fmla="*/ 2147483647 w 1164"/>
                  <a:gd name="T91" fmla="*/ 2147483647 h 1200"/>
                  <a:gd name="T92" fmla="*/ 2147483647 w 1164"/>
                  <a:gd name="T93" fmla="*/ 2147483647 h 1200"/>
                  <a:gd name="T94" fmla="*/ 2147483647 w 1164"/>
                  <a:gd name="T95" fmla="*/ 2147483647 h 1200"/>
                  <a:gd name="T96" fmla="*/ 2147483647 w 1164"/>
                  <a:gd name="T97" fmla="*/ 2147483647 h 1200"/>
                  <a:gd name="T98" fmla="*/ 2147483647 w 1164"/>
                  <a:gd name="T99" fmla="*/ 2147483647 h 1200"/>
                  <a:gd name="T100" fmla="*/ 2147483647 w 1164"/>
                  <a:gd name="T101" fmla="*/ 2147483647 h 1200"/>
                  <a:gd name="T102" fmla="*/ 2147483647 w 1164"/>
                  <a:gd name="T103" fmla="*/ 2147483647 h 1200"/>
                  <a:gd name="T104" fmla="*/ 2147483647 w 1164"/>
                  <a:gd name="T105" fmla="*/ 2147483647 h 1200"/>
                  <a:gd name="T106" fmla="*/ 2147483647 w 1164"/>
                  <a:gd name="T107" fmla="*/ 2147483647 h 12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64"/>
                  <a:gd name="T163" fmla="*/ 0 h 1200"/>
                  <a:gd name="T164" fmla="*/ 1164 w 1164"/>
                  <a:gd name="T165" fmla="*/ 1200 h 120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64" h="1200">
                    <a:moveTo>
                      <a:pt x="612" y="954"/>
                    </a:moveTo>
                    <a:lnTo>
                      <a:pt x="636" y="948"/>
                    </a:lnTo>
                    <a:lnTo>
                      <a:pt x="636" y="912"/>
                    </a:lnTo>
                    <a:lnTo>
                      <a:pt x="654" y="912"/>
                    </a:lnTo>
                    <a:lnTo>
                      <a:pt x="654" y="906"/>
                    </a:lnTo>
                    <a:lnTo>
                      <a:pt x="660" y="900"/>
                    </a:lnTo>
                    <a:lnTo>
                      <a:pt x="666" y="888"/>
                    </a:lnTo>
                    <a:lnTo>
                      <a:pt x="678" y="882"/>
                    </a:lnTo>
                    <a:lnTo>
                      <a:pt x="684" y="870"/>
                    </a:lnTo>
                    <a:lnTo>
                      <a:pt x="690" y="864"/>
                    </a:lnTo>
                    <a:lnTo>
                      <a:pt x="696" y="864"/>
                    </a:lnTo>
                    <a:lnTo>
                      <a:pt x="708" y="876"/>
                    </a:lnTo>
                    <a:lnTo>
                      <a:pt x="720" y="876"/>
                    </a:lnTo>
                    <a:lnTo>
                      <a:pt x="720" y="870"/>
                    </a:lnTo>
                    <a:lnTo>
                      <a:pt x="726" y="864"/>
                    </a:lnTo>
                    <a:lnTo>
                      <a:pt x="726" y="846"/>
                    </a:lnTo>
                    <a:lnTo>
                      <a:pt x="750" y="846"/>
                    </a:lnTo>
                    <a:lnTo>
                      <a:pt x="768" y="822"/>
                    </a:lnTo>
                    <a:lnTo>
                      <a:pt x="792" y="822"/>
                    </a:lnTo>
                    <a:lnTo>
                      <a:pt x="810" y="804"/>
                    </a:lnTo>
                    <a:lnTo>
                      <a:pt x="858" y="804"/>
                    </a:lnTo>
                    <a:lnTo>
                      <a:pt x="882" y="816"/>
                    </a:lnTo>
                    <a:lnTo>
                      <a:pt x="930" y="804"/>
                    </a:lnTo>
                    <a:lnTo>
                      <a:pt x="954" y="786"/>
                    </a:lnTo>
                    <a:lnTo>
                      <a:pt x="1020" y="792"/>
                    </a:lnTo>
                    <a:lnTo>
                      <a:pt x="1020" y="774"/>
                    </a:lnTo>
                    <a:lnTo>
                      <a:pt x="1068" y="780"/>
                    </a:lnTo>
                    <a:lnTo>
                      <a:pt x="1080" y="774"/>
                    </a:lnTo>
                    <a:lnTo>
                      <a:pt x="1104" y="774"/>
                    </a:lnTo>
                    <a:lnTo>
                      <a:pt x="1122" y="768"/>
                    </a:lnTo>
                    <a:lnTo>
                      <a:pt x="1134" y="762"/>
                    </a:lnTo>
                    <a:lnTo>
                      <a:pt x="1140" y="750"/>
                    </a:lnTo>
                    <a:lnTo>
                      <a:pt x="1140" y="732"/>
                    </a:lnTo>
                    <a:lnTo>
                      <a:pt x="1146" y="720"/>
                    </a:lnTo>
                    <a:lnTo>
                      <a:pt x="1146" y="708"/>
                    </a:lnTo>
                    <a:lnTo>
                      <a:pt x="1164" y="684"/>
                    </a:lnTo>
                    <a:lnTo>
                      <a:pt x="1164" y="480"/>
                    </a:lnTo>
                    <a:lnTo>
                      <a:pt x="1140" y="480"/>
                    </a:lnTo>
                    <a:lnTo>
                      <a:pt x="1134" y="486"/>
                    </a:lnTo>
                    <a:lnTo>
                      <a:pt x="1104" y="486"/>
                    </a:lnTo>
                    <a:lnTo>
                      <a:pt x="1092" y="480"/>
                    </a:lnTo>
                    <a:lnTo>
                      <a:pt x="1086" y="474"/>
                    </a:lnTo>
                    <a:lnTo>
                      <a:pt x="1086" y="468"/>
                    </a:lnTo>
                    <a:lnTo>
                      <a:pt x="1104" y="450"/>
                    </a:lnTo>
                    <a:lnTo>
                      <a:pt x="1104" y="432"/>
                    </a:lnTo>
                    <a:lnTo>
                      <a:pt x="1092" y="408"/>
                    </a:lnTo>
                    <a:lnTo>
                      <a:pt x="1080" y="402"/>
                    </a:lnTo>
                    <a:lnTo>
                      <a:pt x="1050" y="402"/>
                    </a:lnTo>
                    <a:lnTo>
                      <a:pt x="1044" y="408"/>
                    </a:lnTo>
                    <a:lnTo>
                      <a:pt x="1038" y="408"/>
                    </a:lnTo>
                    <a:lnTo>
                      <a:pt x="1032" y="378"/>
                    </a:lnTo>
                    <a:lnTo>
                      <a:pt x="996" y="378"/>
                    </a:lnTo>
                    <a:lnTo>
                      <a:pt x="984" y="366"/>
                    </a:lnTo>
                    <a:lnTo>
                      <a:pt x="984" y="348"/>
                    </a:lnTo>
                    <a:lnTo>
                      <a:pt x="978" y="342"/>
                    </a:lnTo>
                    <a:lnTo>
                      <a:pt x="954" y="342"/>
                    </a:lnTo>
                    <a:lnTo>
                      <a:pt x="954" y="318"/>
                    </a:lnTo>
                    <a:lnTo>
                      <a:pt x="546" y="6"/>
                    </a:lnTo>
                    <a:lnTo>
                      <a:pt x="426" y="0"/>
                    </a:lnTo>
                    <a:lnTo>
                      <a:pt x="468" y="690"/>
                    </a:lnTo>
                    <a:lnTo>
                      <a:pt x="474" y="690"/>
                    </a:lnTo>
                    <a:lnTo>
                      <a:pt x="492" y="708"/>
                    </a:lnTo>
                    <a:lnTo>
                      <a:pt x="492" y="720"/>
                    </a:lnTo>
                    <a:lnTo>
                      <a:pt x="486" y="726"/>
                    </a:lnTo>
                    <a:lnTo>
                      <a:pt x="474" y="768"/>
                    </a:lnTo>
                    <a:lnTo>
                      <a:pt x="210" y="768"/>
                    </a:lnTo>
                    <a:lnTo>
                      <a:pt x="210" y="756"/>
                    </a:lnTo>
                    <a:lnTo>
                      <a:pt x="204" y="756"/>
                    </a:lnTo>
                    <a:lnTo>
                      <a:pt x="198" y="762"/>
                    </a:lnTo>
                    <a:lnTo>
                      <a:pt x="198" y="774"/>
                    </a:lnTo>
                    <a:lnTo>
                      <a:pt x="192" y="774"/>
                    </a:lnTo>
                    <a:lnTo>
                      <a:pt x="180" y="780"/>
                    </a:lnTo>
                    <a:lnTo>
                      <a:pt x="150" y="780"/>
                    </a:lnTo>
                    <a:lnTo>
                      <a:pt x="144" y="774"/>
                    </a:lnTo>
                    <a:lnTo>
                      <a:pt x="108" y="774"/>
                    </a:lnTo>
                    <a:lnTo>
                      <a:pt x="96" y="798"/>
                    </a:lnTo>
                    <a:lnTo>
                      <a:pt x="90" y="786"/>
                    </a:lnTo>
                    <a:lnTo>
                      <a:pt x="66" y="762"/>
                    </a:lnTo>
                    <a:lnTo>
                      <a:pt x="48" y="762"/>
                    </a:lnTo>
                    <a:lnTo>
                      <a:pt x="36" y="774"/>
                    </a:lnTo>
                    <a:lnTo>
                      <a:pt x="36" y="822"/>
                    </a:lnTo>
                    <a:lnTo>
                      <a:pt x="30" y="822"/>
                    </a:lnTo>
                    <a:lnTo>
                      <a:pt x="18" y="828"/>
                    </a:lnTo>
                    <a:lnTo>
                      <a:pt x="0" y="828"/>
                    </a:lnTo>
                    <a:lnTo>
                      <a:pt x="0" y="852"/>
                    </a:lnTo>
                    <a:lnTo>
                      <a:pt x="12" y="870"/>
                    </a:lnTo>
                    <a:lnTo>
                      <a:pt x="12" y="876"/>
                    </a:lnTo>
                    <a:lnTo>
                      <a:pt x="24" y="888"/>
                    </a:lnTo>
                    <a:lnTo>
                      <a:pt x="24" y="906"/>
                    </a:lnTo>
                    <a:lnTo>
                      <a:pt x="18" y="912"/>
                    </a:lnTo>
                    <a:lnTo>
                      <a:pt x="18" y="936"/>
                    </a:lnTo>
                    <a:lnTo>
                      <a:pt x="24" y="942"/>
                    </a:lnTo>
                    <a:lnTo>
                      <a:pt x="36" y="942"/>
                    </a:lnTo>
                    <a:lnTo>
                      <a:pt x="36" y="936"/>
                    </a:lnTo>
                    <a:lnTo>
                      <a:pt x="42" y="936"/>
                    </a:lnTo>
                    <a:lnTo>
                      <a:pt x="48" y="942"/>
                    </a:lnTo>
                    <a:lnTo>
                      <a:pt x="54" y="954"/>
                    </a:lnTo>
                    <a:lnTo>
                      <a:pt x="54" y="1032"/>
                    </a:lnTo>
                    <a:lnTo>
                      <a:pt x="60" y="1044"/>
                    </a:lnTo>
                    <a:lnTo>
                      <a:pt x="60" y="1050"/>
                    </a:lnTo>
                    <a:lnTo>
                      <a:pt x="66" y="1056"/>
                    </a:lnTo>
                    <a:lnTo>
                      <a:pt x="72" y="1050"/>
                    </a:lnTo>
                    <a:lnTo>
                      <a:pt x="78" y="1038"/>
                    </a:lnTo>
                    <a:lnTo>
                      <a:pt x="90" y="1026"/>
                    </a:lnTo>
                    <a:lnTo>
                      <a:pt x="102" y="1038"/>
                    </a:lnTo>
                    <a:lnTo>
                      <a:pt x="108" y="1050"/>
                    </a:lnTo>
                    <a:lnTo>
                      <a:pt x="108" y="1062"/>
                    </a:lnTo>
                    <a:lnTo>
                      <a:pt x="114" y="1050"/>
                    </a:lnTo>
                    <a:lnTo>
                      <a:pt x="126" y="1038"/>
                    </a:lnTo>
                    <a:lnTo>
                      <a:pt x="132" y="1026"/>
                    </a:lnTo>
                    <a:lnTo>
                      <a:pt x="138" y="1026"/>
                    </a:lnTo>
                    <a:lnTo>
                      <a:pt x="144" y="1032"/>
                    </a:lnTo>
                    <a:lnTo>
                      <a:pt x="150" y="1032"/>
                    </a:lnTo>
                    <a:lnTo>
                      <a:pt x="162" y="1038"/>
                    </a:lnTo>
                    <a:lnTo>
                      <a:pt x="168" y="1044"/>
                    </a:lnTo>
                    <a:lnTo>
                      <a:pt x="180" y="1050"/>
                    </a:lnTo>
                    <a:lnTo>
                      <a:pt x="198" y="1032"/>
                    </a:lnTo>
                    <a:lnTo>
                      <a:pt x="198" y="1014"/>
                    </a:lnTo>
                    <a:lnTo>
                      <a:pt x="204" y="1008"/>
                    </a:lnTo>
                    <a:lnTo>
                      <a:pt x="216" y="1008"/>
                    </a:lnTo>
                    <a:lnTo>
                      <a:pt x="228" y="1014"/>
                    </a:lnTo>
                    <a:lnTo>
                      <a:pt x="228" y="1032"/>
                    </a:lnTo>
                    <a:lnTo>
                      <a:pt x="246" y="1044"/>
                    </a:lnTo>
                    <a:lnTo>
                      <a:pt x="234" y="1074"/>
                    </a:lnTo>
                    <a:lnTo>
                      <a:pt x="270" y="1092"/>
                    </a:lnTo>
                    <a:lnTo>
                      <a:pt x="246" y="1128"/>
                    </a:lnTo>
                    <a:lnTo>
                      <a:pt x="270" y="1128"/>
                    </a:lnTo>
                    <a:lnTo>
                      <a:pt x="270" y="1164"/>
                    </a:lnTo>
                    <a:lnTo>
                      <a:pt x="300" y="1194"/>
                    </a:lnTo>
                    <a:lnTo>
                      <a:pt x="312" y="1200"/>
                    </a:lnTo>
                    <a:lnTo>
                      <a:pt x="312" y="1182"/>
                    </a:lnTo>
                    <a:lnTo>
                      <a:pt x="318" y="1176"/>
                    </a:lnTo>
                    <a:lnTo>
                      <a:pt x="330" y="1176"/>
                    </a:lnTo>
                    <a:lnTo>
                      <a:pt x="348" y="1182"/>
                    </a:lnTo>
                    <a:lnTo>
                      <a:pt x="366" y="1200"/>
                    </a:lnTo>
                    <a:lnTo>
                      <a:pt x="372" y="1182"/>
                    </a:lnTo>
                    <a:lnTo>
                      <a:pt x="390" y="1182"/>
                    </a:lnTo>
                    <a:lnTo>
                      <a:pt x="396" y="1158"/>
                    </a:lnTo>
                    <a:lnTo>
                      <a:pt x="408" y="1176"/>
                    </a:lnTo>
                    <a:lnTo>
                      <a:pt x="420" y="1152"/>
                    </a:lnTo>
                    <a:lnTo>
                      <a:pt x="420" y="1188"/>
                    </a:lnTo>
                    <a:lnTo>
                      <a:pt x="444" y="1194"/>
                    </a:lnTo>
                    <a:lnTo>
                      <a:pt x="450" y="1188"/>
                    </a:lnTo>
                    <a:lnTo>
                      <a:pt x="456" y="1176"/>
                    </a:lnTo>
                    <a:lnTo>
                      <a:pt x="462" y="1170"/>
                    </a:lnTo>
                    <a:lnTo>
                      <a:pt x="474" y="1170"/>
                    </a:lnTo>
                    <a:lnTo>
                      <a:pt x="468" y="1116"/>
                    </a:lnTo>
                    <a:lnTo>
                      <a:pt x="492" y="1116"/>
                    </a:lnTo>
                    <a:lnTo>
                      <a:pt x="504" y="1092"/>
                    </a:lnTo>
                    <a:lnTo>
                      <a:pt x="480" y="1062"/>
                    </a:lnTo>
                    <a:lnTo>
                      <a:pt x="498" y="1050"/>
                    </a:lnTo>
                    <a:lnTo>
                      <a:pt x="504" y="1050"/>
                    </a:lnTo>
                    <a:lnTo>
                      <a:pt x="510" y="1044"/>
                    </a:lnTo>
                    <a:lnTo>
                      <a:pt x="546" y="1044"/>
                    </a:lnTo>
                    <a:lnTo>
                      <a:pt x="546" y="1032"/>
                    </a:lnTo>
                    <a:lnTo>
                      <a:pt x="540" y="1026"/>
                    </a:lnTo>
                    <a:lnTo>
                      <a:pt x="546" y="1026"/>
                    </a:lnTo>
                    <a:lnTo>
                      <a:pt x="552" y="1020"/>
                    </a:lnTo>
                    <a:lnTo>
                      <a:pt x="552" y="990"/>
                    </a:lnTo>
                    <a:lnTo>
                      <a:pt x="570" y="990"/>
                    </a:lnTo>
                    <a:lnTo>
                      <a:pt x="570" y="960"/>
                    </a:lnTo>
                    <a:lnTo>
                      <a:pt x="564" y="954"/>
                    </a:lnTo>
                    <a:lnTo>
                      <a:pt x="582" y="924"/>
                    </a:lnTo>
                    <a:lnTo>
                      <a:pt x="612" y="95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83" name="Malawi"/>
              <p:cNvSpPr>
                <a:spLocks/>
              </p:cNvSpPr>
              <p:nvPr/>
            </p:nvSpPr>
            <p:spPr bwMode="auto">
              <a:xfrm>
                <a:off x="3244" y="2504"/>
                <a:ext cx="60" cy="160"/>
              </a:xfrm>
              <a:custGeom>
                <a:avLst/>
                <a:gdLst>
                  <a:gd name="T0" fmla="*/ 2147483647 w 234"/>
                  <a:gd name="T1" fmla="*/ 2147483647 h 624"/>
                  <a:gd name="T2" fmla="*/ 2147483647 w 234"/>
                  <a:gd name="T3" fmla="*/ 2147483647 h 624"/>
                  <a:gd name="T4" fmla="*/ 2147483647 w 234"/>
                  <a:gd name="T5" fmla="*/ 2147483647 h 624"/>
                  <a:gd name="T6" fmla="*/ 2147483647 w 234"/>
                  <a:gd name="T7" fmla="*/ 2147483647 h 624"/>
                  <a:gd name="T8" fmla="*/ 2147483647 w 234"/>
                  <a:gd name="T9" fmla="*/ 2147483647 h 624"/>
                  <a:gd name="T10" fmla="*/ 2147483647 w 234"/>
                  <a:gd name="T11" fmla="*/ 2147483647 h 624"/>
                  <a:gd name="T12" fmla="*/ 2147483647 w 234"/>
                  <a:gd name="T13" fmla="*/ 2147483647 h 624"/>
                  <a:gd name="T14" fmla="*/ 2147483647 w 234"/>
                  <a:gd name="T15" fmla="*/ 2147483647 h 624"/>
                  <a:gd name="T16" fmla="*/ 2147483647 w 234"/>
                  <a:gd name="T17" fmla="*/ 2147483647 h 624"/>
                  <a:gd name="T18" fmla="*/ 2147483647 w 234"/>
                  <a:gd name="T19" fmla="*/ 2147483647 h 624"/>
                  <a:gd name="T20" fmla="*/ 2147483647 w 234"/>
                  <a:gd name="T21" fmla="*/ 2147483647 h 624"/>
                  <a:gd name="T22" fmla="*/ 2147483647 w 234"/>
                  <a:gd name="T23" fmla="*/ 2147483647 h 624"/>
                  <a:gd name="T24" fmla="*/ 2147483647 w 234"/>
                  <a:gd name="T25" fmla="*/ 2147483647 h 624"/>
                  <a:gd name="T26" fmla="*/ 2147483647 w 234"/>
                  <a:gd name="T27" fmla="*/ 2147483647 h 624"/>
                  <a:gd name="T28" fmla="*/ 2147483647 w 234"/>
                  <a:gd name="T29" fmla="*/ 2147483647 h 624"/>
                  <a:gd name="T30" fmla="*/ 2147483647 w 234"/>
                  <a:gd name="T31" fmla="*/ 2147483647 h 624"/>
                  <a:gd name="T32" fmla="*/ 2147483647 w 234"/>
                  <a:gd name="T33" fmla="*/ 2147483647 h 624"/>
                  <a:gd name="T34" fmla="*/ 2147483647 w 234"/>
                  <a:gd name="T35" fmla="*/ 2147483647 h 624"/>
                  <a:gd name="T36" fmla="*/ 2147483647 w 234"/>
                  <a:gd name="T37" fmla="*/ 2147483647 h 624"/>
                  <a:gd name="T38" fmla="*/ 2147483647 w 234"/>
                  <a:gd name="T39" fmla="*/ 2147483647 h 624"/>
                  <a:gd name="T40" fmla="*/ 2147483647 w 234"/>
                  <a:gd name="T41" fmla="*/ 2147483647 h 624"/>
                  <a:gd name="T42" fmla="*/ 2147483647 w 234"/>
                  <a:gd name="T43" fmla="*/ 2147483647 h 624"/>
                  <a:gd name="T44" fmla="*/ 2147483647 w 234"/>
                  <a:gd name="T45" fmla="*/ 2147483647 h 624"/>
                  <a:gd name="T46" fmla="*/ 2147483647 w 234"/>
                  <a:gd name="T47" fmla="*/ 0 h 624"/>
                  <a:gd name="T48" fmla="*/ 2147483647 w 234"/>
                  <a:gd name="T49" fmla="*/ 2147483647 h 624"/>
                  <a:gd name="T50" fmla="*/ 2147483647 w 234"/>
                  <a:gd name="T51" fmla="*/ 2147483647 h 624"/>
                  <a:gd name="T52" fmla="*/ 2147483647 w 234"/>
                  <a:gd name="T53" fmla="*/ 2147483647 h 624"/>
                  <a:gd name="T54" fmla="*/ 2147483647 w 234"/>
                  <a:gd name="T55" fmla="*/ 2147483647 h 624"/>
                  <a:gd name="T56" fmla="*/ 2147483647 w 234"/>
                  <a:gd name="T57" fmla="*/ 2147483647 h 624"/>
                  <a:gd name="T58" fmla="*/ 2147483647 w 234"/>
                  <a:gd name="T59" fmla="*/ 2147483647 h 624"/>
                  <a:gd name="T60" fmla="*/ 2147483647 w 234"/>
                  <a:gd name="T61" fmla="*/ 2147483647 h 624"/>
                  <a:gd name="T62" fmla="*/ 2147483647 w 234"/>
                  <a:gd name="T63" fmla="*/ 2147483647 h 624"/>
                  <a:gd name="T64" fmla="*/ 2147483647 w 234"/>
                  <a:gd name="T65" fmla="*/ 2147483647 h 624"/>
                  <a:gd name="T66" fmla="*/ 2147483647 w 234"/>
                  <a:gd name="T67" fmla="*/ 2147483647 h 624"/>
                  <a:gd name="T68" fmla="*/ 2147483647 w 234"/>
                  <a:gd name="T69" fmla="*/ 2147483647 h 624"/>
                  <a:gd name="T70" fmla="*/ 2147483647 w 234"/>
                  <a:gd name="T71" fmla="*/ 2147483647 h 624"/>
                  <a:gd name="T72" fmla="*/ 2147483647 w 234"/>
                  <a:gd name="T73" fmla="*/ 2147483647 h 624"/>
                  <a:gd name="T74" fmla="*/ 0 w 234"/>
                  <a:gd name="T75" fmla="*/ 2147483647 h 624"/>
                  <a:gd name="T76" fmla="*/ 2147483647 w 234"/>
                  <a:gd name="T77" fmla="*/ 2147483647 h 624"/>
                  <a:gd name="T78" fmla="*/ 2147483647 w 234"/>
                  <a:gd name="T79" fmla="*/ 2147483647 h 624"/>
                  <a:gd name="T80" fmla="*/ 2147483647 w 234"/>
                  <a:gd name="T81" fmla="*/ 2147483647 h 624"/>
                  <a:gd name="T82" fmla="*/ 2147483647 w 234"/>
                  <a:gd name="T83" fmla="*/ 2147483647 h 624"/>
                  <a:gd name="T84" fmla="*/ 2147483647 w 234"/>
                  <a:gd name="T85" fmla="*/ 2147483647 h 624"/>
                  <a:gd name="T86" fmla="*/ 2147483647 w 234"/>
                  <a:gd name="T87" fmla="*/ 2147483647 h 624"/>
                  <a:gd name="T88" fmla="*/ 2147483647 w 234"/>
                  <a:gd name="T89" fmla="*/ 2147483647 h 624"/>
                  <a:gd name="T90" fmla="*/ 2147483647 w 234"/>
                  <a:gd name="T91" fmla="*/ 2147483647 h 624"/>
                  <a:gd name="T92" fmla="*/ 2147483647 w 234"/>
                  <a:gd name="T93" fmla="*/ 2147483647 h 624"/>
                  <a:gd name="T94" fmla="*/ 2147483647 w 234"/>
                  <a:gd name="T95" fmla="*/ 2147483647 h 624"/>
                  <a:gd name="T96" fmla="*/ 2147483647 w 234"/>
                  <a:gd name="T97" fmla="*/ 2147483647 h 624"/>
                  <a:gd name="T98" fmla="*/ 2147483647 w 234"/>
                  <a:gd name="T99" fmla="*/ 2147483647 h 624"/>
                  <a:gd name="T100" fmla="*/ 2147483647 w 234"/>
                  <a:gd name="T101" fmla="*/ 2147483647 h 624"/>
                  <a:gd name="T102" fmla="*/ 2147483647 w 234"/>
                  <a:gd name="T103" fmla="*/ 2147483647 h 624"/>
                  <a:gd name="T104" fmla="*/ 2147483647 w 234"/>
                  <a:gd name="T105" fmla="*/ 2147483647 h 624"/>
                  <a:gd name="T106" fmla="*/ 2147483647 w 234"/>
                  <a:gd name="T107" fmla="*/ 2147483647 h 624"/>
                  <a:gd name="T108" fmla="*/ 2147483647 w 234"/>
                  <a:gd name="T109" fmla="*/ 2147483647 h 624"/>
                  <a:gd name="T110" fmla="*/ 2147483647 w 234"/>
                  <a:gd name="T111" fmla="*/ 2147483647 h 624"/>
                  <a:gd name="T112" fmla="*/ 2147483647 w 234"/>
                  <a:gd name="T113" fmla="*/ 2147483647 h 624"/>
                  <a:gd name="T114" fmla="*/ 2147483647 w 234"/>
                  <a:gd name="T115" fmla="*/ 2147483647 h 624"/>
                  <a:gd name="T116" fmla="*/ 2147483647 w 234"/>
                  <a:gd name="T117" fmla="*/ 2147483647 h 6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4"/>
                  <a:gd name="T178" fmla="*/ 0 h 624"/>
                  <a:gd name="T179" fmla="*/ 234 w 234"/>
                  <a:gd name="T180" fmla="*/ 624 h 6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4" h="624">
                    <a:moveTo>
                      <a:pt x="234" y="432"/>
                    </a:moveTo>
                    <a:lnTo>
                      <a:pt x="222" y="420"/>
                    </a:lnTo>
                    <a:lnTo>
                      <a:pt x="210" y="402"/>
                    </a:lnTo>
                    <a:lnTo>
                      <a:pt x="204" y="390"/>
                    </a:lnTo>
                    <a:lnTo>
                      <a:pt x="198" y="384"/>
                    </a:lnTo>
                    <a:lnTo>
                      <a:pt x="186" y="360"/>
                    </a:lnTo>
                    <a:lnTo>
                      <a:pt x="162" y="336"/>
                    </a:lnTo>
                    <a:lnTo>
                      <a:pt x="156" y="336"/>
                    </a:lnTo>
                    <a:lnTo>
                      <a:pt x="156" y="330"/>
                    </a:lnTo>
                    <a:lnTo>
                      <a:pt x="150" y="330"/>
                    </a:lnTo>
                    <a:lnTo>
                      <a:pt x="150" y="342"/>
                    </a:lnTo>
                    <a:lnTo>
                      <a:pt x="156" y="342"/>
                    </a:lnTo>
                    <a:lnTo>
                      <a:pt x="168" y="354"/>
                    </a:lnTo>
                    <a:lnTo>
                      <a:pt x="168" y="366"/>
                    </a:lnTo>
                    <a:lnTo>
                      <a:pt x="174" y="378"/>
                    </a:lnTo>
                    <a:lnTo>
                      <a:pt x="174" y="390"/>
                    </a:lnTo>
                    <a:lnTo>
                      <a:pt x="168" y="396"/>
                    </a:lnTo>
                    <a:lnTo>
                      <a:pt x="162" y="396"/>
                    </a:lnTo>
                    <a:lnTo>
                      <a:pt x="162" y="390"/>
                    </a:lnTo>
                    <a:lnTo>
                      <a:pt x="156" y="384"/>
                    </a:lnTo>
                    <a:lnTo>
                      <a:pt x="156" y="378"/>
                    </a:lnTo>
                    <a:lnTo>
                      <a:pt x="144" y="384"/>
                    </a:lnTo>
                    <a:lnTo>
                      <a:pt x="132" y="384"/>
                    </a:lnTo>
                    <a:lnTo>
                      <a:pt x="132" y="360"/>
                    </a:lnTo>
                    <a:lnTo>
                      <a:pt x="126" y="354"/>
                    </a:lnTo>
                    <a:lnTo>
                      <a:pt x="126" y="342"/>
                    </a:lnTo>
                    <a:lnTo>
                      <a:pt x="120" y="330"/>
                    </a:lnTo>
                    <a:lnTo>
                      <a:pt x="120" y="282"/>
                    </a:lnTo>
                    <a:lnTo>
                      <a:pt x="84" y="246"/>
                    </a:lnTo>
                    <a:lnTo>
                      <a:pt x="90" y="240"/>
                    </a:lnTo>
                    <a:lnTo>
                      <a:pt x="90" y="222"/>
                    </a:lnTo>
                    <a:lnTo>
                      <a:pt x="96" y="210"/>
                    </a:lnTo>
                    <a:lnTo>
                      <a:pt x="114" y="192"/>
                    </a:lnTo>
                    <a:lnTo>
                      <a:pt x="120" y="180"/>
                    </a:lnTo>
                    <a:lnTo>
                      <a:pt x="126" y="174"/>
                    </a:lnTo>
                    <a:lnTo>
                      <a:pt x="126" y="156"/>
                    </a:lnTo>
                    <a:lnTo>
                      <a:pt x="120" y="150"/>
                    </a:lnTo>
                    <a:lnTo>
                      <a:pt x="120" y="102"/>
                    </a:lnTo>
                    <a:lnTo>
                      <a:pt x="114" y="78"/>
                    </a:lnTo>
                    <a:lnTo>
                      <a:pt x="114" y="60"/>
                    </a:lnTo>
                    <a:lnTo>
                      <a:pt x="102" y="60"/>
                    </a:lnTo>
                    <a:lnTo>
                      <a:pt x="84" y="42"/>
                    </a:lnTo>
                    <a:lnTo>
                      <a:pt x="84" y="36"/>
                    </a:lnTo>
                    <a:lnTo>
                      <a:pt x="90" y="24"/>
                    </a:lnTo>
                    <a:lnTo>
                      <a:pt x="90" y="18"/>
                    </a:lnTo>
                    <a:lnTo>
                      <a:pt x="60" y="18"/>
                    </a:lnTo>
                    <a:lnTo>
                      <a:pt x="54" y="0"/>
                    </a:lnTo>
                    <a:lnTo>
                      <a:pt x="30" y="0"/>
                    </a:lnTo>
                    <a:lnTo>
                      <a:pt x="30" y="12"/>
                    </a:lnTo>
                    <a:lnTo>
                      <a:pt x="42" y="12"/>
                    </a:lnTo>
                    <a:lnTo>
                      <a:pt x="54" y="24"/>
                    </a:lnTo>
                    <a:lnTo>
                      <a:pt x="54" y="66"/>
                    </a:lnTo>
                    <a:lnTo>
                      <a:pt x="60" y="66"/>
                    </a:lnTo>
                    <a:lnTo>
                      <a:pt x="66" y="60"/>
                    </a:lnTo>
                    <a:lnTo>
                      <a:pt x="66" y="84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54" y="108"/>
                    </a:lnTo>
                    <a:lnTo>
                      <a:pt x="48" y="114"/>
                    </a:lnTo>
                    <a:lnTo>
                      <a:pt x="42" y="114"/>
                    </a:lnTo>
                    <a:lnTo>
                      <a:pt x="42" y="132"/>
                    </a:lnTo>
                    <a:lnTo>
                      <a:pt x="54" y="138"/>
                    </a:lnTo>
                    <a:lnTo>
                      <a:pt x="48" y="156"/>
                    </a:lnTo>
                    <a:lnTo>
                      <a:pt x="48" y="228"/>
                    </a:lnTo>
                    <a:lnTo>
                      <a:pt x="60" y="228"/>
                    </a:lnTo>
                    <a:lnTo>
                      <a:pt x="60" y="234"/>
                    </a:lnTo>
                    <a:lnTo>
                      <a:pt x="42" y="252"/>
                    </a:lnTo>
                    <a:lnTo>
                      <a:pt x="30" y="258"/>
                    </a:lnTo>
                    <a:lnTo>
                      <a:pt x="24" y="264"/>
                    </a:lnTo>
                    <a:lnTo>
                      <a:pt x="18" y="264"/>
                    </a:lnTo>
                    <a:lnTo>
                      <a:pt x="24" y="300"/>
                    </a:lnTo>
                    <a:lnTo>
                      <a:pt x="18" y="312"/>
                    </a:lnTo>
                    <a:lnTo>
                      <a:pt x="12" y="318"/>
                    </a:lnTo>
                    <a:lnTo>
                      <a:pt x="6" y="330"/>
                    </a:lnTo>
                    <a:lnTo>
                      <a:pt x="0" y="336"/>
                    </a:lnTo>
                    <a:lnTo>
                      <a:pt x="0" y="342"/>
                    </a:lnTo>
                    <a:lnTo>
                      <a:pt x="12" y="348"/>
                    </a:lnTo>
                    <a:lnTo>
                      <a:pt x="24" y="360"/>
                    </a:lnTo>
                    <a:lnTo>
                      <a:pt x="36" y="366"/>
                    </a:lnTo>
                    <a:lnTo>
                      <a:pt x="66" y="414"/>
                    </a:lnTo>
                    <a:lnTo>
                      <a:pt x="96" y="414"/>
                    </a:lnTo>
                    <a:lnTo>
                      <a:pt x="102" y="408"/>
                    </a:lnTo>
                    <a:lnTo>
                      <a:pt x="120" y="408"/>
                    </a:lnTo>
                    <a:lnTo>
                      <a:pt x="126" y="414"/>
                    </a:lnTo>
                    <a:lnTo>
                      <a:pt x="126" y="450"/>
                    </a:lnTo>
                    <a:lnTo>
                      <a:pt x="132" y="450"/>
                    </a:lnTo>
                    <a:lnTo>
                      <a:pt x="126" y="480"/>
                    </a:lnTo>
                    <a:lnTo>
                      <a:pt x="114" y="486"/>
                    </a:lnTo>
                    <a:lnTo>
                      <a:pt x="126" y="504"/>
                    </a:lnTo>
                    <a:lnTo>
                      <a:pt x="120" y="510"/>
                    </a:lnTo>
                    <a:lnTo>
                      <a:pt x="108" y="516"/>
                    </a:lnTo>
                    <a:lnTo>
                      <a:pt x="102" y="522"/>
                    </a:lnTo>
                    <a:lnTo>
                      <a:pt x="102" y="528"/>
                    </a:lnTo>
                    <a:lnTo>
                      <a:pt x="114" y="528"/>
                    </a:lnTo>
                    <a:lnTo>
                      <a:pt x="114" y="558"/>
                    </a:lnTo>
                    <a:lnTo>
                      <a:pt x="126" y="564"/>
                    </a:lnTo>
                    <a:lnTo>
                      <a:pt x="132" y="570"/>
                    </a:lnTo>
                    <a:lnTo>
                      <a:pt x="144" y="576"/>
                    </a:lnTo>
                    <a:lnTo>
                      <a:pt x="150" y="582"/>
                    </a:lnTo>
                    <a:lnTo>
                      <a:pt x="162" y="588"/>
                    </a:lnTo>
                    <a:lnTo>
                      <a:pt x="162" y="600"/>
                    </a:lnTo>
                    <a:lnTo>
                      <a:pt x="156" y="606"/>
                    </a:lnTo>
                    <a:lnTo>
                      <a:pt x="156" y="618"/>
                    </a:lnTo>
                    <a:lnTo>
                      <a:pt x="162" y="624"/>
                    </a:lnTo>
                    <a:lnTo>
                      <a:pt x="168" y="618"/>
                    </a:lnTo>
                    <a:lnTo>
                      <a:pt x="180" y="612"/>
                    </a:lnTo>
                    <a:lnTo>
                      <a:pt x="180" y="582"/>
                    </a:lnTo>
                    <a:lnTo>
                      <a:pt x="174" y="576"/>
                    </a:lnTo>
                    <a:lnTo>
                      <a:pt x="168" y="576"/>
                    </a:lnTo>
                    <a:lnTo>
                      <a:pt x="168" y="558"/>
                    </a:lnTo>
                    <a:lnTo>
                      <a:pt x="174" y="546"/>
                    </a:lnTo>
                    <a:lnTo>
                      <a:pt x="186" y="540"/>
                    </a:lnTo>
                    <a:lnTo>
                      <a:pt x="210" y="540"/>
                    </a:lnTo>
                    <a:lnTo>
                      <a:pt x="216" y="534"/>
                    </a:lnTo>
                    <a:lnTo>
                      <a:pt x="216" y="474"/>
                    </a:lnTo>
                    <a:lnTo>
                      <a:pt x="222" y="468"/>
                    </a:lnTo>
                    <a:lnTo>
                      <a:pt x="228" y="456"/>
                    </a:lnTo>
                    <a:lnTo>
                      <a:pt x="234" y="450"/>
                    </a:lnTo>
                    <a:lnTo>
                      <a:pt x="234" y="43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84" name="Madagascar"/>
              <p:cNvSpPr>
                <a:spLocks/>
              </p:cNvSpPr>
              <p:nvPr/>
            </p:nvSpPr>
            <p:spPr bwMode="auto">
              <a:xfrm>
                <a:off x="3419" y="2563"/>
                <a:ext cx="152" cy="279"/>
              </a:xfrm>
              <a:custGeom>
                <a:avLst/>
                <a:gdLst>
                  <a:gd name="T0" fmla="*/ 2147483647 w 594"/>
                  <a:gd name="T1" fmla="*/ 2147483647 h 1092"/>
                  <a:gd name="T2" fmla="*/ 2147483647 w 594"/>
                  <a:gd name="T3" fmla="*/ 2147483647 h 1092"/>
                  <a:gd name="T4" fmla="*/ 2147483647 w 594"/>
                  <a:gd name="T5" fmla="*/ 2147483647 h 1092"/>
                  <a:gd name="T6" fmla="*/ 2147483647 w 594"/>
                  <a:gd name="T7" fmla="*/ 2147483647 h 1092"/>
                  <a:gd name="T8" fmla="*/ 2147483647 w 594"/>
                  <a:gd name="T9" fmla="*/ 2147483647 h 1092"/>
                  <a:gd name="T10" fmla="*/ 2147483647 w 594"/>
                  <a:gd name="T11" fmla="*/ 2147483647 h 1092"/>
                  <a:gd name="T12" fmla="*/ 2147483647 w 594"/>
                  <a:gd name="T13" fmla="*/ 2147483647 h 1092"/>
                  <a:gd name="T14" fmla="*/ 2147483647 w 594"/>
                  <a:gd name="T15" fmla="*/ 2147483647 h 1092"/>
                  <a:gd name="T16" fmla="*/ 2147483647 w 594"/>
                  <a:gd name="T17" fmla="*/ 2147483647 h 1092"/>
                  <a:gd name="T18" fmla="*/ 2147483647 w 594"/>
                  <a:gd name="T19" fmla="*/ 2147483647 h 1092"/>
                  <a:gd name="T20" fmla="*/ 2147483647 w 594"/>
                  <a:gd name="T21" fmla="*/ 2147483647 h 1092"/>
                  <a:gd name="T22" fmla="*/ 2147483647 w 594"/>
                  <a:gd name="T23" fmla="*/ 2147483647 h 1092"/>
                  <a:gd name="T24" fmla="*/ 2147483647 w 594"/>
                  <a:gd name="T25" fmla="*/ 2147483647 h 1092"/>
                  <a:gd name="T26" fmla="*/ 2147483647 w 594"/>
                  <a:gd name="T27" fmla="*/ 2147483647 h 1092"/>
                  <a:gd name="T28" fmla="*/ 2147483647 w 594"/>
                  <a:gd name="T29" fmla="*/ 2147483647 h 1092"/>
                  <a:gd name="T30" fmla="*/ 2147483647 w 594"/>
                  <a:gd name="T31" fmla="*/ 2147483647 h 1092"/>
                  <a:gd name="T32" fmla="*/ 2147483647 w 594"/>
                  <a:gd name="T33" fmla="*/ 0 h 1092"/>
                  <a:gd name="T34" fmla="*/ 2147483647 w 594"/>
                  <a:gd name="T35" fmla="*/ 2147483647 h 1092"/>
                  <a:gd name="T36" fmla="*/ 2147483647 w 594"/>
                  <a:gd name="T37" fmla="*/ 2147483647 h 1092"/>
                  <a:gd name="T38" fmla="*/ 2147483647 w 594"/>
                  <a:gd name="T39" fmla="*/ 2147483647 h 1092"/>
                  <a:gd name="T40" fmla="*/ 2147483647 w 594"/>
                  <a:gd name="T41" fmla="*/ 2147483647 h 1092"/>
                  <a:gd name="T42" fmla="*/ 2147483647 w 594"/>
                  <a:gd name="T43" fmla="*/ 2147483647 h 1092"/>
                  <a:gd name="T44" fmla="*/ 2147483647 w 594"/>
                  <a:gd name="T45" fmla="*/ 2147483647 h 1092"/>
                  <a:gd name="T46" fmla="*/ 2147483647 w 594"/>
                  <a:gd name="T47" fmla="*/ 2147483647 h 1092"/>
                  <a:gd name="T48" fmla="*/ 2147483647 w 594"/>
                  <a:gd name="T49" fmla="*/ 2147483647 h 1092"/>
                  <a:gd name="T50" fmla="*/ 2147483647 w 594"/>
                  <a:gd name="T51" fmla="*/ 2147483647 h 1092"/>
                  <a:gd name="T52" fmla="*/ 2147483647 w 594"/>
                  <a:gd name="T53" fmla="*/ 2147483647 h 1092"/>
                  <a:gd name="T54" fmla="*/ 2147483647 w 594"/>
                  <a:gd name="T55" fmla="*/ 2147483647 h 1092"/>
                  <a:gd name="T56" fmla="*/ 2147483647 w 594"/>
                  <a:gd name="T57" fmla="*/ 2147483647 h 1092"/>
                  <a:gd name="T58" fmla="*/ 2147483647 w 594"/>
                  <a:gd name="T59" fmla="*/ 2147483647 h 1092"/>
                  <a:gd name="T60" fmla="*/ 2147483647 w 594"/>
                  <a:gd name="T61" fmla="*/ 2147483647 h 1092"/>
                  <a:gd name="T62" fmla="*/ 2147483647 w 594"/>
                  <a:gd name="T63" fmla="*/ 2147483647 h 1092"/>
                  <a:gd name="T64" fmla="*/ 2147483647 w 594"/>
                  <a:gd name="T65" fmla="*/ 2147483647 h 1092"/>
                  <a:gd name="T66" fmla="*/ 2147483647 w 594"/>
                  <a:gd name="T67" fmla="*/ 2147483647 h 1092"/>
                  <a:gd name="T68" fmla="*/ 2147483647 w 594"/>
                  <a:gd name="T69" fmla="*/ 2147483647 h 1092"/>
                  <a:gd name="T70" fmla="*/ 2147483647 w 594"/>
                  <a:gd name="T71" fmla="*/ 2147483647 h 1092"/>
                  <a:gd name="T72" fmla="*/ 2147483647 w 594"/>
                  <a:gd name="T73" fmla="*/ 2147483647 h 1092"/>
                  <a:gd name="T74" fmla="*/ 2147483647 w 594"/>
                  <a:gd name="T75" fmla="*/ 2147483647 h 1092"/>
                  <a:gd name="T76" fmla="*/ 2147483647 w 594"/>
                  <a:gd name="T77" fmla="*/ 2147483647 h 1092"/>
                  <a:gd name="T78" fmla="*/ 2147483647 w 594"/>
                  <a:gd name="T79" fmla="*/ 2147483647 h 1092"/>
                  <a:gd name="T80" fmla="*/ 2147483647 w 594"/>
                  <a:gd name="T81" fmla="*/ 2147483647 h 1092"/>
                  <a:gd name="T82" fmla="*/ 2147483647 w 594"/>
                  <a:gd name="T83" fmla="*/ 2147483647 h 1092"/>
                  <a:gd name="T84" fmla="*/ 2147483647 w 594"/>
                  <a:gd name="T85" fmla="*/ 2147483647 h 1092"/>
                  <a:gd name="T86" fmla="*/ 0 w 594"/>
                  <a:gd name="T87" fmla="*/ 2147483647 h 1092"/>
                  <a:gd name="T88" fmla="*/ 2147483647 w 594"/>
                  <a:gd name="T89" fmla="*/ 2147483647 h 1092"/>
                  <a:gd name="T90" fmla="*/ 2147483647 w 594"/>
                  <a:gd name="T91" fmla="*/ 2147483647 h 1092"/>
                  <a:gd name="T92" fmla="*/ 2147483647 w 594"/>
                  <a:gd name="T93" fmla="*/ 2147483647 h 1092"/>
                  <a:gd name="T94" fmla="*/ 2147483647 w 594"/>
                  <a:gd name="T95" fmla="*/ 2147483647 h 1092"/>
                  <a:gd name="T96" fmla="*/ 2147483647 w 594"/>
                  <a:gd name="T97" fmla="*/ 2147483647 h 1092"/>
                  <a:gd name="T98" fmla="*/ 2147483647 w 594"/>
                  <a:gd name="T99" fmla="*/ 2147483647 h 1092"/>
                  <a:gd name="T100" fmla="*/ 2147483647 w 594"/>
                  <a:gd name="T101" fmla="*/ 2147483647 h 1092"/>
                  <a:gd name="T102" fmla="*/ 2147483647 w 594"/>
                  <a:gd name="T103" fmla="*/ 2147483647 h 109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4"/>
                  <a:gd name="T157" fmla="*/ 0 h 1092"/>
                  <a:gd name="T158" fmla="*/ 594 w 594"/>
                  <a:gd name="T159" fmla="*/ 1092 h 109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4" h="1092">
                    <a:moveTo>
                      <a:pt x="120" y="330"/>
                    </a:moveTo>
                    <a:lnTo>
                      <a:pt x="144" y="324"/>
                    </a:lnTo>
                    <a:lnTo>
                      <a:pt x="192" y="324"/>
                    </a:lnTo>
                    <a:lnTo>
                      <a:pt x="192" y="300"/>
                    </a:lnTo>
                    <a:lnTo>
                      <a:pt x="252" y="312"/>
                    </a:lnTo>
                    <a:lnTo>
                      <a:pt x="270" y="282"/>
                    </a:lnTo>
                    <a:lnTo>
                      <a:pt x="312" y="288"/>
                    </a:lnTo>
                    <a:lnTo>
                      <a:pt x="312" y="258"/>
                    </a:lnTo>
                    <a:lnTo>
                      <a:pt x="324" y="228"/>
                    </a:lnTo>
                    <a:lnTo>
                      <a:pt x="324" y="258"/>
                    </a:lnTo>
                    <a:lnTo>
                      <a:pt x="336" y="276"/>
                    </a:lnTo>
                    <a:lnTo>
                      <a:pt x="348" y="240"/>
                    </a:lnTo>
                    <a:lnTo>
                      <a:pt x="348" y="210"/>
                    </a:lnTo>
                    <a:lnTo>
                      <a:pt x="354" y="192"/>
                    </a:lnTo>
                    <a:lnTo>
                      <a:pt x="354" y="186"/>
                    </a:lnTo>
                    <a:lnTo>
                      <a:pt x="360" y="186"/>
                    </a:lnTo>
                    <a:lnTo>
                      <a:pt x="372" y="198"/>
                    </a:lnTo>
                    <a:lnTo>
                      <a:pt x="372" y="204"/>
                    </a:lnTo>
                    <a:lnTo>
                      <a:pt x="378" y="204"/>
                    </a:lnTo>
                    <a:lnTo>
                      <a:pt x="402" y="180"/>
                    </a:lnTo>
                    <a:lnTo>
                      <a:pt x="396" y="168"/>
                    </a:lnTo>
                    <a:lnTo>
                      <a:pt x="396" y="150"/>
                    </a:lnTo>
                    <a:lnTo>
                      <a:pt x="390" y="138"/>
                    </a:lnTo>
                    <a:lnTo>
                      <a:pt x="402" y="126"/>
                    </a:lnTo>
                    <a:lnTo>
                      <a:pt x="414" y="126"/>
                    </a:lnTo>
                    <a:lnTo>
                      <a:pt x="420" y="132"/>
                    </a:lnTo>
                    <a:lnTo>
                      <a:pt x="426" y="132"/>
                    </a:lnTo>
                    <a:lnTo>
                      <a:pt x="432" y="126"/>
                    </a:lnTo>
                    <a:lnTo>
                      <a:pt x="438" y="114"/>
                    </a:lnTo>
                    <a:lnTo>
                      <a:pt x="450" y="102"/>
                    </a:lnTo>
                    <a:lnTo>
                      <a:pt x="456" y="90"/>
                    </a:lnTo>
                    <a:lnTo>
                      <a:pt x="462" y="72"/>
                    </a:lnTo>
                    <a:lnTo>
                      <a:pt x="462" y="42"/>
                    </a:lnTo>
                    <a:lnTo>
                      <a:pt x="492" y="0"/>
                    </a:lnTo>
                    <a:lnTo>
                      <a:pt x="546" y="60"/>
                    </a:lnTo>
                    <a:lnTo>
                      <a:pt x="546" y="90"/>
                    </a:lnTo>
                    <a:lnTo>
                      <a:pt x="552" y="96"/>
                    </a:lnTo>
                    <a:lnTo>
                      <a:pt x="558" y="114"/>
                    </a:lnTo>
                    <a:lnTo>
                      <a:pt x="576" y="150"/>
                    </a:lnTo>
                    <a:lnTo>
                      <a:pt x="582" y="156"/>
                    </a:lnTo>
                    <a:lnTo>
                      <a:pt x="582" y="162"/>
                    </a:lnTo>
                    <a:lnTo>
                      <a:pt x="564" y="216"/>
                    </a:lnTo>
                    <a:lnTo>
                      <a:pt x="594" y="276"/>
                    </a:lnTo>
                    <a:lnTo>
                      <a:pt x="594" y="288"/>
                    </a:lnTo>
                    <a:lnTo>
                      <a:pt x="588" y="294"/>
                    </a:lnTo>
                    <a:lnTo>
                      <a:pt x="576" y="294"/>
                    </a:lnTo>
                    <a:lnTo>
                      <a:pt x="564" y="288"/>
                    </a:lnTo>
                    <a:lnTo>
                      <a:pt x="558" y="282"/>
                    </a:lnTo>
                    <a:lnTo>
                      <a:pt x="552" y="282"/>
                    </a:lnTo>
                    <a:lnTo>
                      <a:pt x="522" y="288"/>
                    </a:lnTo>
                    <a:lnTo>
                      <a:pt x="528" y="330"/>
                    </a:lnTo>
                    <a:lnTo>
                      <a:pt x="522" y="336"/>
                    </a:lnTo>
                    <a:lnTo>
                      <a:pt x="516" y="348"/>
                    </a:lnTo>
                    <a:lnTo>
                      <a:pt x="504" y="354"/>
                    </a:lnTo>
                    <a:lnTo>
                      <a:pt x="486" y="390"/>
                    </a:lnTo>
                    <a:lnTo>
                      <a:pt x="486" y="402"/>
                    </a:lnTo>
                    <a:lnTo>
                      <a:pt x="492" y="414"/>
                    </a:lnTo>
                    <a:lnTo>
                      <a:pt x="504" y="450"/>
                    </a:lnTo>
                    <a:lnTo>
                      <a:pt x="498" y="468"/>
                    </a:lnTo>
                    <a:lnTo>
                      <a:pt x="486" y="510"/>
                    </a:lnTo>
                    <a:lnTo>
                      <a:pt x="462" y="570"/>
                    </a:lnTo>
                    <a:lnTo>
                      <a:pt x="432" y="642"/>
                    </a:lnTo>
                    <a:lnTo>
                      <a:pt x="390" y="720"/>
                    </a:lnTo>
                    <a:lnTo>
                      <a:pt x="324" y="852"/>
                    </a:lnTo>
                    <a:lnTo>
                      <a:pt x="312" y="894"/>
                    </a:lnTo>
                    <a:lnTo>
                      <a:pt x="306" y="912"/>
                    </a:lnTo>
                    <a:lnTo>
                      <a:pt x="306" y="948"/>
                    </a:lnTo>
                    <a:lnTo>
                      <a:pt x="294" y="984"/>
                    </a:lnTo>
                    <a:lnTo>
                      <a:pt x="276" y="1014"/>
                    </a:lnTo>
                    <a:lnTo>
                      <a:pt x="258" y="1032"/>
                    </a:lnTo>
                    <a:lnTo>
                      <a:pt x="240" y="1044"/>
                    </a:lnTo>
                    <a:lnTo>
                      <a:pt x="222" y="1062"/>
                    </a:lnTo>
                    <a:lnTo>
                      <a:pt x="216" y="1062"/>
                    </a:lnTo>
                    <a:lnTo>
                      <a:pt x="210" y="1068"/>
                    </a:lnTo>
                    <a:lnTo>
                      <a:pt x="186" y="1068"/>
                    </a:lnTo>
                    <a:lnTo>
                      <a:pt x="150" y="1086"/>
                    </a:lnTo>
                    <a:lnTo>
                      <a:pt x="114" y="1092"/>
                    </a:lnTo>
                    <a:lnTo>
                      <a:pt x="78" y="1074"/>
                    </a:lnTo>
                    <a:lnTo>
                      <a:pt x="60" y="1056"/>
                    </a:lnTo>
                    <a:lnTo>
                      <a:pt x="48" y="1038"/>
                    </a:lnTo>
                    <a:lnTo>
                      <a:pt x="36" y="1026"/>
                    </a:lnTo>
                    <a:lnTo>
                      <a:pt x="36" y="1020"/>
                    </a:lnTo>
                    <a:lnTo>
                      <a:pt x="30" y="1014"/>
                    </a:lnTo>
                    <a:lnTo>
                      <a:pt x="48" y="990"/>
                    </a:lnTo>
                    <a:lnTo>
                      <a:pt x="42" y="978"/>
                    </a:lnTo>
                    <a:lnTo>
                      <a:pt x="24" y="948"/>
                    </a:lnTo>
                    <a:lnTo>
                      <a:pt x="12" y="900"/>
                    </a:lnTo>
                    <a:lnTo>
                      <a:pt x="0" y="834"/>
                    </a:lnTo>
                    <a:lnTo>
                      <a:pt x="0" y="786"/>
                    </a:lnTo>
                    <a:lnTo>
                      <a:pt x="6" y="756"/>
                    </a:lnTo>
                    <a:lnTo>
                      <a:pt x="18" y="738"/>
                    </a:lnTo>
                    <a:lnTo>
                      <a:pt x="60" y="696"/>
                    </a:lnTo>
                    <a:lnTo>
                      <a:pt x="72" y="678"/>
                    </a:lnTo>
                    <a:lnTo>
                      <a:pt x="90" y="672"/>
                    </a:lnTo>
                    <a:lnTo>
                      <a:pt x="96" y="660"/>
                    </a:lnTo>
                    <a:lnTo>
                      <a:pt x="108" y="654"/>
                    </a:lnTo>
                    <a:lnTo>
                      <a:pt x="108" y="636"/>
                    </a:lnTo>
                    <a:lnTo>
                      <a:pt x="102" y="600"/>
                    </a:lnTo>
                    <a:lnTo>
                      <a:pt x="96" y="558"/>
                    </a:lnTo>
                    <a:lnTo>
                      <a:pt x="96" y="522"/>
                    </a:lnTo>
                    <a:lnTo>
                      <a:pt x="78" y="432"/>
                    </a:lnTo>
                    <a:lnTo>
                      <a:pt x="90" y="408"/>
                    </a:lnTo>
                    <a:lnTo>
                      <a:pt x="132" y="366"/>
                    </a:lnTo>
                    <a:lnTo>
                      <a:pt x="132" y="360"/>
                    </a:lnTo>
                    <a:lnTo>
                      <a:pt x="120" y="33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85" name="Libya"/>
              <p:cNvSpPr>
                <a:spLocks/>
              </p:cNvSpPr>
              <p:nvPr/>
            </p:nvSpPr>
            <p:spPr bwMode="auto">
              <a:xfrm>
                <a:off x="2822" y="1625"/>
                <a:ext cx="281" cy="284"/>
              </a:xfrm>
              <a:custGeom>
                <a:avLst/>
                <a:gdLst>
                  <a:gd name="T0" fmla="*/ 2147483647 w 1098"/>
                  <a:gd name="T1" fmla="*/ 2147483647 h 1110"/>
                  <a:gd name="T2" fmla="*/ 2147483647 w 1098"/>
                  <a:gd name="T3" fmla="*/ 2147483647 h 1110"/>
                  <a:gd name="T4" fmla="*/ 2147483647 w 1098"/>
                  <a:gd name="T5" fmla="*/ 2147483647 h 1110"/>
                  <a:gd name="T6" fmla="*/ 2147483647 w 1098"/>
                  <a:gd name="T7" fmla="*/ 2147483647 h 1110"/>
                  <a:gd name="T8" fmla="*/ 2147483647 w 1098"/>
                  <a:gd name="T9" fmla="*/ 2147483647 h 1110"/>
                  <a:gd name="T10" fmla="*/ 2147483647 w 1098"/>
                  <a:gd name="T11" fmla="*/ 2147483647 h 1110"/>
                  <a:gd name="T12" fmla="*/ 2147483647 w 1098"/>
                  <a:gd name="T13" fmla="*/ 2147483647 h 1110"/>
                  <a:gd name="T14" fmla="*/ 2147483647 w 1098"/>
                  <a:gd name="T15" fmla="*/ 2147483647 h 1110"/>
                  <a:gd name="T16" fmla="*/ 2147483647 w 1098"/>
                  <a:gd name="T17" fmla="*/ 2147483647 h 1110"/>
                  <a:gd name="T18" fmla="*/ 2147483647 w 1098"/>
                  <a:gd name="T19" fmla="*/ 2147483647 h 1110"/>
                  <a:gd name="T20" fmla="*/ 2147483647 w 1098"/>
                  <a:gd name="T21" fmla="*/ 2147483647 h 1110"/>
                  <a:gd name="T22" fmla="*/ 2147483647 w 1098"/>
                  <a:gd name="T23" fmla="*/ 2147483647 h 1110"/>
                  <a:gd name="T24" fmla="*/ 0 w 1098"/>
                  <a:gd name="T25" fmla="*/ 2147483647 h 1110"/>
                  <a:gd name="T26" fmla="*/ 2147483647 w 1098"/>
                  <a:gd name="T27" fmla="*/ 2147483647 h 1110"/>
                  <a:gd name="T28" fmla="*/ 2147483647 w 1098"/>
                  <a:gd name="T29" fmla="*/ 2147483647 h 1110"/>
                  <a:gd name="T30" fmla="*/ 2147483647 w 1098"/>
                  <a:gd name="T31" fmla="*/ 2147483647 h 1110"/>
                  <a:gd name="T32" fmla="*/ 2147483647 w 1098"/>
                  <a:gd name="T33" fmla="*/ 2147483647 h 1110"/>
                  <a:gd name="T34" fmla="*/ 2147483647 w 1098"/>
                  <a:gd name="T35" fmla="*/ 2147483647 h 1110"/>
                  <a:gd name="T36" fmla="*/ 2147483647 w 1098"/>
                  <a:gd name="T37" fmla="*/ 2147483647 h 1110"/>
                  <a:gd name="T38" fmla="*/ 2147483647 w 1098"/>
                  <a:gd name="T39" fmla="*/ 2147483647 h 1110"/>
                  <a:gd name="T40" fmla="*/ 2147483647 w 1098"/>
                  <a:gd name="T41" fmla="*/ 2147483647 h 1110"/>
                  <a:gd name="T42" fmla="*/ 2147483647 w 1098"/>
                  <a:gd name="T43" fmla="*/ 2147483647 h 1110"/>
                  <a:gd name="T44" fmla="*/ 2147483647 w 1098"/>
                  <a:gd name="T45" fmla="*/ 2147483647 h 1110"/>
                  <a:gd name="T46" fmla="*/ 2147483647 w 1098"/>
                  <a:gd name="T47" fmla="*/ 2147483647 h 1110"/>
                  <a:gd name="T48" fmla="*/ 2147483647 w 1098"/>
                  <a:gd name="T49" fmla="*/ 2147483647 h 1110"/>
                  <a:gd name="T50" fmla="*/ 2147483647 w 1098"/>
                  <a:gd name="T51" fmla="*/ 2147483647 h 1110"/>
                  <a:gd name="T52" fmla="*/ 2147483647 w 1098"/>
                  <a:gd name="T53" fmla="*/ 2147483647 h 1110"/>
                  <a:gd name="T54" fmla="*/ 2147483647 w 1098"/>
                  <a:gd name="T55" fmla="*/ 2147483647 h 1110"/>
                  <a:gd name="T56" fmla="*/ 2147483647 w 1098"/>
                  <a:gd name="T57" fmla="*/ 2147483647 h 1110"/>
                  <a:gd name="T58" fmla="*/ 2147483647 w 1098"/>
                  <a:gd name="T59" fmla="*/ 2147483647 h 1110"/>
                  <a:gd name="T60" fmla="*/ 2147483647 w 1098"/>
                  <a:gd name="T61" fmla="*/ 2147483647 h 1110"/>
                  <a:gd name="T62" fmla="*/ 2147483647 w 1098"/>
                  <a:gd name="T63" fmla="*/ 2147483647 h 1110"/>
                  <a:gd name="T64" fmla="*/ 2147483647 w 1098"/>
                  <a:gd name="T65" fmla="*/ 2147483647 h 1110"/>
                  <a:gd name="T66" fmla="*/ 2147483647 w 1098"/>
                  <a:gd name="T67" fmla="*/ 2147483647 h 1110"/>
                  <a:gd name="T68" fmla="*/ 2147483647 w 1098"/>
                  <a:gd name="T69" fmla="*/ 2147483647 h 1110"/>
                  <a:gd name="T70" fmla="*/ 2147483647 w 1098"/>
                  <a:gd name="T71" fmla="*/ 2147483647 h 1110"/>
                  <a:gd name="T72" fmla="*/ 2147483647 w 1098"/>
                  <a:gd name="T73" fmla="*/ 2147483647 h 1110"/>
                  <a:gd name="T74" fmla="*/ 2147483647 w 1098"/>
                  <a:gd name="T75" fmla="*/ 2147483647 h 1110"/>
                  <a:gd name="T76" fmla="*/ 2147483647 w 1098"/>
                  <a:gd name="T77" fmla="*/ 2147483647 h 1110"/>
                  <a:gd name="T78" fmla="*/ 2147483647 w 1098"/>
                  <a:gd name="T79" fmla="*/ 2147483647 h 1110"/>
                  <a:gd name="T80" fmla="*/ 2147483647 w 1098"/>
                  <a:gd name="T81" fmla="*/ 2147483647 h 1110"/>
                  <a:gd name="T82" fmla="*/ 2147483647 w 1098"/>
                  <a:gd name="T83" fmla="*/ 2147483647 h 1110"/>
                  <a:gd name="T84" fmla="*/ 2147483647 w 1098"/>
                  <a:gd name="T85" fmla="*/ 2147483647 h 1110"/>
                  <a:gd name="T86" fmla="*/ 2147483647 w 1098"/>
                  <a:gd name="T87" fmla="*/ 2147483647 h 1110"/>
                  <a:gd name="T88" fmla="*/ 2147483647 w 1098"/>
                  <a:gd name="T89" fmla="*/ 2147483647 h 1110"/>
                  <a:gd name="T90" fmla="*/ 2147483647 w 1098"/>
                  <a:gd name="T91" fmla="*/ 2147483647 h 1110"/>
                  <a:gd name="T92" fmla="*/ 2147483647 w 1098"/>
                  <a:gd name="T93" fmla="*/ 2147483647 h 1110"/>
                  <a:gd name="T94" fmla="*/ 2147483647 w 1098"/>
                  <a:gd name="T95" fmla="*/ 2147483647 h 1110"/>
                  <a:gd name="T96" fmla="*/ 2147483647 w 1098"/>
                  <a:gd name="T97" fmla="*/ 2147483647 h 1110"/>
                  <a:gd name="T98" fmla="*/ 2147483647 w 1098"/>
                  <a:gd name="T99" fmla="*/ 2147483647 h 1110"/>
                  <a:gd name="T100" fmla="*/ 2147483647 w 1098"/>
                  <a:gd name="T101" fmla="*/ 2147483647 h 1110"/>
                  <a:gd name="T102" fmla="*/ 2147483647 w 1098"/>
                  <a:gd name="T103" fmla="*/ 2147483647 h 1110"/>
                  <a:gd name="T104" fmla="*/ 2147483647 w 1098"/>
                  <a:gd name="T105" fmla="*/ 2147483647 h 1110"/>
                  <a:gd name="T106" fmla="*/ 2147483647 w 1098"/>
                  <a:gd name="T107" fmla="*/ 2147483647 h 1110"/>
                  <a:gd name="T108" fmla="*/ 2147483647 w 1098"/>
                  <a:gd name="T109" fmla="*/ 2147483647 h 1110"/>
                  <a:gd name="T110" fmla="*/ 2147483647 w 1098"/>
                  <a:gd name="T111" fmla="*/ 2147483647 h 1110"/>
                  <a:gd name="T112" fmla="*/ 2147483647 w 1098"/>
                  <a:gd name="T113" fmla="*/ 2147483647 h 111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98"/>
                  <a:gd name="T172" fmla="*/ 0 h 1110"/>
                  <a:gd name="T173" fmla="*/ 1098 w 1098"/>
                  <a:gd name="T174" fmla="*/ 1110 h 111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98" h="1110">
                    <a:moveTo>
                      <a:pt x="156" y="60"/>
                    </a:moveTo>
                    <a:lnTo>
                      <a:pt x="150" y="66"/>
                    </a:lnTo>
                    <a:lnTo>
                      <a:pt x="126" y="78"/>
                    </a:lnTo>
                    <a:lnTo>
                      <a:pt x="114" y="78"/>
                    </a:lnTo>
                    <a:lnTo>
                      <a:pt x="102" y="84"/>
                    </a:lnTo>
                    <a:lnTo>
                      <a:pt x="96" y="90"/>
                    </a:lnTo>
                    <a:lnTo>
                      <a:pt x="90" y="102"/>
                    </a:lnTo>
                    <a:lnTo>
                      <a:pt x="84" y="108"/>
                    </a:lnTo>
                    <a:lnTo>
                      <a:pt x="78" y="120"/>
                    </a:lnTo>
                    <a:lnTo>
                      <a:pt x="72" y="120"/>
                    </a:lnTo>
                    <a:lnTo>
                      <a:pt x="54" y="138"/>
                    </a:lnTo>
                    <a:lnTo>
                      <a:pt x="54" y="156"/>
                    </a:lnTo>
                    <a:lnTo>
                      <a:pt x="66" y="180"/>
                    </a:lnTo>
                    <a:lnTo>
                      <a:pt x="66" y="204"/>
                    </a:lnTo>
                    <a:lnTo>
                      <a:pt x="36" y="234"/>
                    </a:lnTo>
                    <a:lnTo>
                      <a:pt x="30" y="234"/>
                    </a:lnTo>
                    <a:lnTo>
                      <a:pt x="24" y="240"/>
                    </a:lnTo>
                    <a:lnTo>
                      <a:pt x="12" y="246"/>
                    </a:lnTo>
                    <a:lnTo>
                      <a:pt x="6" y="246"/>
                    </a:lnTo>
                    <a:lnTo>
                      <a:pt x="0" y="252"/>
                    </a:lnTo>
                    <a:lnTo>
                      <a:pt x="12" y="270"/>
                    </a:lnTo>
                    <a:lnTo>
                      <a:pt x="36" y="330"/>
                    </a:lnTo>
                    <a:lnTo>
                      <a:pt x="48" y="354"/>
                    </a:lnTo>
                    <a:lnTo>
                      <a:pt x="48" y="360"/>
                    </a:lnTo>
                    <a:lnTo>
                      <a:pt x="42" y="372"/>
                    </a:lnTo>
                    <a:lnTo>
                      <a:pt x="42" y="402"/>
                    </a:lnTo>
                    <a:lnTo>
                      <a:pt x="36" y="408"/>
                    </a:lnTo>
                    <a:lnTo>
                      <a:pt x="36" y="414"/>
                    </a:lnTo>
                    <a:lnTo>
                      <a:pt x="42" y="432"/>
                    </a:lnTo>
                    <a:lnTo>
                      <a:pt x="30" y="456"/>
                    </a:lnTo>
                    <a:lnTo>
                      <a:pt x="36" y="510"/>
                    </a:lnTo>
                    <a:lnTo>
                      <a:pt x="36" y="516"/>
                    </a:lnTo>
                    <a:lnTo>
                      <a:pt x="42" y="522"/>
                    </a:lnTo>
                    <a:lnTo>
                      <a:pt x="42" y="534"/>
                    </a:lnTo>
                    <a:lnTo>
                      <a:pt x="36" y="546"/>
                    </a:lnTo>
                    <a:lnTo>
                      <a:pt x="30" y="552"/>
                    </a:lnTo>
                    <a:lnTo>
                      <a:pt x="18" y="558"/>
                    </a:lnTo>
                    <a:lnTo>
                      <a:pt x="6" y="558"/>
                    </a:lnTo>
                    <a:lnTo>
                      <a:pt x="0" y="564"/>
                    </a:lnTo>
                    <a:lnTo>
                      <a:pt x="0" y="570"/>
                    </a:lnTo>
                    <a:lnTo>
                      <a:pt x="6" y="582"/>
                    </a:lnTo>
                    <a:lnTo>
                      <a:pt x="18" y="594"/>
                    </a:lnTo>
                    <a:lnTo>
                      <a:pt x="24" y="612"/>
                    </a:lnTo>
                    <a:lnTo>
                      <a:pt x="36" y="624"/>
                    </a:lnTo>
                    <a:lnTo>
                      <a:pt x="42" y="636"/>
                    </a:lnTo>
                    <a:lnTo>
                      <a:pt x="48" y="642"/>
                    </a:lnTo>
                    <a:lnTo>
                      <a:pt x="48" y="684"/>
                    </a:lnTo>
                    <a:lnTo>
                      <a:pt x="72" y="708"/>
                    </a:lnTo>
                    <a:lnTo>
                      <a:pt x="96" y="696"/>
                    </a:lnTo>
                    <a:lnTo>
                      <a:pt x="102" y="696"/>
                    </a:lnTo>
                    <a:lnTo>
                      <a:pt x="138" y="714"/>
                    </a:lnTo>
                    <a:lnTo>
                      <a:pt x="150" y="714"/>
                    </a:lnTo>
                    <a:lnTo>
                      <a:pt x="162" y="726"/>
                    </a:lnTo>
                    <a:lnTo>
                      <a:pt x="162" y="732"/>
                    </a:lnTo>
                    <a:lnTo>
                      <a:pt x="168" y="744"/>
                    </a:lnTo>
                    <a:lnTo>
                      <a:pt x="174" y="762"/>
                    </a:lnTo>
                    <a:lnTo>
                      <a:pt x="180" y="774"/>
                    </a:lnTo>
                    <a:lnTo>
                      <a:pt x="186" y="780"/>
                    </a:lnTo>
                    <a:lnTo>
                      <a:pt x="186" y="786"/>
                    </a:lnTo>
                    <a:lnTo>
                      <a:pt x="222" y="792"/>
                    </a:lnTo>
                    <a:lnTo>
                      <a:pt x="234" y="792"/>
                    </a:lnTo>
                    <a:lnTo>
                      <a:pt x="246" y="798"/>
                    </a:lnTo>
                    <a:lnTo>
                      <a:pt x="258" y="798"/>
                    </a:lnTo>
                    <a:lnTo>
                      <a:pt x="276" y="804"/>
                    </a:lnTo>
                    <a:lnTo>
                      <a:pt x="288" y="810"/>
                    </a:lnTo>
                    <a:lnTo>
                      <a:pt x="294" y="810"/>
                    </a:lnTo>
                    <a:lnTo>
                      <a:pt x="300" y="816"/>
                    </a:lnTo>
                    <a:lnTo>
                      <a:pt x="312" y="822"/>
                    </a:lnTo>
                    <a:lnTo>
                      <a:pt x="318" y="828"/>
                    </a:lnTo>
                    <a:lnTo>
                      <a:pt x="324" y="840"/>
                    </a:lnTo>
                    <a:lnTo>
                      <a:pt x="336" y="846"/>
                    </a:lnTo>
                    <a:lnTo>
                      <a:pt x="342" y="852"/>
                    </a:lnTo>
                    <a:lnTo>
                      <a:pt x="360" y="846"/>
                    </a:lnTo>
                    <a:lnTo>
                      <a:pt x="396" y="828"/>
                    </a:lnTo>
                    <a:lnTo>
                      <a:pt x="456" y="792"/>
                    </a:lnTo>
                    <a:lnTo>
                      <a:pt x="468" y="786"/>
                    </a:lnTo>
                    <a:lnTo>
                      <a:pt x="1026" y="1110"/>
                    </a:lnTo>
                    <a:lnTo>
                      <a:pt x="1026" y="1062"/>
                    </a:lnTo>
                    <a:lnTo>
                      <a:pt x="1098" y="1062"/>
                    </a:lnTo>
                    <a:lnTo>
                      <a:pt x="1098" y="828"/>
                    </a:lnTo>
                    <a:lnTo>
                      <a:pt x="1092" y="750"/>
                    </a:lnTo>
                    <a:lnTo>
                      <a:pt x="1092" y="660"/>
                    </a:lnTo>
                    <a:lnTo>
                      <a:pt x="1086" y="564"/>
                    </a:lnTo>
                    <a:lnTo>
                      <a:pt x="1086" y="468"/>
                    </a:lnTo>
                    <a:lnTo>
                      <a:pt x="1080" y="390"/>
                    </a:lnTo>
                    <a:lnTo>
                      <a:pt x="1080" y="306"/>
                    </a:lnTo>
                    <a:lnTo>
                      <a:pt x="1068" y="270"/>
                    </a:lnTo>
                    <a:lnTo>
                      <a:pt x="1056" y="258"/>
                    </a:lnTo>
                    <a:lnTo>
                      <a:pt x="1050" y="246"/>
                    </a:lnTo>
                    <a:lnTo>
                      <a:pt x="1050" y="240"/>
                    </a:lnTo>
                    <a:lnTo>
                      <a:pt x="1056" y="228"/>
                    </a:lnTo>
                    <a:lnTo>
                      <a:pt x="1062" y="222"/>
                    </a:lnTo>
                    <a:lnTo>
                      <a:pt x="1068" y="210"/>
                    </a:lnTo>
                    <a:lnTo>
                      <a:pt x="1074" y="204"/>
                    </a:lnTo>
                    <a:lnTo>
                      <a:pt x="1074" y="198"/>
                    </a:lnTo>
                    <a:lnTo>
                      <a:pt x="1068" y="186"/>
                    </a:lnTo>
                    <a:lnTo>
                      <a:pt x="1056" y="180"/>
                    </a:lnTo>
                    <a:lnTo>
                      <a:pt x="1056" y="150"/>
                    </a:lnTo>
                    <a:lnTo>
                      <a:pt x="1080" y="126"/>
                    </a:lnTo>
                    <a:lnTo>
                      <a:pt x="1074" y="114"/>
                    </a:lnTo>
                    <a:lnTo>
                      <a:pt x="1074" y="96"/>
                    </a:lnTo>
                    <a:lnTo>
                      <a:pt x="1056" y="102"/>
                    </a:lnTo>
                    <a:lnTo>
                      <a:pt x="1044" y="90"/>
                    </a:lnTo>
                    <a:lnTo>
                      <a:pt x="1032" y="102"/>
                    </a:lnTo>
                    <a:lnTo>
                      <a:pt x="1026" y="102"/>
                    </a:lnTo>
                    <a:lnTo>
                      <a:pt x="1020" y="96"/>
                    </a:lnTo>
                    <a:lnTo>
                      <a:pt x="1008" y="90"/>
                    </a:lnTo>
                    <a:lnTo>
                      <a:pt x="1002" y="84"/>
                    </a:lnTo>
                    <a:lnTo>
                      <a:pt x="990" y="78"/>
                    </a:lnTo>
                    <a:lnTo>
                      <a:pt x="978" y="78"/>
                    </a:lnTo>
                    <a:lnTo>
                      <a:pt x="966" y="84"/>
                    </a:lnTo>
                    <a:lnTo>
                      <a:pt x="954" y="84"/>
                    </a:lnTo>
                    <a:lnTo>
                      <a:pt x="942" y="78"/>
                    </a:lnTo>
                    <a:lnTo>
                      <a:pt x="936" y="72"/>
                    </a:lnTo>
                    <a:lnTo>
                      <a:pt x="936" y="48"/>
                    </a:lnTo>
                    <a:lnTo>
                      <a:pt x="930" y="42"/>
                    </a:lnTo>
                    <a:lnTo>
                      <a:pt x="918" y="36"/>
                    </a:lnTo>
                    <a:lnTo>
                      <a:pt x="882" y="36"/>
                    </a:lnTo>
                    <a:lnTo>
                      <a:pt x="876" y="30"/>
                    </a:lnTo>
                    <a:lnTo>
                      <a:pt x="864" y="30"/>
                    </a:lnTo>
                    <a:lnTo>
                      <a:pt x="852" y="24"/>
                    </a:lnTo>
                    <a:lnTo>
                      <a:pt x="840" y="24"/>
                    </a:lnTo>
                    <a:lnTo>
                      <a:pt x="834" y="30"/>
                    </a:lnTo>
                    <a:lnTo>
                      <a:pt x="834" y="36"/>
                    </a:lnTo>
                    <a:lnTo>
                      <a:pt x="798" y="36"/>
                    </a:lnTo>
                    <a:lnTo>
                      <a:pt x="780" y="42"/>
                    </a:lnTo>
                    <a:lnTo>
                      <a:pt x="768" y="48"/>
                    </a:lnTo>
                    <a:lnTo>
                      <a:pt x="732" y="84"/>
                    </a:lnTo>
                    <a:lnTo>
                      <a:pt x="720" y="108"/>
                    </a:lnTo>
                    <a:lnTo>
                      <a:pt x="720" y="120"/>
                    </a:lnTo>
                    <a:lnTo>
                      <a:pt x="726" y="138"/>
                    </a:lnTo>
                    <a:lnTo>
                      <a:pt x="738" y="150"/>
                    </a:lnTo>
                    <a:lnTo>
                      <a:pt x="744" y="162"/>
                    </a:lnTo>
                    <a:lnTo>
                      <a:pt x="744" y="180"/>
                    </a:lnTo>
                    <a:lnTo>
                      <a:pt x="738" y="192"/>
                    </a:lnTo>
                    <a:lnTo>
                      <a:pt x="714" y="216"/>
                    </a:lnTo>
                    <a:lnTo>
                      <a:pt x="708" y="228"/>
                    </a:lnTo>
                    <a:lnTo>
                      <a:pt x="696" y="234"/>
                    </a:lnTo>
                    <a:lnTo>
                      <a:pt x="666" y="234"/>
                    </a:lnTo>
                    <a:lnTo>
                      <a:pt x="648" y="228"/>
                    </a:lnTo>
                    <a:lnTo>
                      <a:pt x="630" y="216"/>
                    </a:lnTo>
                    <a:lnTo>
                      <a:pt x="612" y="198"/>
                    </a:lnTo>
                    <a:lnTo>
                      <a:pt x="582" y="180"/>
                    </a:lnTo>
                    <a:lnTo>
                      <a:pt x="552" y="168"/>
                    </a:lnTo>
                    <a:lnTo>
                      <a:pt x="528" y="162"/>
                    </a:lnTo>
                    <a:lnTo>
                      <a:pt x="462" y="162"/>
                    </a:lnTo>
                    <a:lnTo>
                      <a:pt x="438" y="150"/>
                    </a:lnTo>
                    <a:lnTo>
                      <a:pt x="426" y="138"/>
                    </a:lnTo>
                    <a:lnTo>
                      <a:pt x="420" y="126"/>
                    </a:lnTo>
                    <a:lnTo>
                      <a:pt x="414" y="108"/>
                    </a:lnTo>
                    <a:lnTo>
                      <a:pt x="414" y="96"/>
                    </a:lnTo>
                    <a:lnTo>
                      <a:pt x="402" y="72"/>
                    </a:lnTo>
                    <a:lnTo>
                      <a:pt x="378" y="60"/>
                    </a:lnTo>
                    <a:lnTo>
                      <a:pt x="366" y="60"/>
                    </a:lnTo>
                    <a:lnTo>
                      <a:pt x="354" y="54"/>
                    </a:lnTo>
                    <a:lnTo>
                      <a:pt x="348" y="48"/>
                    </a:lnTo>
                    <a:lnTo>
                      <a:pt x="324" y="36"/>
                    </a:lnTo>
                    <a:lnTo>
                      <a:pt x="318" y="36"/>
                    </a:lnTo>
                    <a:lnTo>
                      <a:pt x="306" y="30"/>
                    </a:lnTo>
                    <a:lnTo>
                      <a:pt x="264" y="30"/>
                    </a:lnTo>
                    <a:lnTo>
                      <a:pt x="252" y="36"/>
                    </a:lnTo>
                    <a:lnTo>
                      <a:pt x="216" y="36"/>
                    </a:lnTo>
                    <a:lnTo>
                      <a:pt x="192" y="24"/>
                    </a:lnTo>
                    <a:lnTo>
                      <a:pt x="180" y="12"/>
                    </a:lnTo>
                    <a:lnTo>
                      <a:pt x="168" y="6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138" y="42"/>
                    </a:lnTo>
                    <a:lnTo>
                      <a:pt x="144" y="42"/>
                    </a:lnTo>
                    <a:lnTo>
                      <a:pt x="156" y="54"/>
                    </a:lnTo>
                    <a:lnTo>
                      <a:pt x="156" y="6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86" name="Liberia"/>
              <p:cNvSpPr>
                <a:spLocks/>
              </p:cNvSpPr>
              <p:nvPr/>
            </p:nvSpPr>
            <p:spPr bwMode="auto">
              <a:xfrm>
                <a:off x="2439" y="2133"/>
                <a:ext cx="79" cy="88"/>
              </a:xfrm>
              <a:custGeom>
                <a:avLst/>
                <a:gdLst>
                  <a:gd name="T0" fmla="*/ 2147483647 w 312"/>
                  <a:gd name="T1" fmla="*/ 2147483647 h 342"/>
                  <a:gd name="T2" fmla="*/ 2147483647 w 312"/>
                  <a:gd name="T3" fmla="*/ 2147483647 h 342"/>
                  <a:gd name="T4" fmla="*/ 2147483647 w 312"/>
                  <a:gd name="T5" fmla="*/ 2147483647 h 342"/>
                  <a:gd name="T6" fmla="*/ 2147483647 w 312"/>
                  <a:gd name="T7" fmla="*/ 2147483647 h 342"/>
                  <a:gd name="T8" fmla="*/ 2147483647 w 312"/>
                  <a:gd name="T9" fmla="*/ 2147483647 h 342"/>
                  <a:gd name="T10" fmla="*/ 2147483647 w 312"/>
                  <a:gd name="T11" fmla="*/ 2147483647 h 342"/>
                  <a:gd name="T12" fmla="*/ 2147483647 w 312"/>
                  <a:gd name="T13" fmla="*/ 2147483647 h 342"/>
                  <a:gd name="T14" fmla="*/ 2147483647 w 312"/>
                  <a:gd name="T15" fmla="*/ 2147483647 h 342"/>
                  <a:gd name="T16" fmla="*/ 2147483647 w 312"/>
                  <a:gd name="T17" fmla="*/ 2147483647 h 342"/>
                  <a:gd name="T18" fmla="*/ 2147483647 w 312"/>
                  <a:gd name="T19" fmla="*/ 2147483647 h 342"/>
                  <a:gd name="T20" fmla="*/ 2147483647 w 312"/>
                  <a:gd name="T21" fmla="*/ 2147483647 h 342"/>
                  <a:gd name="T22" fmla="*/ 2147483647 w 312"/>
                  <a:gd name="T23" fmla="*/ 2147483647 h 342"/>
                  <a:gd name="T24" fmla="*/ 2147483647 w 312"/>
                  <a:gd name="T25" fmla="*/ 2147483647 h 342"/>
                  <a:gd name="T26" fmla="*/ 2147483647 w 312"/>
                  <a:gd name="T27" fmla="*/ 2147483647 h 342"/>
                  <a:gd name="T28" fmla="*/ 2147483647 w 312"/>
                  <a:gd name="T29" fmla="*/ 2147483647 h 342"/>
                  <a:gd name="T30" fmla="*/ 2147483647 w 312"/>
                  <a:gd name="T31" fmla="*/ 2147483647 h 342"/>
                  <a:gd name="T32" fmla="*/ 2147483647 w 312"/>
                  <a:gd name="T33" fmla="*/ 2147483647 h 342"/>
                  <a:gd name="T34" fmla="*/ 2147483647 w 312"/>
                  <a:gd name="T35" fmla="*/ 2147483647 h 342"/>
                  <a:gd name="T36" fmla="*/ 2147483647 w 312"/>
                  <a:gd name="T37" fmla="*/ 2147483647 h 342"/>
                  <a:gd name="T38" fmla="*/ 2147483647 w 312"/>
                  <a:gd name="T39" fmla="*/ 2147483647 h 342"/>
                  <a:gd name="T40" fmla="*/ 2147483647 w 312"/>
                  <a:gd name="T41" fmla="*/ 2147483647 h 342"/>
                  <a:gd name="T42" fmla="*/ 2147483647 w 312"/>
                  <a:gd name="T43" fmla="*/ 2147483647 h 342"/>
                  <a:gd name="T44" fmla="*/ 2147483647 w 312"/>
                  <a:gd name="T45" fmla="*/ 2147483647 h 342"/>
                  <a:gd name="T46" fmla="*/ 2147483647 w 312"/>
                  <a:gd name="T47" fmla="*/ 2147483647 h 342"/>
                  <a:gd name="T48" fmla="*/ 2147483647 w 312"/>
                  <a:gd name="T49" fmla="*/ 2147483647 h 342"/>
                  <a:gd name="T50" fmla="*/ 2147483647 w 312"/>
                  <a:gd name="T51" fmla="*/ 0 h 342"/>
                  <a:gd name="T52" fmla="*/ 2147483647 w 312"/>
                  <a:gd name="T53" fmla="*/ 0 h 342"/>
                  <a:gd name="T54" fmla="*/ 2147483647 w 312"/>
                  <a:gd name="T55" fmla="*/ 2147483647 h 342"/>
                  <a:gd name="T56" fmla="*/ 2147483647 w 312"/>
                  <a:gd name="T57" fmla="*/ 2147483647 h 342"/>
                  <a:gd name="T58" fmla="*/ 2147483647 w 312"/>
                  <a:gd name="T59" fmla="*/ 2147483647 h 342"/>
                  <a:gd name="T60" fmla="*/ 2147483647 w 312"/>
                  <a:gd name="T61" fmla="*/ 2147483647 h 342"/>
                  <a:gd name="T62" fmla="*/ 2147483647 w 312"/>
                  <a:gd name="T63" fmla="*/ 2147483647 h 342"/>
                  <a:gd name="T64" fmla="*/ 2147483647 w 312"/>
                  <a:gd name="T65" fmla="*/ 2147483647 h 342"/>
                  <a:gd name="T66" fmla="*/ 2147483647 w 312"/>
                  <a:gd name="T67" fmla="*/ 2147483647 h 342"/>
                  <a:gd name="T68" fmla="*/ 2147483647 w 312"/>
                  <a:gd name="T69" fmla="*/ 2147483647 h 342"/>
                  <a:gd name="T70" fmla="*/ 2147483647 w 312"/>
                  <a:gd name="T71" fmla="*/ 2147483647 h 342"/>
                  <a:gd name="T72" fmla="*/ 2147483647 w 312"/>
                  <a:gd name="T73" fmla="*/ 2147483647 h 342"/>
                  <a:gd name="T74" fmla="*/ 2147483647 w 312"/>
                  <a:gd name="T75" fmla="*/ 2147483647 h 342"/>
                  <a:gd name="T76" fmla="*/ 2147483647 w 312"/>
                  <a:gd name="T77" fmla="*/ 2147483647 h 342"/>
                  <a:gd name="T78" fmla="*/ 0 w 312"/>
                  <a:gd name="T79" fmla="*/ 2147483647 h 342"/>
                  <a:gd name="T80" fmla="*/ 2147483647 w 312"/>
                  <a:gd name="T81" fmla="*/ 2147483647 h 342"/>
                  <a:gd name="T82" fmla="*/ 2147483647 w 312"/>
                  <a:gd name="T83" fmla="*/ 2147483647 h 342"/>
                  <a:gd name="T84" fmla="*/ 2147483647 w 312"/>
                  <a:gd name="T85" fmla="*/ 2147483647 h 342"/>
                  <a:gd name="T86" fmla="*/ 2147483647 w 312"/>
                  <a:gd name="T87" fmla="*/ 2147483647 h 342"/>
                  <a:gd name="T88" fmla="*/ 2147483647 w 312"/>
                  <a:gd name="T89" fmla="*/ 2147483647 h 342"/>
                  <a:gd name="T90" fmla="*/ 2147483647 w 312"/>
                  <a:gd name="T91" fmla="*/ 2147483647 h 342"/>
                  <a:gd name="T92" fmla="*/ 2147483647 w 312"/>
                  <a:gd name="T93" fmla="*/ 2147483647 h 342"/>
                  <a:gd name="T94" fmla="*/ 2147483647 w 312"/>
                  <a:gd name="T95" fmla="*/ 2147483647 h 342"/>
                  <a:gd name="T96" fmla="*/ 2147483647 w 312"/>
                  <a:gd name="T97" fmla="*/ 2147483647 h 342"/>
                  <a:gd name="T98" fmla="*/ 2147483647 w 312"/>
                  <a:gd name="T99" fmla="*/ 2147483647 h 342"/>
                  <a:gd name="T100" fmla="*/ 2147483647 w 312"/>
                  <a:gd name="T101" fmla="*/ 2147483647 h 342"/>
                  <a:gd name="T102" fmla="*/ 2147483647 w 312"/>
                  <a:gd name="T103" fmla="*/ 2147483647 h 342"/>
                  <a:gd name="T104" fmla="*/ 2147483647 w 312"/>
                  <a:gd name="T105" fmla="*/ 2147483647 h 342"/>
                  <a:gd name="T106" fmla="*/ 2147483647 w 312"/>
                  <a:gd name="T107" fmla="*/ 2147483647 h 342"/>
                  <a:gd name="T108" fmla="*/ 2147483647 w 312"/>
                  <a:gd name="T109" fmla="*/ 2147483647 h 342"/>
                  <a:gd name="T110" fmla="*/ 2147483647 w 312"/>
                  <a:gd name="T111" fmla="*/ 2147483647 h 342"/>
                  <a:gd name="T112" fmla="*/ 2147483647 w 312"/>
                  <a:gd name="T113" fmla="*/ 2147483647 h 342"/>
                  <a:gd name="T114" fmla="*/ 2147483647 w 312"/>
                  <a:gd name="T115" fmla="*/ 2147483647 h 342"/>
                  <a:gd name="T116" fmla="*/ 2147483647 w 312"/>
                  <a:gd name="T117" fmla="*/ 2147483647 h 342"/>
                  <a:gd name="T118" fmla="*/ 2147483647 w 312"/>
                  <a:gd name="T119" fmla="*/ 2147483647 h 342"/>
                  <a:gd name="T120" fmla="*/ 2147483647 w 312"/>
                  <a:gd name="T121" fmla="*/ 2147483647 h 3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12"/>
                  <a:gd name="T184" fmla="*/ 0 h 342"/>
                  <a:gd name="T185" fmla="*/ 312 w 312"/>
                  <a:gd name="T186" fmla="*/ 342 h 3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12" h="342">
                    <a:moveTo>
                      <a:pt x="312" y="252"/>
                    </a:moveTo>
                    <a:lnTo>
                      <a:pt x="312" y="240"/>
                    </a:lnTo>
                    <a:lnTo>
                      <a:pt x="282" y="210"/>
                    </a:lnTo>
                    <a:lnTo>
                      <a:pt x="282" y="180"/>
                    </a:lnTo>
                    <a:lnTo>
                      <a:pt x="246" y="186"/>
                    </a:lnTo>
                    <a:lnTo>
                      <a:pt x="246" y="174"/>
                    </a:lnTo>
                    <a:lnTo>
                      <a:pt x="228" y="174"/>
                    </a:lnTo>
                    <a:lnTo>
                      <a:pt x="222" y="168"/>
                    </a:lnTo>
                    <a:lnTo>
                      <a:pt x="228" y="156"/>
                    </a:lnTo>
                    <a:lnTo>
                      <a:pt x="240" y="150"/>
                    </a:lnTo>
                    <a:lnTo>
                      <a:pt x="246" y="132"/>
                    </a:lnTo>
                    <a:lnTo>
                      <a:pt x="246" y="108"/>
                    </a:lnTo>
                    <a:lnTo>
                      <a:pt x="228" y="72"/>
                    </a:lnTo>
                    <a:lnTo>
                      <a:pt x="222" y="72"/>
                    </a:lnTo>
                    <a:lnTo>
                      <a:pt x="216" y="78"/>
                    </a:lnTo>
                    <a:lnTo>
                      <a:pt x="210" y="90"/>
                    </a:lnTo>
                    <a:lnTo>
                      <a:pt x="210" y="102"/>
                    </a:lnTo>
                    <a:lnTo>
                      <a:pt x="198" y="114"/>
                    </a:lnTo>
                    <a:lnTo>
                      <a:pt x="192" y="114"/>
                    </a:lnTo>
                    <a:lnTo>
                      <a:pt x="180" y="102"/>
                    </a:lnTo>
                    <a:lnTo>
                      <a:pt x="180" y="96"/>
                    </a:lnTo>
                    <a:lnTo>
                      <a:pt x="168" y="96"/>
                    </a:lnTo>
                    <a:lnTo>
                      <a:pt x="168" y="36"/>
                    </a:lnTo>
                    <a:lnTo>
                      <a:pt x="162" y="18"/>
                    </a:lnTo>
                    <a:lnTo>
                      <a:pt x="150" y="6"/>
                    </a:lnTo>
                    <a:lnTo>
                      <a:pt x="138" y="0"/>
                    </a:lnTo>
                    <a:lnTo>
                      <a:pt x="132" y="0"/>
                    </a:lnTo>
                    <a:lnTo>
                      <a:pt x="126" y="6"/>
                    </a:lnTo>
                    <a:lnTo>
                      <a:pt x="126" y="18"/>
                    </a:lnTo>
                    <a:lnTo>
                      <a:pt x="102" y="12"/>
                    </a:lnTo>
                    <a:lnTo>
                      <a:pt x="108" y="36"/>
                    </a:lnTo>
                    <a:lnTo>
                      <a:pt x="84" y="42"/>
                    </a:lnTo>
                    <a:lnTo>
                      <a:pt x="84" y="60"/>
                    </a:lnTo>
                    <a:lnTo>
                      <a:pt x="78" y="72"/>
                    </a:lnTo>
                    <a:lnTo>
                      <a:pt x="66" y="78"/>
                    </a:lnTo>
                    <a:lnTo>
                      <a:pt x="54" y="90"/>
                    </a:lnTo>
                    <a:lnTo>
                      <a:pt x="42" y="96"/>
                    </a:lnTo>
                    <a:lnTo>
                      <a:pt x="24" y="114"/>
                    </a:lnTo>
                    <a:lnTo>
                      <a:pt x="24" y="150"/>
                    </a:lnTo>
                    <a:lnTo>
                      <a:pt x="0" y="126"/>
                    </a:lnTo>
                    <a:lnTo>
                      <a:pt x="36" y="162"/>
                    </a:lnTo>
                    <a:lnTo>
                      <a:pt x="60" y="162"/>
                    </a:lnTo>
                    <a:lnTo>
                      <a:pt x="72" y="192"/>
                    </a:lnTo>
                    <a:lnTo>
                      <a:pt x="102" y="192"/>
                    </a:lnTo>
                    <a:lnTo>
                      <a:pt x="108" y="198"/>
                    </a:lnTo>
                    <a:lnTo>
                      <a:pt x="120" y="222"/>
                    </a:lnTo>
                    <a:lnTo>
                      <a:pt x="132" y="240"/>
                    </a:lnTo>
                    <a:lnTo>
                      <a:pt x="150" y="252"/>
                    </a:lnTo>
                    <a:lnTo>
                      <a:pt x="162" y="270"/>
                    </a:lnTo>
                    <a:lnTo>
                      <a:pt x="180" y="282"/>
                    </a:lnTo>
                    <a:lnTo>
                      <a:pt x="198" y="288"/>
                    </a:lnTo>
                    <a:lnTo>
                      <a:pt x="210" y="294"/>
                    </a:lnTo>
                    <a:lnTo>
                      <a:pt x="228" y="300"/>
                    </a:lnTo>
                    <a:lnTo>
                      <a:pt x="258" y="330"/>
                    </a:lnTo>
                    <a:lnTo>
                      <a:pt x="294" y="342"/>
                    </a:lnTo>
                    <a:lnTo>
                      <a:pt x="300" y="342"/>
                    </a:lnTo>
                    <a:lnTo>
                      <a:pt x="300" y="294"/>
                    </a:lnTo>
                    <a:lnTo>
                      <a:pt x="306" y="288"/>
                    </a:lnTo>
                    <a:lnTo>
                      <a:pt x="306" y="276"/>
                    </a:lnTo>
                    <a:lnTo>
                      <a:pt x="312" y="264"/>
                    </a:lnTo>
                    <a:lnTo>
                      <a:pt x="312" y="25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87" name="Lesotho"/>
              <p:cNvSpPr>
                <a:spLocks/>
              </p:cNvSpPr>
              <p:nvPr/>
            </p:nvSpPr>
            <p:spPr bwMode="auto">
              <a:xfrm>
                <a:off x="3132" y="2900"/>
                <a:ext cx="43" cy="42"/>
              </a:xfrm>
              <a:custGeom>
                <a:avLst/>
                <a:gdLst>
                  <a:gd name="T0" fmla="*/ 0 w 168"/>
                  <a:gd name="T1" fmla="*/ 2147483647 h 162"/>
                  <a:gd name="T2" fmla="*/ 2147483647 w 168"/>
                  <a:gd name="T3" fmla="*/ 2147483647 h 162"/>
                  <a:gd name="T4" fmla="*/ 2147483647 w 168"/>
                  <a:gd name="T5" fmla="*/ 2147483647 h 162"/>
                  <a:gd name="T6" fmla="*/ 2147483647 w 168"/>
                  <a:gd name="T7" fmla="*/ 2147483647 h 162"/>
                  <a:gd name="T8" fmla="*/ 2147483647 w 168"/>
                  <a:gd name="T9" fmla="*/ 2147483647 h 162"/>
                  <a:gd name="T10" fmla="*/ 2147483647 w 168"/>
                  <a:gd name="T11" fmla="*/ 2147483647 h 162"/>
                  <a:gd name="T12" fmla="*/ 2147483647 w 168"/>
                  <a:gd name="T13" fmla="*/ 2147483647 h 162"/>
                  <a:gd name="T14" fmla="*/ 2147483647 w 168"/>
                  <a:gd name="T15" fmla="*/ 2147483647 h 162"/>
                  <a:gd name="T16" fmla="*/ 2147483647 w 168"/>
                  <a:gd name="T17" fmla="*/ 2147483647 h 162"/>
                  <a:gd name="T18" fmla="*/ 2147483647 w 168"/>
                  <a:gd name="T19" fmla="*/ 2147483647 h 162"/>
                  <a:gd name="T20" fmla="*/ 2147483647 w 168"/>
                  <a:gd name="T21" fmla="*/ 2147483647 h 162"/>
                  <a:gd name="T22" fmla="*/ 2147483647 w 168"/>
                  <a:gd name="T23" fmla="*/ 2147483647 h 162"/>
                  <a:gd name="T24" fmla="*/ 2147483647 w 168"/>
                  <a:gd name="T25" fmla="*/ 2147483647 h 162"/>
                  <a:gd name="T26" fmla="*/ 2147483647 w 168"/>
                  <a:gd name="T27" fmla="*/ 2147483647 h 162"/>
                  <a:gd name="T28" fmla="*/ 2147483647 w 168"/>
                  <a:gd name="T29" fmla="*/ 2147483647 h 162"/>
                  <a:gd name="T30" fmla="*/ 2147483647 w 168"/>
                  <a:gd name="T31" fmla="*/ 2147483647 h 162"/>
                  <a:gd name="T32" fmla="*/ 2147483647 w 168"/>
                  <a:gd name="T33" fmla="*/ 2147483647 h 162"/>
                  <a:gd name="T34" fmla="*/ 2147483647 w 168"/>
                  <a:gd name="T35" fmla="*/ 2147483647 h 162"/>
                  <a:gd name="T36" fmla="*/ 2147483647 w 168"/>
                  <a:gd name="T37" fmla="*/ 2147483647 h 162"/>
                  <a:gd name="T38" fmla="*/ 2147483647 w 168"/>
                  <a:gd name="T39" fmla="*/ 2147483647 h 162"/>
                  <a:gd name="T40" fmla="*/ 2147483647 w 168"/>
                  <a:gd name="T41" fmla="*/ 2147483647 h 162"/>
                  <a:gd name="T42" fmla="*/ 2147483647 w 168"/>
                  <a:gd name="T43" fmla="*/ 0 h 162"/>
                  <a:gd name="T44" fmla="*/ 2147483647 w 168"/>
                  <a:gd name="T45" fmla="*/ 0 h 162"/>
                  <a:gd name="T46" fmla="*/ 2147483647 w 168"/>
                  <a:gd name="T47" fmla="*/ 2147483647 h 162"/>
                  <a:gd name="T48" fmla="*/ 2147483647 w 168"/>
                  <a:gd name="T49" fmla="*/ 2147483647 h 162"/>
                  <a:gd name="T50" fmla="*/ 2147483647 w 168"/>
                  <a:gd name="T51" fmla="*/ 2147483647 h 162"/>
                  <a:gd name="T52" fmla="*/ 2147483647 w 168"/>
                  <a:gd name="T53" fmla="*/ 2147483647 h 162"/>
                  <a:gd name="T54" fmla="*/ 2147483647 w 168"/>
                  <a:gd name="T55" fmla="*/ 2147483647 h 162"/>
                  <a:gd name="T56" fmla="*/ 2147483647 w 168"/>
                  <a:gd name="T57" fmla="*/ 2147483647 h 162"/>
                  <a:gd name="T58" fmla="*/ 2147483647 w 168"/>
                  <a:gd name="T59" fmla="*/ 2147483647 h 162"/>
                  <a:gd name="T60" fmla="*/ 0 w 168"/>
                  <a:gd name="T61" fmla="*/ 2147483647 h 16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8"/>
                  <a:gd name="T94" fmla="*/ 0 h 162"/>
                  <a:gd name="T95" fmla="*/ 168 w 168"/>
                  <a:gd name="T96" fmla="*/ 162 h 16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8" h="162">
                    <a:moveTo>
                      <a:pt x="0" y="78"/>
                    </a:moveTo>
                    <a:lnTo>
                      <a:pt x="24" y="114"/>
                    </a:lnTo>
                    <a:lnTo>
                      <a:pt x="24" y="132"/>
                    </a:lnTo>
                    <a:lnTo>
                      <a:pt x="54" y="162"/>
                    </a:lnTo>
                    <a:lnTo>
                      <a:pt x="72" y="162"/>
                    </a:lnTo>
                    <a:lnTo>
                      <a:pt x="72" y="150"/>
                    </a:lnTo>
                    <a:lnTo>
                      <a:pt x="78" y="144"/>
                    </a:lnTo>
                    <a:lnTo>
                      <a:pt x="84" y="132"/>
                    </a:lnTo>
                    <a:lnTo>
                      <a:pt x="90" y="126"/>
                    </a:lnTo>
                    <a:lnTo>
                      <a:pt x="102" y="120"/>
                    </a:lnTo>
                    <a:lnTo>
                      <a:pt x="120" y="120"/>
                    </a:lnTo>
                    <a:lnTo>
                      <a:pt x="132" y="114"/>
                    </a:lnTo>
                    <a:lnTo>
                      <a:pt x="138" y="108"/>
                    </a:lnTo>
                    <a:lnTo>
                      <a:pt x="150" y="102"/>
                    </a:lnTo>
                    <a:lnTo>
                      <a:pt x="144" y="84"/>
                    </a:lnTo>
                    <a:lnTo>
                      <a:pt x="168" y="66"/>
                    </a:lnTo>
                    <a:lnTo>
                      <a:pt x="162" y="42"/>
                    </a:lnTo>
                    <a:lnTo>
                      <a:pt x="150" y="36"/>
                    </a:lnTo>
                    <a:lnTo>
                      <a:pt x="144" y="24"/>
                    </a:lnTo>
                    <a:lnTo>
                      <a:pt x="138" y="18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90" y="0"/>
                    </a:lnTo>
                    <a:lnTo>
                      <a:pt x="78" y="6"/>
                    </a:lnTo>
                    <a:lnTo>
                      <a:pt x="78" y="18"/>
                    </a:lnTo>
                    <a:lnTo>
                      <a:pt x="54" y="18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30" y="60"/>
                    </a:lnTo>
                    <a:lnTo>
                      <a:pt x="24" y="78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88" name="Kenya"/>
              <p:cNvSpPr>
                <a:spLocks/>
              </p:cNvSpPr>
              <p:nvPr/>
            </p:nvSpPr>
            <p:spPr bwMode="auto">
              <a:xfrm>
                <a:off x="3272" y="2213"/>
                <a:ext cx="144" cy="195"/>
              </a:xfrm>
              <a:custGeom>
                <a:avLst/>
                <a:gdLst>
                  <a:gd name="T0" fmla="*/ 2147483647 w 564"/>
                  <a:gd name="T1" fmla="*/ 2147483647 h 762"/>
                  <a:gd name="T2" fmla="*/ 2147483647 w 564"/>
                  <a:gd name="T3" fmla="*/ 2147483647 h 762"/>
                  <a:gd name="T4" fmla="*/ 2147483647 w 564"/>
                  <a:gd name="T5" fmla="*/ 2147483647 h 762"/>
                  <a:gd name="T6" fmla="*/ 2147483647 w 564"/>
                  <a:gd name="T7" fmla="*/ 2147483647 h 762"/>
                  <a:gd name="T8" fmla="*/ 2147483647 w 564"/>
                  <a:gd name="T9" fmla="*/ 2147483647 h 762"/>
                  <a:gd name="T10" fmla="*/ 2147483647 w 564"/>
                  <a:gd name="T11" fmla="*/ 2147483647 h 762"/>
                  <a:gd name="T12" fmla="*/ 2147483647 w 564"/>
                  <a:gd name="T13" fmla="*/ 2147483647 h 762"/>
                  <a:gd name="T14" fmla="*/ 2147483647 w 564"/>
                  <a:gd name="T15" fmla="*/ 2147483647 h 762"/>
                  <a:gd name="T16" fmla="*/ 2147483647 w 564"/>
                  <a:gd name="T17" fmla="*/ 2147483647 h 762"/>
                  <a:gd name="T18" fmla="*/ 2147483647 w 564"/>
                  <a:gd name="T19" fmla="*/ 2147483647 h 762"/>
                  <a:gd name="T20" fmla="*/ 2147483647 w 564"/>
                  <a:gd name="T21" fmla="*/ 2147483647 h 762"/>
                  <a:gd name="T22" fmla="*/ 2147483647 w 564"/>
                  <a:gd name="T23" fmla="*/ 2147483647 h 762"/>
                  <a:gd name="T24" fmla="*/ 2147483647 w 564"/>
                  <a:gd name="T25" fmla="*/ 0 h 762"/>
                  <a:gd name="T26" fmla="*/ 2147483647 w 564"/>
                  <a:gd name="T27" fmla="*/ 2147483647 h 762"/>
                  <a:gd name="T28" fmla="*/ 2147483647 w 564"/>
                  <a:gd name="T29" fmla="*/ 2147483647 h 762"/>
                  <a:gd name="T30" fmla="*/ 2147483647 w 564"/>
                  <a:gd name="T31" fmla="*/ 2147483647 h 762"/>
                  <a:gd name="T32" fmla="*/ 2147483647 w 564"/>
                  <a:gd name="T33" fmla="*/ 2147483647 h 762"/>
                  <a:gd name="T34" fmla="*/ 2147483647 w 564"/>
                  <a:gd name="T35" fmla="*/ 2147483647 h 762"/>
                  <a:gd name="T36" fmla="*/ 2147483647 w 564"/>
                  <a:gd name="T37" fmla="*/ 2147483647 h 762"/>
                  <a:gd name="T38" fmla="*/ 2147483647 w 564"/>
                  <a:gd name="T39" fmla="*/ 2147483647 h 762"/>
                  <a:gd name="T40" fmla="*/ 2147483647 w 564"/>
                  <a:gd name="T41" fmla="*/ 2147483647 h 762"/>
                  <a:gd name="T42" fmla="*/ 2147483647 w 564"/>
                  <a:gd name="T43" fmla="*/ 2147483647 h 762"/>
                  <a:gd name="T44" fmla="*/ 2147483647 w 564"/>
                  <a:gd name="T45" fmla="*/ 2147483647 h 762"/>
                  <a:gd name="T46" fmla="*/ 2147483647 w 564"/>
                  <a:gd name="T47" fmla="*/ 2147483647 h 762"/>
                  <a:gd name="T48" fmla="*/ 2147483647 w 564"/>
                  <a:gd name="T49" fmla="*/ 2147483647 h 762"/>
                  <a:gd name="T50" fmla="*/ 2147483647 w 564"/>
                  <a:gd name="T51" fmla="*/ 2147483647 h 762"/>
                  <a:gd name="T52" fmla="*/ 2147483647 w 564"/>
                  <a:gd name="T53" fmla="*/ 2147483647 h 762"/>
                  <a:gd name="T54" fmla="*/ 2147483647 w 564"/>
                  <a:gd name="T55" fmla="*/ 2147483647 h 762"/>
                  <a:gd name="T56" fmla="*/ 2147483647 w 564"/>
                  <a:gd name="T57" fmla="*/ 2147483647 h 762"/>
                  <a:gd name="T58" fmla="*/ 0 w 564"/>
                  <a:gd name="T59" fmla="*/ 2147483647 h 762"/>
                  <a:gd name="T60" fmla="*/ 2147483647 w 564"/>
                  <a:gd name="T61" fmla="*/ 2147483647 h 762"/>
                  <a:gd name="T62" fmla="*/ 2147483647 w 564"/>
                  <a:gd name="T63" fmla="*/ 2147483647 h 762"/>
                  <a:gd name="T64" fmla="*/ 2147483647 w 564"/>
                  <a:gd name="T65" fmla="*/ 2147483647 h 762"/>
                  <a:gd name="T66" fmla="*/ 2147483647 w 564"/>
                  <a:gd name="T67" fmla="*/ 2147483647 h 762"/>
                  <a:gd name="T68" fmla="*/ 2147483647 w 564"/>
                  <a:gd name="T69" fmla="*/ 2147483647 h 762"/>
                  <a:gd name="T70" fmla="*/ 0 w 564"/>
                  <a:gd name="T71" fmla="*/ 2147483647 h 762"/>
                  <a:gd name="T72" fmla="*/ 2147483647 w 564"/>
                  <a:gd name="T73" fmla="*/ 2147483647 h 762"/>
                  <a:gd name="T74" fmla="*/ 2147483647 w 564"/>
                  <a:gd name="T75" fmla="*/ 2147483647 h 762"/>
                  <a:gd name="T76" fmla="*/ 2147483647 w 564"/>
                  <a:gd name="T77" fmla="*/ 2147483647 h 762"/>
                  <a:gd name="T78" fmla="*/ 2147483647 w 564"/>
                  <a:gd name="T79" fmla="*/ 2147483647 h 762"/>
                  <a:gd name="T80" fmla="*/ 2147483647 w 564"/>
                  <a:gd name="T81" fmla="*/ 2147483647 h 762"/>
                  <a:gd name="T82" fmla="*/ 2147483647 w 564"/>
                  <a:gd name="T83" fmla="*/ 2147483647 h 762"/>
                  <a:gd name="T84" fmla="*/ 2147483647 w 564"/>
                  <a:gd name="T85" fmla="*/ 2147483647 h 762"/>
                  <a:gd name="T86" fmla="*/ 2147483647 w 564"/>
                  <a:gd name="T87" fmla="*/ 2147483647 h 762"/>
                  <a:gd name="T88" fmla="*/ 2147483647 w 564"/>
                  <a:gd name="T89" fmla="*/ 2147483647 h 762"/>
                  <a:gd name="T90" fmla="*/ 2147483647 w 564"/>
                  <a:gd name="T91" fmla="*/ 2147483647 h 762"/>
                  <a:gd name="T92" fmla="*/ 2147483647 w 564"/>
                  <a:gd name="T93" fmla="*/ 2147483647 h 762"/>
                  <a:gd name="T94" fmla="*/ 2147483647 w 564"/>
                  <a:gd name="T95" fmla="*/ 2147483647 h 762"/>
                  <a:gd name="T96" fmla="*/ 2147483647 w 564"/>
                  <a:gd name="T97" fmla="*/ 2147483647 h 762"/>
                  <a:gd name="T98" fmla="*/ 2147483647 w 564"/>
                  <a:gd name="T99" fmla="*/ 2147483647 h 762"/>
                  <a:gd name="T100" fmla="*/ 2147483647 w 564"/>
                  <a:gd name="T101" fmla="*/ 2147483647 h 7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4"/>
                  <a:gd name="T154" fmla="*/ 0 h 762"/>
                  <a:gd name="T155" fmla="*/ 564 w 564"/>
                  <a:gd name="T156" fmla="*/ 762 h 76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4" h="762">
                    <a:moveTo>
                      <a:pt x="498" y="150"/>
                    </a:moveTo>
                    <a:lnTo>
                      <a:pt x="540" y="108"/>
                    </a:lnTo>
                    <a:lnTo>
                      <a:pt x="558" y="72"/>
                    </a:lnTo>
                    <a:lnTo>
                      <a:pt x="564" y="66"/>
                    </a:lnTo>
                    <a:lnTo>
                      <a:pt x="564" y="60"/>
                    </a:lnTo>
                    <a:lnTo>
                      <a:pt x="540" y="54"/>
                    </a:lnTo>
                    <a:lnTo>
                      <a:pt x="534" y="60"/>
                    </a:lnTo>
                    <a:lnTo>
                      <a:pt x="504" y="60"/>
                    </a:lnTo>
                    <a:lnTo>
                      <a:pt x="480" y="30"/>
                    </a:lnTo>
                    <a:lnTo>
                      <a:pt x="462" y="48"/>
                    </a:lnTo>
                    <a:lnTo>
                      <a:pt x="456" y="48"/>
                    </a:lnTo>
                    <a:lnTo>
                      <a:pt x="450" y="54"/>
                    </a:lnTo>
                    <a:lnTo>
                      <a:pt x="438" y="60"/>
                    </a:lnTo>
                    <a:lnTo>
                      <a:pt x="426" y="60"/>
                    </a:lnTo>
                    <a:lnTo>
                      <a:pt x="414" y="72"/>
                    </a:lnTo>
                    <a:lnTo>
                      <a:pt x="414" y="84"/>
                    </a:lnTo>
                    <a:lnTo>
                      <a:pt x="390" y="102"/>
                    </a:lnTo>
                    <a:lnTo>
                      <a:pt x="378" y="96"/>
                    </a:lnTo>
                    <a:lnTo>
                      <a:pt x="372" y="96"/>
                    </a:lnTo>
                    <a:lnTo>
                      <a:pt x="360" y="90"/>
                    </a:lnTo>
                    <a:lnTo>
                      <a:pt x="330" y="90"/>
                    </a:lnTo>
                    <a:lnTo>
                      <a:pt x="318" y="84"/>
                    </a:lnTo>
                    <a:lnTo>
                      <a:pt x="288" y="84"/>
                    </a:lnTo>
                    <a:lnTo>
                      <a:pt x="210" y="24"/>
                    </a:lnTo>
                    <a:lnTo>
                      <a:pt x="138" y="18"/>
                    </a:lnTo>
                    <a:lnTo>
                      <a:pt x="132" y="0"/>
                    </a:lnTo>
                    <a:lnTo>
                      <a:pt x="108" y="12"/>
                    </a:lnTo>
                    <a:lnTo>
                      <a:pt x="18" y="12"/>
                    </a:lnTo>
                    <a:lnTo>
                      <a:pt x="0" y="42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24" y="90"/>
                    </a:lnTo>
                    <a:lnTo>
                      <a:pt x="24" y="84"/>
                    </a:lnTo>
                    <a:lnTo>
                      <a:pt x="30" y="84"/>
                    </a:lnTo>
                    <a:lnTo>
                      <a:pt x="30" y="96"/>
                    </a:lnTo>
                    <a:lnTo>
                      <a:pt x="24" y="102"/>
                    </a:lnTo>
                    <a:lnTo>
                      <a:pt x="24" y="108"/>
                    </a:lnTo>
                    <a:lnTo>
                      <a:pt x="42" y="126"/>
                    </a:lnTo>
                    <a:lnTo>
                      <a:pt x="36" y="132"/>
                    </a:lnTo>
                    <a:lnTo>
                      <a:pt x="72" y="174"/>
                    </a:lnTo>
                    <a:lnTo>
                      <a:pt x="66" y="180"/>
                    </a:lnTo>
                    <a:lnTo>
                      <a:pt x="60" y="180"/>
                    </a:lnTo>
                    <a:lnTo>
                      <a:pt x="54" y="186"/>
                    </a:lnTo>
                    <a:lnTo>
                      <a:pt x="54" y="192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8" y="234"/>
                    </a:lnTo>
                    <a:lnTo>
                      <a:pt x="78" y="246"/>
                    </a:lnTo>
                    <a:lnTo>
                      <a:pt x="66" y="258"/>
                    </a:lnTo>
                    <a:lnTo>
                      <a:pt x="60" y="282"/>
                    </a:lnTo>
                    <a:lnTo>
                      <a:pt x="42" y="282"/>
                    </a:lnTo>
                    <a:lnTo>
                      <a:pt x="36" y="288"/>
                    </a:lnTo>
                    <a:lnTo>
                      <a:pt x="36" y="312"/>
                    </a:lnTo>
                    <a:lnTo>
                      <a:pt x="18" y="324"/>
                    </a:lnTo>
                    <a:lnTo>
                      <a:pt x="12" y="342"/>
                    </a:lnTo>
                    <a:lnTo>
                      <a:pt x="6" y="348"/>
                    </a:lnTo>
                    <a:lnTo>
                      <a:pt x="0" y="360"/>
                    </a:lnTo>
                    <a:lnTo>
                      <a:pt x="0" y="384"/>
                    </a:lnTo>
                    <a:lnTo>
                      <a:pt x="18" y="402"/>
                    </a:lnTo>
                    <a:lnTo>
                      <a:pt x="30" y="402"/>
                    </a:lnTo>
                    <a:lnTo>
                      <a:pt x="30" y="390"/>
                    </a:lnTo>
                    <a:lnTo>
                      <a:pt x="54" y="390"/>
                    </a:lnTo>
                    <a:lnTo>
                      <a:pt x="60" y="408"/>
                    </a:lnTo>
                    <a:lnTo>
                      <a:pt x="42" y="408"/>
                    </a:lnTo>
                    <a:lnTo>
                      <a:pt x="30" y="420"/>
                    </a:lnTo>
                    <a:lnTo>
                      <a:pt x="24" y="414"/>
                    </a:lnTo>
                    <a:lnTo>
                      <a:pt x="18" y="414"/>
                    </a:lnTo>
                    <a:lnTo>
                      <a:pt x="6" y="420"/>
                    </a:lnTo>
                    <a:lnTo>
                      <a:pt x="0" y="432"/>
                    </a:lnTo>
                    <a:lnTo>
                      <a:pt x="0" y="438"/>
                    </a:lnTo>
                    <a:lnTo>
                      <a:pt x="12" y="450"/>
                    </a:lnTo>
                    <a:lnTo>
                      <a:pt x="6" y="468"/>
                    </a:lnTo>
                    <a:lnTo>
                      <a:pt x="258" y="624"/>
                    </a:lnTo>
                    <a:lnTo>
                      <a:pt x="270" y="636"/>
                    </a:lnTo>
                    <a:lnTo>
                      <a:pt x="270" y="642"/>
                    </a:lnTo>
                    <a:lnTo>
                      <a:pt x="264" y="648"/>
                    </a:lnTo>
                    <a:lnTo>
                      <a:pt x="258" y="648"/>
                    </a:lnTo>
                    <a:lnTo>
                      <a:pt x="252" y="654"/>
                    </a:lnTo>
                    <a:lnTo>
                      <a:pt x="366" y="762"/>
                    </a:lnTo>
                    <a:lnTo>
                      <a:pt x="384" y="756"/>
                    </a:lnTo>
                    <a:lnTo>
                      <a:pt x="414" y="690"/>
                    </a:lnTo>
                    <a:lnTo>
                      <a:pt x="414" y="660"/>
                    </a:lnTo>
                    <a:lnTo>
                      <a:pt x="426" y="648"/>
                    </a:lnTo>
                    <a:lnTo>
                      <a:pt x="432" y="648"/>
                    </a:lnTo>
                    <a:lnTo>
                      <a:pt x="444" y="636"/>
                    </a:lnTo>
                    <a:lnTo>
                      <a:pt x="444" y="624"/>
                    </a:lnTo>
                    <a:lnTo>
                      <a:pt x="438" y="618"/>
                    </a:lnTo>
                    <a:lnTo>
                      <a:pt x="438" y="600"/>
                    </a:lnTo>
                    <a:lnTo>
                      <a:pt x="444" y="594"/>
                    </a:lnTo>
                    <a:lnTo>
                      <a:pt x="456" y="588"/>
                    </a:lnTo>
                    <a:lnTo>
                      <a:pt x="468" y="588"/>
                    </a:lnTo>
                    <a:lnTo>
                      <a:pt x="474" y="582"/>
                    </a:lnTo>
                    <a:lnTo>
                      <a:pt x="480" y="582"/>
                    </a:lnTo>
                    <a:lnTo>
                      <a:pt x="486" y="540"/>
                    </a:lnTo>
                    <a:lnTo>
                      <a:pt x="516" y="540"/>
                    </a:lnTo>
                    <a:lnTo>
                      <a:pt x="528" y="534"/>
                    </a:lnTo>
                    <a:lnTo>
                      <a:pt x="534" y="522"/>
                    </a:lnTo>
                    <a:lnTo>
                      <a:pt x="540" y="516"/>
                    </a:lnTo>
                    <a:lnTo>
                      <a:pt x="498" y="450"/>
                    </a:lnTo>
                    <a:lnTo>
                      <a:pt x="498" y="15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89" name="Guinea-Bissau"/>
              <p:cNvSpPr>
                <a:spLocks/>
              </p:cNvSpPr>
              <p:nvPr/>
            </p:nvSpPr>
            <p:spPr bwMode="auto">
              <a:xfrm>
                <a:off x="2359" y="2047"/>
                <a:ext cx="47" cy="40"/>
              </a:xfrm>
              <a:custGeom>
                <a:avLst/>
                <a:gdLst>
                  <a:gd name="T0" fmla="*/ 2147483647 w 186"/>
                  <a:gd name="T1" fmla="*/ 2147483647 h 156"/>
                  <a:gd name="T2" fmla="*/ 2147483647 w 186"/>
                  <a:gd name="T3" fmla="*/ 2147483647 h 156"/>
                  <a:gd name="T4" fmla="*/ 2147483647 w 186"/>
                  <a:gd name="T5" fmla="*/ 2147483647 h 156"/>
                  <a:gd name="T6" fmla="*/ 2147483647 w 186"/>
                  <a:gd name="T7" fmla="*/ 2147483647 h 156"/>
                  <a:gd name="T8" fmla="*/ 2147483647 w 186"/>
                  <a:gd name="T9" fmla="*/ 2147483647 h 156"/>
                  <a:gd name="T10" fmla="*/ 2147483647 w 186"/>
                  <a:gd name="T11" fmla="*/ 2147483647 h 156"/>
                  <a:gd name="T12" fmla="*/ 2147483647 w 186"/>
                  <a:gd name="T13" fmla="*/ 2147483647 h 156"/>
                  <a:gd name="T14" fmla="*/ 2147483647 w 186"/>
                  <a:gd name="T15" fmla="*/ 2147483647 h 156"/>
                  <a:gd name="T16" fmla="*/ 2147483647 w 186"/>
                  <a:gd name="T17" fmla="*/ 2147483647 h 156"/>
                  <a:gd name="T18" fmla="*/ 2147483647 w 186"/>
                  <a:gd name="T19" fmla="*/ 2147483647 h 156"/>
                  <a:gd name="T20" fmla="*/ 2147483647 w 186"/>
                  <a:gd name="T21" fmla="*/ 2147483647 h 156"/>
                  <a:gd name="T22" fmla="*/ 2147483647 w 186"/>
                  <a:gd name="T23" fmla="*/ 2147483647 h 156"/>
                  <a:gd name="T24" fmla="*/ 2147483647 w 186"/>
                  <a:gd name="T25" fmla="*/ 2147483647 h 156"/>
                  <a:gd name="T26" fmla="*/ 2147483647 w 186"/>
                  <a:gd name="T27" fmla="*/ 2147483647 h 156"/>
                  <a:gd name="T28" fmla="*/ 2147483647 w 186"/>
                  <a:gd name="T29" fmla="*/ 0 h 156"/>
                  <a:gd name="T30" fmla="*/ 2147483647 w 186"/>
                  <a:gd name="T31" fmla="*/ 2147483647 h 156"/>
                  <a:gd name="T32" fmla="*/ 2147483647 w 186"/>
                  <a:gd name="T33" fmla="*/ 2147483647 h 156"/>
                  <a:gd name="T34" fmla="*/ 2147483647 w 186"/>
                  <a:gd name="T35" fmla="*/ 2147483647 h 156"/>
                  <a:gd name="T36" fmla="*/ 0 w 186"/>
                  <a:gd name="T37" fmla="*/ 2147483647 h 156"/>
                  <a:gd name="T38" fmla="*/ 2147483647 w 186"/>
                  <a:gd name="T39" fmla="*/ 2147483647 h 156"/>
                  <a:gd name="T40" fmla="*/ 2147483647 w 186"/>
                  <a:gd name="T41" fmla="*/ 2147483647 h 156"/>
                  <a:gd name="T42" fmla="*/ 2147483647 w 186"/>
                  <a:gd name="T43" fmla="*/ 2147483647 h 156"/>
                  <a:gd name="T44" fmla="*/ 2147483647 w 186"/>
                  <a:gd name="T45" fmla="*/ 2147483647 h 156"/>
                  <a:gd name="T46" fmla="*/ 2147483647 w 186"/>
                  <a:gd name="T47" fmla="*/ 2147483647 h 156"/>
                  <a:gd name="T48" fmla="*/ 2147483647 w 186"/>
                  <a:gd name="T49" fmla="*/ 2147483647 h 156"/>
                  <a:gd name="T50" fmla="*/ 2147483647 w 186"/>
                  <a:gd name="T51" fmla="*/ 2147483647 h 156"/>
                  <a:gd name="T52" fmla="*/ 2147483647 w 186"/>
                  <a:gd name="T53" fmla="*/ 2147483647 h 156"/>
                  <a:gd name="T54" fmla="*/ 2147483647 w 186"/>
                  <a:gd name="T55" fmla="*/ 2147483647 h 156"/>
                  <a:gd name="T56" fmla="*/ 2147483647 w 186"/>
                  <a:gd name="T57" fmla="*/ 2147483647 h 156"/>
                  <a:gd name="T58" fmla="*/ 2147483647 w 186"/>
                  <a:gd name="T59" fmla="*/ 2147483647 h 156"/>
                  <a:gd name="T60" fmla="*/ 2147483647 w 186"/>
                  <a:gd name="T61" fmla="*/ 2147483647 h 156"/>
                  <a:gd name="T62" fmla="*/ 2147483647 w 186"/>
                  <a:gd name="T63" fmla="*/ 2147483647 h 156"/>
                  <a:gd name="T64" fmla="*/ 2147483647 w 186"/>
                  <a:gd name="T65" fmla="*/ 2147483647 h 156"/>
                  <a:gd name="T66" fmla="*/ 2147483647 w 186"/>
                  <a:gd name="T67" fmla="*/ 2147483647 h 156"/>
                  <a:gd name="T68" fmla="*/ 2147483647 w 186"/>
                  <a:gd name="T69" fmla="*/ 2147483647 h 156"/>
                  <a:gd name="T70" fmla="*/ 2147483647 w 186"/>
                  <a:gd name="T71" fmla="*/ 2147483647 h 156"/>
                  <a:gd name="T72" fmla="*/ 2147483647 w 186"/>
                  <a:gd name="T73" fmla="*/ 2147483647 h 1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6"/>
                  <a:gd name="T112" fmla="*/ 0 h 156"/>
                  <a:gd name="T113" fmla="*/ 186 w 186"/>
                  <a:gd name="T114" fmla="*/ 156 h 1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6" h="156">
                    <a:moveTo>
                      <a:pt x="126" y="102"/>
                    </a:moveTo>
                    <a:lnTo>
                      <a:pt x="132" y="96"/>
                    </a:lnTo>
                    <a:lnTo>
                      <a:pt x="144" y="90"/>
                    </a:lnTo>
                    <a:lnTo>
                      <a:pt x="174" y="90"/>
                    </a:lnTo>
                    <a:lnTo>
                      <a:pt x="180" y="84"/>
                    </a:lnTo>
                    <a:lnTo>
                      <a:pt x="186" y="72"/>
                    </a:lnTo>
                    <a:lnTo>
                      <a:pt x="186" y="66"/>
                    </a:lnTo>
                    <a:lnTo>
                      <a:pt x="180" y="60"/>
                    </a:lnTo>
                    <a:lnTo>
                      <a:pt x="168" y="54"/>
                    </a:lnTo>
                    <a:lnTo>
                      <a:pt x="162" y="48"/>
                    </a:lnTo>
                    <a:lnTo>
                      <a:pt x="162" y="36"/>
                    </a:lnTo>
                    <a:lnTo>
                      <a:pt x="168" y="30"/>
                    </a:lnTo>
                    <a:lnTo>
                      <a:pt x="186" y="30"/>
                    </a:lnTo>
                    <a:lnTo>
                      <a:pt x="186" y="6"/>
                    </a:lnTo>
                    <a:lnTo>
                      <a:pt x="84" y="0"/>
                    </a:lnTo>
                    <a:lnTo>
                      <a:pt x="54" y="24"/>
                    </a:lnTo>
                    <a:lnTo>
                      <a:pt x="18" y="24"/>
                    </a:lnTo>
                    <a:lnTo>
                      <a:pt x="6" y="36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8" y="78"/>
                    </a:lnTo>
                    <a:lnTo>
                      <a:pt x="42" y="66"/>
                    </a:lnTo>
                    <a:lnTo>
                      <a:pt x="66" y="66"/>
                    </a:lnTo>
                    <a:lnTo>
                      <a:pt x="90" y="60"/>
                    </a:lnTo>
                    <a:lnTo>
                      <a:pt x="90" y="84"/>
                    </a:lnTo>
                    <a:lnTo>
                      <a:pt x="78" y="78"/>
                    </a:lnTo>
                    <a:lnTo>
                      <a:pt x="72" y="78"/>
                    </a:lnTo>
                    <a:lnTo>
                      <a:pt x="66" y="72"/>
                    </a:lnTo>
                    <a:lnTo>
                      <a:pt x="54" y="72"/>
                    </a:lnTo>
                    <a:lnTo>
                      <a:pt x="54" y="96"/>
                    </a:lnTo>
                    <a:lnTo>
                      <a:pt x="60" y="102"/>
                    </a:lnTo>
                    <a:lnTo>
                      <a:pt x="90" y="96"/>
                    </a:lnTo>
                    <a:lnTo>
                      <a:pt x="54" y="114"/>
                    </a:lnTo>
                    <a:lnTo>
                      <a:pt x="84" y="156"/>
                    </a:lnTo>
                    <a:lnTo>
                      <a:pt x="90" y="132"/>
                    </a:lnTo>
                    <a:lnTo>
                      <a:pt x="108" y="102"/>
                    </a:lnTo>
                    <a:lnTo>
                      <a:pt x="126" y="10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90" name="Guinea"/>
              <p:cNvSpPr>
                <a:spLocks/>
              </p:cNvSpPr>
              <p:nvPr/>
            </p:nvSpPr>
            <p:spPr bwMode="auto">
              <a:xfrm>
                <a:off x="2382" y="2049"/>
                <a:ext cx="133" cy="113"/>
              </a:xfrm>
              <a:custGeom>
                <a:avLst/>
                <a:gdLst>
                  <a:gd name="T0" fmla="*/ 2147483647 w 522"/>
                  <a:gd name="T1" fmla="*/ 2147483647 h 444"/>
                  <a:gd name="T2" fmla="*/ 2147483647 w 522"/>
                  <a:gd name="T3" fmla="*/ 2147483647 h 444"/>
                  <a:gd name="T4" fmla="*/ 2147483647 w 522"/>
                  <a:gd name="T5" fmla="*/ 2147483647 h 444"/>
                  <a:gd name="T6" fmla="*/ 2147483647 w 522"/>
                  <a:gd name="T7" fmla="*/ 2147483647 h 444"/>
                  <a:gd name="T8" fmla="*/ 2147483647 w 522"/>
                  <a:gd name="T9" fmla="*/ 2147483647 h 444"/>
                  <a:gd name="T10" fmla="*/ 2147483647 w 522"/>
                  <a:gd name="T11" fmla="*/ 2147483647 h 444"/>
                  <a:gd name="T12" fmla="*/ 2147483647 w 522"/>
                  <a:gd name="T13" fmla="*/ 2147483647 h 444"/>
                  <a:gd name="T14" fmla="*/ 2147483647 w 522"/>
                  <a:gd name="T15" fmla="*/ 2147483647 h 444"/>
                  <a:gd name="T16" fmla="*/ 2147483647 w 522"/>
                  <a:gd name="T17" fmla="*/ 2147483647 h 444"/>
                  <a:gd name="T18" fmla="*/ 2147483647 w 522"/>
                  <a:gd name="T19" fmla="*/ 2147483647 h 444"/>
                  <a:gd name="T20" fmla="*/ 2147483647 w 522"/>
                  <a:gd name="T21" fmla="*/ 2147483647 h 444"/>
                  <a:gd name="T22" fmla="*/ 2147483647 w 522"/>
                  <a:gd name="T23" fmla="*/ 2147483647 h 444"/>
                  <a:gd name="T24" fmla="*/ 2147483647 w 522"/>
                  <a:gd name="T25" fmla="*/ 2147483647 h 444"/>
                  <a:gd name="T26" fmla="*/ 2147483647 w 522"/>
                  <a:gd name="T27" fmla="*/ 2147483647 h 444"/>
                  <a:gd name="T28" fmla="*/ 2147483647 w 522"/>
                  <a:gd name="T29" fmla="*/ 2147483647 h 444"/>
                  <a:gd name="T30" fmla="*/ 2147483647 w 522"/>
                  <a:gd name="T31" fmla="*/ 2147483647 h 444"/>
                  <a:gd name="T32" fmla="*/ 2147483647 w 522"/>
                  <a:gd name="T33" fmla="*/ 2147483647 h 444"/>
                  <a:gd name="T34" fmla="*/ 2147483647 w 522"/>
                  <a:gd name="T35" fmla="*/ 2147483647 h 444"/>
                  <a:gd name="T36" fmla="*/ 2147483647 w 522"/>
                  <a:gd name="T37" fmla="*/ 2147483647 h 444"/>
                  <a:gd name="T38" fmla="*/ 2147483647 w 522"/>
                  <a:gd name="T39" fmla="*/ 2147483647 h 444"/>
                  <a:gd name="T40" fmla="*/ 2147483647 w 522"/>
                  <a:gd name="T41" fmla="*/ 2147483647 h 444"/>
                  <a:gd name="T42" fmla="*/ 2147483647 w 522"/>
                  <a:gd name="T43" fmla="*/ 2147483647 h 444"/>
                  <a:gd name="T44" fmla="*/ 2147483647 w 522"/>
                  <a:gd name="T45" fmla="*/ 2147483647 h 444"/>
                  <a:gd name="T46" fmla="*/ 2147483647 w 522"/>
                  <a:gd name="T47" fmla="*/ 2147483647 h 444"/>
                  <a:gd name="T48" fmla="*/ 2147483647 w 522"/>
                  <a:gd name="T49" fmla="*/ 2147483647 h 444"/>
                  <a:gd name="T50" fmla="*/ 2147483647 w 522"/>
                  <a:gd name="T51" fmla="*/ 2147483647 h 444"/>
                  <a:gd name="T52" fmla="*/ 2147483647 w 522"/>
                  <a:gd name="T53" fmla="*/ 2147483647 h 444"/>
                  <a:gd name="T54" fmla="*/ 2147483647 w 522"/>
                  <a:gd name="T55" fmla="*/ 2147483647 h 444"/>
                  <a:gd name="T56" fmla="*/ 2147483647 w 522"/>
                  <a:gd name="T57" fmla="*/ 2147483647 h 444"/>
                  <a:gd name="T58" fmla="*/ 2147483647 w 522"/>
                  <a:gd name="T59" fmla="*/ 2147483647 h 444"/>
                  <a:gd name="T60" fmla="*/ 2147483647 w 522"/>
                  <a:gd name="T61" fmla="*/ 2147483647 h 444"/>
                  <a:gd name="T62" fmla="*/ 2147483647 w 522"/>
                  <a:gd name="T63" fmla="*/ 2147483647 h 444"/>
                  <a:gd name="T64" fmla="*/ 2147483647 w 522"/>
                  <a:gd name="T65" fmla="*/ 2147483647 h 444"/>
                  <a:gd name="T66" fmla="*/ 2147483647 w 522"/>
                  <a:gd name="T67" fmla="*/ 2147483647 h 444"/>
                  <a:gd name="T68" fmla="*/ 2147483647 w 522"/>
                  <a:gd name="T69" fmla="*/ 2147483647 h 444"/>
                  <a:gd name="T70" fmla="*/ 2147483647 w 522"/>
                  <a:gd name="T71" fmla="*/ 2147483647 h 444"/>
                  <a:gd name="T72" fmla="*/ 2147483647 w 522"/>
                  <a:gd name="T73" fmla="*/ 2147483647 h 444"/>
                  <a:gd name="T74" fmla="*/ 2147483647 w 522"/>
                  <a:gd name="T75" fmla="*/ 2147483647 h 444"/>
                  <a:gd name="T76" fmla="*/ 2147483647 w 522"/>
                  <a:gd name="T77" fmla="*/ 2147483647 h 444"/>
                  <a:gd name="T78" fmla="*/ 2147483647 w 522"/>
                  <a:gd name="T79" fmla="*/ 2147483647 h 444"/>
                  <a:gd name="T80" fmla="*/ 2147483647 w 522"/>
                  <a:gd name="T81" fmla="*/ 2147483647 h 444"/>
                  <a:gd name="T82" fmla="*/ 2147483647 w 522"/>
                  <a:gd name="T83" fmla="*/ 2147483647 h 444"/>
                  <a:gd name="T84" fmla="*/ 2147483647 w 522"/>
                  <a:gd name="T85" fmla="*/ 2147483647 h 444"/>
                  <a:gd name="T86" fmla="*/ 2147483647 w 522"/>
                  <a:gd name="T87" fmla="*/ 2147483647 h 444"/>
                  <a:gd name="T88" fmla="*/ 2147483647 w 522"/>
                  <a:gd name="T89" fmla="*/ 2147483647 h 444"/>
                  <a:gd name="T90" fmla="*/ 2147483647 w 522"/>
                  <a:gd name="T91" fmla="*/ 2147483647 h 444"/>
                  <a:gd name="T92" fmla="*/ 2147483647 w 522"/>
                  <a:gd name="T93" fmla="*/ 2147483647 h 44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22"/>
                  <a:gd name="T142" fmla="*/ 0 h 444"/>
                  <a:gd name="T143" fmla="*/ 522 w 522"/>
                  <a:gd name="T144" fmla="*/ 444 h 44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22" h="444">
                    <a:moveTo>
                      <a:pt x="96" y="0"/>
                    </a:moveTo>
                    <a:lnTo>
                      <a:pt x="96" y="24"/>
                    </a:lnTo>
                    <a:lnTo>
                      <a:pt x="78" y="24"/>
                    </a:lnTo>
                    <a:lnTo>
                      <a:pt x="72" y="30"/>
                    </a:lnTo>
                    <a:lnTo>
                      <a:pt x="72" y="42"/>
                    </a:lnTo>
                    <a:lnTo>
                      <a:pt x="78" y="48"/>
                    </a:lnTo>
                    <a:lnTo>
                      <a:pt x="90" y="54"/>
                    </a:lnTo>
                    <a:lnTo>
                      <a:pt x="96" y="60"/>
                    </a:lnTo>
                    <a:lnTo>
                      <a:pt x="96" y="66"/>
                    </a:lnTo>
                    <a:lnTo>
                      <a:pt x="90" y="78"/>
                    </a:lnTo>
                    <a:lnTo>
                      <a:pt x="84" y="84"/>
                    </a:lnTo>
                    <a:lnTo>
                      <a:pt x="54" y="84"/>
                    </a:lnTo>
                    <a:lnTo>
                      <a:pt x="42" y="90"/>
                    </a:lnTo>
                    <a:lnTo>
                      <a:pt x="36" y="96"/>
                    </a:lnTo>
                    <a:lnTo>
                      <a:pt x="18" y="96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18" y="150"/>
                    </a:lnTo>
                    <a:lnTo>
                      <a:pt x="30" y="150"/>
                    </a:lnTo>
                    <a:lnTo>
                      <a:pt x="30" y="162"/>
                    </a:lnTo>
                    <a:lnTo>
                      <a:pt x="24" y="168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54" y="204"/>
                    </a:lnTo>
                    <a:lnTo>
                      <a:pt x="72" y="204"/>
                    </a:lnTo>
                    <a:lnTo>
                      <a:pt x="72" y="228"/>
                    </a:lnTo>
                    <a:lnTo>
                      <a:pt x="84" y="228"/>
                    </a:lnTo>
                    <a:lnTo>
                      <a:pt x="90" y="222"/>
                    </a:lnTo>
                    <a:lnTo>
                      <a:pt x="90" y="234"/>
                    </a:lnTo>
                    <a:lnTo>
                      <a:pt x="96" y="246"/>
                    </a:lnTo>
                    <a:lnTo>
                      <a:pt x="96" y="258"/>
                    </a:lnTo>
                    <a:lnTo>
                      <a:pt x="114" y="276"/>
                    </a:lnTo>
                    <a:lnTo>
                      <a:pt x="126" y="282"/>
                    </a:lnTo>
                    <a:lnTo>
                      <a:pt x="132" y="288"/>
                    </a:lnTo>
                    <a:lnTo>
                      <a:pt x="138" y="282"/>
                    </a:lnTo>
                    <a:lnTo>
                      <a:pt x="150" y="276"/>
                    </a:lnTo>
                    <a:lnTo>
                      <a:pt x="156" y="264"/>
                    </a:lnTo>
                    <a:lnTo>
                      <a:pt x="168" y="252"/>
                    </a:lnTo>
                    <a:lnTo>
                      <a:pt x="174" y="240"/>
                    </a:lnTo>
                    <a:lnTo>
                      <a:pt x="180" y="234"/>
                    </a:lnTo>
                    <a:lnTo>
                      <a:pt x="180" y="228"/>
                    </a:lnTo>
                    <a:lnTo>
                      <a:pt x="216" y="228"/>
                    </a:lnTo>
                    <a:lnTo>
                      <a:pt x="222" y="210"/>
                    </a:lnTo>
                    <a:lnTo>
                      <a:pt x="258" y="210"/>
                    </a:lnTo>
                    <a:lnTo>
                      <a:pt x="300" y="270"/>
                    </a:lnTo>
                    <a:lnTo>
                      <a:pt x="300" y="288"/>
                    </a:lnTo>
                    <a:lnTo>
                      <a:pt x="312" y="300"/>
                    </a:lnTo>
                    <a:lnTo>
                      <a:pt x="312" y="318"/>
                    </a:lnTo>
                    <a:lnTo>
                      <a:pt x="306" y="330"/>
                    </a:lnTo>
                    <a:lnTo>
                      <a:pt x="300" y="336"/>
                    </a:lnTo>
                    <a:lnTo>
                      <a:pt x="294" y="354"/>
                    </a:lnTo>
                    <a:lnTo>
                      <a:pt x="324" y="342"/>
                    </a:lnTo>
                    <a:lnTo>
                      <a:pt x="348" y="348"/>
                    </a:lnTo>
                    <a:lnTo>
                      <a:pt x="348" y="336"/>
                    </a:lnTo>
                    <a:lnTo>
                      <a:pt x="354" y="330"/>
                    </a:lnTo>
                    <a:lnTo>
                      <a:pt x="360" y="330"/>
                    </a:lnTo>
                    <a:lnTo>
                      <a:pt x="372" y="336"/>
                    </a:lnTo>
                    <a:lnTo>
                      <a:pt x="384" y="348"/>
                    </a:lnTo>
                    <a:lnTo>
                      <a:pt x="390" y="366"/>
                    </a:lnTo>
                    <a:lnTo>
                      <a:pt x="390" y="426"/>
                    </a:lnTo>
                    <a:lnTo>
                      <a:pt x="402" y="426"/>
                    </a:lnTo>
                    <a:lnTo>
                      <a:pt x="402" y="432"/>
                    </a:lnTo>
                    <a:lnTo>
                      <a:pt x="414" y="444"/>
                    </a:lnTo>
                    <a:lnTo>
                      <a:pt x="420" y="444"/>
                    </a:lnTo>
                    <a:lnTo>
                      <a:pt x="432" y="432"/>
                    </a:lnTo>
                    <a:lnTo>
                      <a:pt x="432" y="420"/>
                    </a:lnTo>
                    <a:lnTo>
                      <a:pt x="438" y="408"/>
                    </a:lnTo>
                    <a:lnTo>
                      <a:pt x="444" y="402"/>
                    </a:lnTo>
                    <a:lnTo>
                      <a:pt x="456" y="402"/>
                    </a:lnTo>
                    <a:lnTo>
                      <a:pt x="468" y="408"/>
                    </a:lnTo>
                    <a:lnTo>
                      <a:pt x="474" y="414"/>
                    </a:lnTo>
                    <a:lnTo>
                      <a:pt x="480" y="414"/>
                    </a:lnTo>
                    <a:lnTo>
                      <a:pt x="486" y="408"/>
                    </a:lnTo>
                    <a:lnTo>
                      <a:pt x="486" y="390"/>
                    </a:lnTo>
                    <a:lnTo>
                      <a:pt x="480" y="384"/>
                    </a:lnTo>
                    <a:lnTo>
                      <a:pt x="480" y="378"/>
                    </a:lnTo>
                    <a:lnTo>
                      <a:pt x="498" y="378"/>
                    </a:lnTo>
                    <a:lnTo>
                      <a:pt x="492" y="366"/>
                    </a:lnTo>
                    <a:lnTo>
                      <a:pt x="480" y="360"/>
                    </a:lnTo>
                    <a:lnTo>
                      <a:pt x="474" y="348"/>
                    </a:lnTo>
                    <a:lnTo>
                      <a:pt x="474" y="336"/>
                    </a:lnTo>
                    <a:lnTo>
                      <a:pt x="492" y="336"/>
                    </a:lnTo>
                    <a:lnTo>
                      <a:pt x="498" y="342"/>
                    </a:lnTo>
                    <a:lnTo>
                      <a:pt x="510" y="342"/>
                    </a:lnTo>
                    <a:lnTo>
                      <a:pt x="516" y="348"/>
                    </a:lnTo>
                    <a:lnTo>
                      <a:pt x="516" y="342"/>
                    </a:lnTo>
                    <a:lnTo>
                      <a:pt x="522" y="336"/>
                    </a:lnTo>
                    <a:lnTo>
                      <a:pt x="522" y="324"/>
                    </a:lnTo>
                    <a:lnTo>
                      <a:pt x="516" y="324"/>
                    </a:lnTo>
                    <a:lnTo>
                      <a:pt x="504" y="318"/>
                    </a:lnTo>
                    <a:lnTo>
                      <a:pt x="498" y="318"/>
                    </a:lnTo>
                    <a:lnTo>
                      <a:pt x="498" y="306"/>
                    </a:lnTo>
                    <a:lnTo>
                      <a:pt x="504" y="294"/>
                    </a:lnTo>
                    <a:lnTo>
                      <a:pt x="510" y="288"/>
                    </a:lnTo>
                    <a:lnTo>
                      <a:pt x="492" y="282"/>
                    </a:lnTo>
                    <a:lnTo>
                      <a:pt x="504" y="264"/>
                    </a:lnTo>
                    <a:lnTo>
                      <a:pt x="486" y="258"/>
                    </a:lnTo>
                    <a:lnTo>
                      <a:pt x="480" y="222"/>
                    </a:lnTo>
                    <a:lnTo>
                      <a:pt x="498" y="198"/>
                    </a:lnTo>
                    <a:lnTo>
                      <a:pt x="468" y="168"/>
                    </a:lnTo>
                    <a:lnTo>
                      <a:pt x="468" y="132"/>
                    </a:lnTo>
                    <a:lnTo>
                      <a:pt x="444" y="132"/>
                    </a:lnTo>
                    <a:lnTo>
                      <a:pt x="468" y="96"/>
                    </a:lnTo>
                    <a:lnTo>
                      <a:pt x="432" y="78"/>
                    </a:lnTo>
                    <a:lnTo>
                      <a:pt x="444" y="48"/>
                    </a:lnTo>
                    <a:lnTo>
                      <a:pt x="426" y="36"/>
                    </a:lnTo>
                    <a:lnTo>
                      <a:pt x="426" y="18"/>
                    </a:lnTo>
                    <a:lnTo>
                      <a:pt x="414" y="12"/>
                    </a:lnTo>
                    <a:lnTo>
                      <a:pt x="402" y="12"/>
                    </a:lnTo>
                    <a:lnTo>
                      <a:pt x="396" y="18"/>
                    </a:lnTo>
                    <a:lnTo>
                      <a:pt x="396" y="36"/>
                    </a:lnTo>
                    <a:lnTo>
                      <a:pt x="378" y="54"/>
                    </a:lnTo>
                    <a:lnTo>
                      <a:pt x="366" y="48"/>
                    </a:lnTo>
                    <a:lnTo>
                      <a:pt x="360" y="42"/>
                    </a:lnTo>
                    <a:lnTo>
                      <a:pt x="348" y="36"/>
                    </a:lnTo>
                    <a:lnTo>
                      <a:pt x="342" y="36"/>
                    </a:lnTo>
                    <a:lnTo>
                      <a:pt x="336" y="30"/>
                    </a:lnTo>
                    <a:lnTo>
                      <a:pt x="330" y="30"/>
                    </a:lnTo>
                    <a:lnTo>
                      <a:pt x="324" y="42"/>
                    </a:lnTo>
                    <a:lnTo>
                      <a:pt x="312" y="54"/>
                    </a:lnTo>
                    <a:lnTo>
                      <a:pt x="306" y="66"/>
                    </a:lnTo>
                    <a:lnTo>
                      <a:pt x="306" y="54"/>
                    </a:lnTo>
                    <a:lnTo>
                      <a:pt x="300" y="42"/>
                    </a:lnTo>
                    <a:lnTo>
                      <a:pt x="288" y="30"/>
                    </a:lnTo>
                    <a:lnTo>
                      <a:pt x="276" y="42"/>
                    </a:lnTo>
                    <a:lnTo>
                      <a:pt x="270" y="54"/>
                    </a:lnTo>
                    <a:lnTo>
                      <a:pt x="264" y="60"/>
                    </a:lnTo>
                    <a:lnTo>
                      <a:pt x="258" y="54"/>
                    </a:lnTo>
                    <a:lnTo>
                      <a:pt x="258" y="48"/>
                    </a:lnTo>
                    <a:lnTo>
                      <a:pt x="252" y="36"/>
                    </a:lnTo>
                    <a:lnTo>
                      <a:pt x="252" y="24"/>
                    </a:lnTo>
                    <a:lnTo>
                      <a:pt x="210" y="24"/>
                    </a:lnTo>
                    <a:lnTo>
                      <a:pt x="204" y="30"/>
                    </a:lnTo>
                    <a:lnTo>
                      <a:pt x="192" y="36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18"/>
                    </a:lnTo>
                    <a:lnTo>
                      <a:pt x="162" y="12"/>
                    </a:lnTo>
                    <a:lnTo>
                      <a:pt x="156" y="18"/>
                    </a:lnTo>
                    <a:lnTo>
                      <a:pt x="138" y="18"/>
                    </a:lnTo>
                    <a:lnTo>
                      <a:pt x="132" y="6"/>
                    </a:lnTo>
                    <a:lnTo>
                      <a:pt x="132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91" name="Ghana"/>
              <p:cNvSpPr>
                <a:spLocks/>
              </p:cNvSpPr>
              <p:nvPr/>
            </p:nvSpPr>
            <p:spPr bwMode="auto">
              <a:xfrm>
                <a:off x="2592" y="2081"/>
                <a:ext cx="83" cy="132"/>
              </a:xfrm>
              <a:custGeom>
                <a:avLst/>
                <a:gdLst>
                  <a:gd name="T0" fmla="*/ 2147483647 w 324"/>
                  <a:gd name="T1" fmla="*/ 2147483647 h 516"/>
                  <a:gd name="T2" fmla="*/ 2147483647 w 324"/>
                  <a:gd name="T3" fmla="*/ 2147483647 h 516"/>
                  <a:gd name="T4" fmla="*/ 2147483647 w 324"/>
                  <a:gd name="T5" fmla="*/ 2147483647 h 516"/>
                  <a:gd name="T6" fmla="*/ 2147483647 w 324"/>
                  <a:gd name="T7" fmla="*/ 2147483647 h 516"/>
                  <a:gd name="T8" fmla="*/ 2147483647 w 324"/>
                  <a:gd name="T9" fmla="*/ 2147483647 h 516"/>
                  <a:gd name="T10" fmla="*/ 2147483647 w 324"/>
                  <a:gd name="T11" fmla="*/ 2147483647 h 516"/>
                  <a:gd name="T12" fmla="*/ 2147483647 w 324"/>
                  <a:gd name="T13" fmla="*/ 2147483647 h 516"/>
                  <a:gd name="T14" fmla="*/ 2147483647 w 324"/>
                  <a:gd name="T15" fmla="*/ 2147483647 h 516"/>
                  <a:gd name="T16" fmla="*/ 2147483647 w 324"/>
                  <a:gd name="T17" fmla="*/ 2147483647 h 516"/>
                  <a:gd name="T18" fmla="*/ 2147483647 w 324"/>
                  <a:gd name="T19" fmla="*/ 2147483647 h 516"/>
                  <a:gd name="T20" fmla="*/ 2147483647 w 324"/>
                  <a:gd name="T21" fmla="*/ 2147483647 h 516"/>
                  <a:gd name="T22" fmla="*/ 2147483647 w 324"/>
                  <a:gd name="T23" fmla="*/ 2147483647 h 516"/>
                  <a:gd name="T24" fmla="*/ 2147483647 w 324"/>
                  <a:gd name="T25" fmla="*/ 2147483647 h 516"/>
                  <a:gd name="T26" fmla="*/ 2147483647 w 324"/>
                  <a:gd name="T27" fmla="*/ 0 h 516"/>
                  <a:gd name="T28" fmla="*/ 2147483647 w 324"/>
                  <a:gd name="T29" fmla="*/ 2147483647 h 516"/>
                  <a:gd name="T30" fmla="*/ 2147483647 w 324"/>
                  <a:gd name="T31" fmla="*/ 2147483647 h 516"/>
                  <a:gd name="T32" fmla="*/ 2147483647 w 324"/>
                  <a:gd name="T33" fmla="*/ 2147483647 h 516"/>
                  <a:gd name="T34" fmla="*/ 2147483647 w 324"/>
                  <a:gd name="T35" fmla="*/ 2147483647 h 516"/>
                  <a:gd name="T36" fmla="*/ 2147483647 w 324"/>
                  <a:gd name="T37" fmla="*/ 2147483647 h 516"/>
                  <a:gd name="T38" fmla="*/ 2147483647 w 324"/>
                  <a:gd name="T39" fmla="*/ 2147483647 h 516"/>
                  <a:gd name="T40" fmla="*/ 2147483647 w 324"/>
                  <a:gd name="T41" fmla="*/ 2147483647 h 516"/>
                  <a:gd name="T42" fmla="*/ 2147483647 w 324"/>
                  <a:gd name="T43" fmla="*/ 2147483647 h 516"/>
                  <a:gd name="T44" fmla="*/ 2147483647 w 324"/>
                  <a:gd name="T45" fmla="*/ 2147483647 h 516"/>
                  <a:gd name="T46" fmla="*/ 2147483647 w 324"/>
                  <a:gd name="T47" fmla="*/ 2147483647 h 516"/>
                  <a:gd name="T48" fmla="*/ 2147483647 w 324"/>
                  <a:gd name="T49" fmla="*/ 2147483647 h 516"/>
                  <a:gd name="T50" fmla="*/ 2147483647 w 324"/>
                  <a:gd name="T51" fmla="*/ 2147483647 h 516"/>
                  <a:gd name="T52" fmla="*/ 2147483647 w 324"/>
                  <a:gd name="T53" fmla="*/ 2147483647 h 516"/>
                  <a:gd name="T54" fmla="*/ 0 w 324"/>
                  <a:gd name="T55" fmla="*/ 2147483647 h 516"/>
                  <a:gd name="T56" fmla="*/ 2147483647 w 324"/>
                  <a:gd name="T57" fmla="*/ 2147483647 h 516"/>
                  <a:gd name="T58" fmla="*/ 2147483647 w 324"/>
                  <a:gd name="T59" fmla="*/ 2147483647 h 516"/>
                  <a:gd name="T60" fmla="*/ 2147483647 w 324"/>
                  <a:gd name="T61" fmla="*/ 2147483647 h 516"/>
                  <a:gd name="T62" fmla="*/ 2147483647 w 324"/>
                  <a:gd name="T63" fmla="*/ 2147483647 h 516"/>
                  <a:gd name="T64" fmla="*/ 2147483647 w 324"/>
                  <a:gd name="T65" fmla="*/ 2147483647 h 516"/>
                  <a:gd name="T66" fmla="*/ 2147483647 w 324"/>
                  <a:gd name="T67" fmla="*/ 2147483647 h 516"/>
                  <a:gd name="T68" fmla="*/ 2147483647 w 324"/>
                  <a:gd name="T69" fmla="*/ 2147483647 h 516"/>
                  <a:gd name="T70" fmla="*/ 2147483647 w 324"/>
                  <a:gd name="T71" fmla="*/ 2147483647 h 516"/>
                  <a:gd name="T72" fmla="*/ 2147483647 w 324"/>
                  <a:gd name="T73" fmla="*/ 2147483647 h 516"/>
                  <a:gd name="T74" fmla="*/ 2147483647 w 324"/>
                  <a:gd name="T75" fmla="*/ 2147483647 h 516"/>
                  <a:gd name="T76" fmla="*/ 2147483647 w 324"/>
                  <a:gd name="T77" fmla="*/ 2147483647 h 516"/>
                  <a:gd name="T78" fmla="*/ 2147483647 w 324"/>
                  <a:gd name="T79" fmla="*/ 2147483647 h 516"/>
                  <a:gd name="T80" fmla="*/ 2147483647 w 324"/>
                  <a:gd name="T81" fmla="*/ 2147483647 h 516"/>
                  <a:gd name="T82" fmla="*/ 2147483647 w 324"/>
                  <a:gd name="T83" fmla="*/ 2147483647 h 516"/>
                  <a:gd name="T84" fmla="*/ 2147483647 w 324"/>
                  <a:gd name="T85" fmla="*/ 2147483647 h 516"/>
                  <a:gd name="T86" fmla="*/ 2147483647 w 324"/>
                  <a:gd name="T87" fmla="*/ 2147483647 h 5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4"/>
                  <a:gd name="T133" fmla="*/ 0 h 516"/>
                  <a:gd name="T134" fmla="*/ 324 w 324"/>
                  <a:gd name="T135" fmla="*/ 516 h 5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4" h="516">
                    <a:moveTo>
                      <a:pt x="282" y="342"/>
                    </a:moveTo>
                    <a:lnTo>
                      <a:pt x="282" y="330"/>
                    </a:lnTo>
                    <a:lnTo>
                      <a:pt x="288" y="318"/>
                    </a:lnTo>
                    <a:lnTo>
                      <a:pt x="288" y="306"/>
                    </a:lnTo>
                    <a:lnTo>
                      <a:pt x="282" y="300"/>
                    </a:lnTo>
                    <a:lnTo>
                      <a:pt x="276" y="300"/>
                    </a:lnTo>
                    <a:lnTo>
                      <a:pt x="276" y="282"/>
                    </a:lnTo>
                    <a:lnTo>
                      <a:pt x="282" y="276"/>
                    </a:lnTo>
                    <a:lnTo>
                      <a:pt x="282" y="234"/>
                    </a:lnTo>
                    <a:lnTo>
                      <a:pt x="288" y="228"/>
                    </a:lnTo>
                    <a:lnTo>
                      <a:pt x="288" y="216"/>
                    </a:lnTo>
                    <a:lnTo>
                      <a:pt x="282" y="210"/>
                    </a:lnTo>
                    <a:lnTo>
                      <a:pt x="270" y="204"/>
                    </a:lnTo>
                    <a:lnTo>
                      <a:pt x="264" y="198"/>
                    </a:lnTo>
                    <a:lnTo>
                      <a:pt x="276" y="186"/>
                    </a:lnTo>
                    <a:lnTo>
                      <a:pt x="282" y="186"/>
                    </a:lnTo>
                    <a:lnTo>
                      <a:pt x="282" y="180"/>
                    </a:lnTo>
                    <a:lnTo>
                      <a:pt x="270" y="168"/>
                    </a:lnTo>
                    <a:lnTo>
                      <a:pt x="276" y="156"/>
                    </a:lnTo>
                    <a:lnTo>
                      <a:pt x="276" y="132"/>
                    </a:lnTo>
                    <a:lnTo>
                      <a:pt x="270" y="126"/>
                    </a:lnTo>
                    <a:lnTo>
                      <a:pt x="264" y="126"/>
                    </a:lnTo>
                    <a:lnTo>
                      <a:pt x="252" y="138"/>
                    </a:lnTo>
                    <a:lnTo>
                      <a:pt x="264" y="60"/>
                    </a:lnTo>
                    <a:lnTo>
                      <a:pt x="228" y="36"/>
                    </a:lnTo>
                    <a:lnTo>
                      <a:pt x="240" y="24"/>
                    </a:lnTo>
                    <a:lnTo>
                      <a:pt x="240" y="6"/>
                    </a:lnTo>
                    <a:lnTo>
                      <a:pt x="222" y="0"/>
                    </a:lnTo>
                    <a:lnTo>
                      <a:pt x="198" y="12"/>
                    </a:lnTo>
                    <a:lnTo>
                      <a:pt x="42" y="12"/>
                    </a:lnTo>
                    <a:lnTo>
                      <a:pt x="36" y="18"/>
                    </a:lnTo>
                    <a:lnTo>
                      <a:pt x="30" y="30"/>
                    </a:lnTo>
                    <a:lnTo>
                      <a:pt x="30" y="48"/>
                    </a:lnTo>
                    <a:lnTo>
                      <a:pt x="36" y="48"/>
                    </a:lnTo>
                    <a:lnTo>
                      <a:pt x="42" y="78"/>
                    </a:lnTo>
                    <a:lnTo>
                      <a:pt x="42" y="132"/>
                    </a:lnTo>
                    <a:lnTo>
                      <a:pt x="48" y="126"/>
                    </a:lnTo>
                    <a:lnTo>
                      <a:pt x="54" y="156"/>
                    </a:lnTo>
                    <a:lnTo>
                      <a:pt x="42" y="156"/>
                    </a:lnTo>
                    <a:lnTo>
                      <a:pt x="42" y="162"/>
                    </a:lnTo>
                    <a:lnTo>
                      <a:pt x="48" y="168"/>
                    </a:lnTo>
                    <a:lnTo>
                      <a:pt x="48" y="180"/>
                    </a:lnTo>
                    <a:lnTo>
                      <a:pt x="54" y="192"/>
                    </a:lnTo>
                    <a:lnTo>
                      <a:pt x="54" y="204"/>
                    </a:lnTo>
                    <a:lnTo>
                      <a:pt x="60" y="216"/>
                    </a:lnTo>
                    <a:lnTo>
                      <a:pt x="60" y="228"/>
                    </a:lnTo>
                    <a:lnTo>
                      <a:pt x="48" y="252"/>
                    </a:lnTo>
                    <a:lnTo>
                      <a:pt x="42" y="258"/>
                    </a:lnTo>
                    <a:lnTo>
                      <a:pt x="36" y="270"/>
                    </a:lnTo>
                    <a:lnTo>
                      <a:pt x="36" y="288"/>
                    </a:lnTo>
                    <a:lnTo>
                      <a:pt x="30" y="300"/>
                    </a:lnTo>
                    <a:lnTo>
                      <a:pt x="30" y="312"/>
                    </a:lnTo>
                    <a:lnTo>
                      <a:pt x="12" y="330"/>
                    </a:lnTo>
                    <a:lnTo>
                      <a:pt x="6" y="342"/>
                    </a:lnTo>
                    <a:lnTo>
                      <a:pt x="0" y="348"/>
                    </a:lnTo>
                    <a:lnTo>
                      <a:pt x="0" y="372"/>
                    </a:lnTo>
                    <a:lnTo>
                      <a:pt x="6" y="384"/>
                    </a:lnTo>
                    <a:lnTo>
                      <a:pt x="12" y="402"/>
                    </a:lnTo>
                    <a:lnTo>
                      <a:pt x="12" y="414"/>
                    </a:lnTo>
                    <a:lnTo>
                      <a:pt x="18" y="426"/>
                    </a:lnTo>
                    <a:lnTo>
                      <a:pt x="24" y="432"/>
                    </a:lnTo>
                    <a:lnTo>
                      <a:pt x="24" y="438"/>
                    </a:lnTo>
                    <a:lnTo>
                      <a:pt x="48" y="444"/>
                    </a:lnTo>
                    <a:lnTo>
                      <a:pt x="48" y="498"/>
                    </a:lnTo>
                    <a:lnTo>
                      <a:pt x="72" y="498"/>
                    </a:lnTo>
                    <a:lnTo>
                      <a:pt x="78" y="504"/>
                    </a:lnTo>
                    <a:lnTo>
                      <a:pt x="78" y="510"/>
                    </a:lnTo>
                    <a:lnTo>
                      <a:pt x="84" y="516"/>
                    </a:lnTo>
                    <a:lnTo>
                      <a:pt x="96" y="516"/>
                    </a:lnTo>
                    <a:lnTo>
                      <a:pt x="108" y="510"/>
                    </a:lnTo>
                    <a:lnTo>
                      <a:pt x="114" y="504"/>
                    </a:lnTo>
                    <a:lnTo>
                      <a:pt x="132" y="492"/>
                    </a:lnTo>
                    <a:lnTo>
                      <a:pt x="138" y="486"/>
                    </a:lnTo>
                    <a:lnTo>
                      <a:pt x="150" y="480"/>
                    </a:lnTo>
                    <a:lnTo>
                      <a:pt x="180" y="480"/>
                    </a:lnTo>
                    <a:lnTo>
                      <a:pt x="186" y="474"/>
                    </a:lnTo>
                    <a:lnTo>
                      <a:pt x="198" y="468"/>
                    </a:lnTo>
                    <a:lnTo>
                      <a:pt x="216" y="450"/>
                    </a:lnTo>
                    <a:lnTo>
                      <a:pt x="228" y="450"/>
                    </a:lnTo>
                    <a:lnTo>
                      <a:pt x="234" y="444"/>
                    </a:lnTo>
                    <a:lnTo>
                      <a:pt x="240" y="444"/>
                    </a:lnTo>
                    <a:lnTo>
                      <a:pt x="258" y="426"/>
                    </a:lnTo>
                    <a:lnTo>
                      <a:pt x="270" y="426"/>
                    </a:lnTo>
                    <a:lnTo>
                      <a:pt x="276" y="432"/>
                    </a:lnTo>
                    <a:lnTo>
                      <a:pt x="294" y="432"/>
                    </a:lnTo>
                    <a:lnTo>
                      <a:pt x="306" y="426"/>
                    </a:lnTo>
                    <a:lnTo>
                      <a:pt x="324" y="408"/>
                    </a:lnTo>
                    <a:lnTo>
                      <a:pt x="294" y="384"/>
                    </a:lnTo>
                    <a:lnTo>
                      <a:pt x="282" y="34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92" name="The Gambia"/>
              <p:cNvSpPr>
                <a:spLocks/>
              </p:cNvSpPr>
              <p:nvPr/>
            </p:nvSpPr>
            <p:spPr bwMode="auto">
              <a:xfrm>
                <a:off x="2350" y="2026"/>
                <a:ext cx="55" cy="13"/>
              </a:xfrm>
              <a:custGeom>
                <a:avLst/>
                <a:gdLst>
                  <a:gd name="T0" fmla="*/ 2147483647 w 216"/>
                  <a:gd name="T1" fmla="*/ 2147483647 h 54"/>
                  <a:gd name="T2" fmla="*/ 2147483647 w 216"/>
                  <a:gd name="T3" fmla="*/ 2147483647 h 54"/>
                  <a:gd name="T4" fmla="*/ 2147483647 w 216"/>
                  <a:gd name="T5" fmla="*/ 2147483647 h 54"/>
                  <a:gd name="T6" fmla="*/ 2147483647 w 216"/>
                  <a:gd name="T7" fmla="*/ 2147483647 h 54"/>
                  <a:gd name="T8" fmla="*/ 0 w 216"/>
                  <a:gd name="T9" fmla="*/ 2147483647 h 54"/>
                  <a:gd name="T10" fmla="*/ 0 w 216"/>
                  <a:gd name="T11" fmla="*/ 2147483647 h 54"/>
                  <a:gd name="T12" fmla="*/ 2147483647 w 216"/>
                  <a:gd name="T13" fmla="*/ 2147483647 h 54"/>
                  <a:gd name="T14" fmla="*/ 2147483647 w 216"/>
                  <a:gd name="T15" fmla="*/ 2147483647 h 54"/>
                  <a:gd name="T16" fmla="*/ 2147483647 w 216"/>
                  <a:gd name="T17" fmla="*/ 2147483647 h 54"/>
                  <a:gd name="T18" fmla="*/ 2147483647 w 216"/>
                  <a:gd name="T19" fmla="*/ 2147483647 h 54"/>
                  <a:gd name="T20" fmla="*/ 2147483647 w 216"/>
                  <a:gd name="T21" fmla="*/ 2147483647 h 54"/>
                  <a:gd name="T22" fmla="*/ 2147483647 w 216"/>
                  <a:gd name="T23" fmla="*/ 2147483647 h 54"/>
                  <a:gd name="T24" fmla="*/ 2147483647 w 216"/>
                  <a:gd name="T25" fmla="*/ 2147483647 h 54"/>
                  <a:gd name="T26" fmla="*/ 2147483647 w 216"/>
                  <a:gd name="T27" fmla="*/ 2147483647 h 54"/>
                  <a:gd name="T28" fmla="*/ 2147483647 w 216"/>
                  <a:gd name="T29" fmla="*/ 2147483647 h 54"/>
                  <a:gd name="T30" fmla="*/ 2147483647 w 216"/>
                  <a:gd name="T31" fmla="*/ 2147483647 h 54"/>
                  <a:gd name="T32" fmla="*/ 2147483647 w 216"/>
                  <a:gd name="T33" fmla="*/ 2147483647 h 54"/>
                  <a:gd name="T34" fmla="*/ 2147483647 w 216"/>
                  <a:gd name="T35" fmla="*/ 2147483647 h 54"/>
                  <a:gd name="T36" fmla="*/ 2147483647 w 216"/>
                  <a:gd name="T37" fmla="*/ 2147483647 h 54"/>
                  <a:gd name="T38" fmla="*/ 2147483647 w 216"/>
                  <a:gd name="T39" fmla="*/ 2147483647 h 54"/>
                  <a:gd name="T40" fmla="*/ 2147483647 w 216"/>
                  <a:gd name="T41" fmla="*/ 2147483647 h 54"/>
                  <a:gd name="T42" fmla="*/ 2147483647 w 216"/>
                  <a:gd name="T43" fmla="*/ 2147483647 h 54"/>
                  <a:gd name="T44" fmla="*/ 2147483647 w 216"/>
                  <a:gd name="T45" fmla="*/ 2147483647 h 54"/>
                  <a:gd name="T46" fmla="*/ 2147483647 w 216"/>
                  <a:gd name="T47" fmla="*/ 2147483647 h 54"/>
                  <a:gd name="T48" fmla="*/ 2147483647 w 216"/>
                  <a:gd name="T49" fmla="*/ 2147483647 h 54"/>
                  <a:gd name="T50" fmla="*/ 2147483647 w 216"/>
                  <a:gd name="T51" fmla="*/ 2147483647 h 54"/>
                  <a:gd name="T52" fmla="*/ 2147483647 w 216"/>
                  <a:gd name="T53" fmla="*/ 2147483647 h 54"/>
                  <a:gd name="T54" fmla="*/ 2147483647 w 216"/>
                  <a:gd name="T55" fmla="*/ 2147483647 h 54"/>
                  <a:gd name="T56" fmla="*/ 2147483647 w 216"/>
                  <a:gd name="T57" fmla="*/ 2147483647 h 54"/>
                  <a:gd name="T58" fmla="*/ 2147483647 w 216"/>
                  <a:gd name="T59" fmla="*/ 0 h 54"/>
                  <a:gd name="T60" fmla="*/ 2147483647 w 216"/>
                  <a:gd name="T61" fmla="*/ 0 h 54"/>
                  <a:gd name="T62" fmla="*/ 2147483647 w 216"/>
                  <a:gd name="T63" fmla="*/ 2147483647 h 54"/>
                  <a:gd name="T64" fmla="*/ 2147483647 w 216"/>
                  <a:gd name="T65" fmla="*/ 2147483647 h 54"/>
                  <a:gd name="T66" fmla="*/ 2147483647 w 216"/>
                  <a:gd name="T67" fmla="*/ 2147483647 h 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6"/>
                  <a:gd name="T103" fmla="*/ 0 h 54"/>
                  <a:gd name="T104" fmla="*/ 216 w 216"/>
                  <a:gd name="T105" fmla="*/ 54 h 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6" h="54">
                    <a:moveTo>
                      <a:pt x="18" y="18"/>
                    </a:moveTo>
                    <a:lnTo>
                      <a:pt x="12" y="24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72" y="54"/>
                    </a:lnTo>
                    <a:lnTo>
                      <a:pt x="72" y="42"/>
                    </a:lnTo>
                    <a:lnTo>
                      <a:pt x="84" y="42"/>
                    </a:lnTo>
                    <a:lnTo>
                      <a:pt x="90" y="36"/>
                    </a:lnTo>
                    <a:lnTo>
                      <a:pt x="114" y="36"/>
                    </a:lnTo>
                    <a:lnTo>
                      <a:pt x="120" y="24"/>
                    </a:lnTo>
                    <a:lnTo>
                      <a:pt x="126" y="18"/>
                    </a:lnTo>
                    <a:lnTo>
                      <a:pt x="132" y="24"/>
                    </a:lnTo>
                    <a:lnTo>
                      <a:pt x="144" y="30"/>
                    </a:lnTo>
                    <a:lnTo>
                      <a:pt x="150" y="42"/>
                    </a:lnTo>
                    <a:lnTo>
                      <a:pt x="168" y="48"/>
                    </a:lnTo>
                    <a:lnTo>
                      <a:pt x="192" y="48"/>
                    </a:lnTo>
                    <a:lnTo>
                      <a:pt x="198" y="42"/>
                    </a:lnTo>
                    <a:lnTo>
                      <a:pt x="210" y="36"/>
                    </a:lnTo>
                    <a:lnTo>
                      <a:pt x="216" y="30"/>
                    </a:lnTo>
                    <a:lnTo>
                      <a:pt x="216" y="24"/>
                    </a:lnTo>
                    <a:lnTo>
                      <a:pt x="210" y="18"/>
                    </a:lnTo>
                    <a:lnTo>
                      <a:pt x="186" y="18"/>
                    </a:lnTo>
                    <a:lnTo>
                      <a:pt x="180" y="24"/>
                    </a:lnTo>
                    <a:lnTo>
                      <a:pt x="168" y="24"/>
                    </a:lnTo>
                    <a:lnTo>
                      <a:pt x="162" y="12"/>
                    </a:lnTo>
                    <a:lnTo>
                      <a:pt x="156" y="6"/>
                    </a:lnTo>
                    <a:lnTo>
                      <a:pt x="144" y="12"/>
                    </a:lnTo>
                    <a:lnTo>
                      <a:pt x="144" y="0"/>
                    </a:lnTo>
                    <a:lnTo>
                      <a:pt x="90" y="0"/>
                    </a:lnTo>
                    <a:lnTo>
                      <a:pt x="90" y="12"/>
                    </a:lnTo>
                    <a:lnTo>
                      <a:pt x="18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93" name="Gabon"/>
              <p:cNvSpPr>
                <a:spLocks/>
              </p:cNvSpPr>
              <p:nvPr/>
            </p:nvSpPr>
            <p:spPr bwMode="auto">
              <a:xfrm>
                <a:off x="2810" y="2260"/>
                <a:ext cx="107" cy="131"/>
              </a:xfrm>
              <a:custGeom>
                <a:avLst/>
                <a:gdLst>
                  <a:gd name="T0" fmla="*/ 2147483647 w 420"/>
                  <a:gd name="T1" fmla="*/ 2147483647 h 510"/>
                  <a:gd name="T2" fmla="*/ 2147483647 w 420"/>
                  <a:gd name="T3" fmla="*/ 2147483647 h 510"/>
                  <a:gd name="T4" fmla="*/ 2147483647 w 420"/>
                  <a:gd name="T5" fmla="*/ 2147483647 h 510"/>
                  <a:gd name="T6" fmla="*/ 2147483647 w 420"/>
                  <a:gd name="T7" fmla="*/ 2147483647 h 510"/>
                  <a:gd name="T8" fmla="*/ 2147483647 w 420"/>
                  <a:gd name="T9" fmla="*/ 2147483647 h 510"/>
                  <a:gd name="T10" fmla="*/ 2147483647 w 420"/>
                  <a:gd name="T11" fmla="*/ 2147483647 h 510"/>
                  <a:gd name="T12" fmla="*/ 2147483647 w 420"/>
                  <a:gd name="T13" fmla="*/ 2147483647 h 510"/>
                  <a:gd name="T14" fmla="*/ 2147483647 w 420"/>
                  <a:gd name="T15" fmla="*/ 2147483647 h 510"/>
                  <a:gd name="T16" fmla="*/ 2147483647 w 420"/>
                  <a:gd name="T17" fmla="*/ 2147483647 h 510"/>
                  <a:gd name="T18" fmla="*/ 2147483647 w 420"/>
                  <a:gd name="T19" fmla="*/ 2147483647 h 510"/>
                  <a:gd name="T20" fmla="*/ 2147483647 w 420"/>
                  <a:gd name="T21" fmla="*/ 2147483647 h 510"/>
                  <a:gd name="T22" fmla="*/ 2147483647 w 420"/>
                  <a:gd name="T23" fmla="*/ 2147483647 h 510"/>
                  <a:gd name="T24" fmla="*/ 2147483647 w 420"/>
                  <a:gd name="T25" fmla="*/ 2147483647 h 510"/>
                  <a:gd name="T26" fmla="*/ 2147483647 w 420"/>
                  <a:gd name="T27" fmla="*/ 2147483647 h 510"/>
                  <a:gd name="T28" fmla="*/ 2147483647 w 420"/>
                  <a:gd name="T29" fmla="*/ 2147483647 h 510"/>
                  <a:gd name="T30" fmla="*/ 2147483647 w 420"/>
                  <a:gd name="T31" fmla="*/ 2147483647 h 510"/>
                  <a:gd name="T32" fmla="*/ 2147483647 w 420"/>
                  <a:gd name="T33" fmla="*/ 2147483647 h 510"/>
                  <a:gd name="T34" fmla="*/ 2147483647 w 420"/>
                  <a:gd name="T35" fmla="*/ 2147483647 h 510"/>
                  <a:gd name="T36" fmla="*/ 2147483647 w 420"/>
                  <a:gd name="T37" fmla="*/ 2147483647 h 510"/>
                  <a:gd name="T38" fmla="*/ 2147483647 w 420"/>
                  <a:gd name="T39" fmla="*/ 2147483647 h 510"/>
                  <a:gd name="T40" fmla="*/ 2147483647 w 420"/>
                  <a:gd name="T41" fmla="*/ 2147483647 h 510"/>
                  <a:gd name="T42" fmla="*/ 2147483647 w 420"/>
                  <a:gd name="T43" fmla="*/ 2147483647 h 510"/>
                  <a:gd name="T44" fmla="*/ 2147483647 w 420"/>
                  <a:gd name="T45" fmla="*/ 2147483647 h 510"/>
                  <a:gd name="T46" fmla="*/ 2147483647 w 420"/>
                  <a:gd name="T47" fmla="*/ 2147483647 h 510"/>
                  <a:gd name="T48" fmla="*/ 2147483647 w 420"/>
                  <a:gd name="T49" fmla="*/ 2147483647 h 510"/>
                  <a:gd name="T50" fmla="*/ 2147483647 w 420"/>
                  <a:gd name="T51" fmla="*/ 2147483647 h 510"/>
                  <a:gd name="T52" fmla="*/ 2147483647 w 420"/>
                  <a:gd name="T53" fmla="*/ 2147483647 h 510"/>
                  <a:gd name="T54" fmla="*/ 2147483647 w 420"/>
                  <a:gd name="T55" fmla="*/ 2147483647 h 510"/>
                  <a:gd name="T56" fmla="*/ 2147483647 w 420"/>
                  <a:gd name="T57" fmla="*/ 2147483647 h 510"/>
                  <a:gd name="T58" fmla="*/ 2147483647 w 420"/>
                  <a:gd name="T59" fmla="*/ 2147483647 h 510"/>
                  <a:gd name="T60" fmla="*/ 2147483647 w 420"/>
                  <a:gd name="T61" fmla="*/ 2147483647 h 510"/>
                  <a:gd name="T62" fmla="*/ 2147483647 w 420"/>
                  <a:gd name="T63" fmla="*/ 2147483647 h 510"/>
                  <a:gd name="T64" fmla="*/ 2147483647 w 420"/>
                  <a:gd name="T65" fmla="*/ 2147483647 h 510"/>
                  <a:gd name="T66" fmla="*/ 2147483647 w 420"/>
                  <a:gd name="T67" fmla="*/ 2147483647 h 510"/>
                  <a:gd name="T68" fmla="*/ 2147483647 w 420"/>
                  <a:gd name="T69" fmla="*/ 2147483647 h 510"/>
                  <a:gd name="T70" fmla="*/ 2147483647 w 420"/>
                  <a:gd name="T71" fmla="*/ 2147483647 h 510"/>
                  <a:gd name="T72" fmla="*/ 2147483647 w 420"/>
                  <a:gd name="T73" fmla="*/ 2147483647 h 510"/>
                  <a:gd name="T74" fmla="*/ 2147483647 w 420"/>
                  <a:gd name="T75" fmla="*/ 2147483647 h 510"/>
                  <a:gd name="T76" fmla="*/ 2147483647 w 420"/>
                  <a:gd name="T77" fmla="*/ 2147483647 h 510"/>
                  <a:gd name="T78" fmla="*/ 2147483647 w 420"/>
                  <a:gd name="T79" fmla="*/ 2147483647 h 510"/>
                  <a:gd name="T80" fmla="*/ 2147483647 w 420"/>
                  <a:gd name="T81" fmla="*/ 2147483647 h 510"/>
                  <a:gd name="T82" fmla="*/ 2147483647 w 420"/>
                  <a:gd name="T83" fmla="*/ 2147483647 h 510"/>
                  <a:gd name="T84" fmla="*/ 2147483647 w 420"/>
                  <a:gd name="T85" fmla="*/ 2147483647 h 510"/>
                  <a:gd name="T86" fmla="*/ 2147483647 w 420"/>
                  <a:gd name="T87" fmla="*/ 2147483647 h 510"/>
                  <a:gd name="T88" fmla="*/ 2147483647 w 420"/>
                  <a:gd name="T89" fmla="*/ 2147483647 h 510"/>
                  <a:gd name="T90" fmla="*/ 2147483647 w 420"/>
                  <a:gd name="T91" fmla="*/ 2147483647 h 510"/>
                  <a:gd name="T92" fmla="*/ 2147483647 w 420"/>
                  <a:gd name="T93" fmla="*/ 2147483647 h 510"/>
                  <a:gd name="T94" fmla="*/ 2147483647 w 420"/>
                  <a:gd name="T95" fmla="*/ 2147483647 h 510"/>
                  <a:gd name="T96" fmla="*/ 2147483647 w 420"/>
                  <a:gd name="T97" fmla="*/ 2147483647 h 510"/>
                  <a:gd name="T98" fmla="*/ 2147483647 w 420"/>
                  <a:gd name="T99" fmla="*/ 2147483647 h 510"/>
                  <a:gd name="T100" fmla="*/ 2147483647 w 420"/>
                  <a:gd name="T101" fmla="*/ 2147483647 h 510"/>
                  <a:gd name="T102" fmla="*/ 2147483647 w 420"/>
                  <a:gd name="T103" fmla="*/ 2147483647 h 510"/>
                  <a:gd name="T104" fmla="*/ 2147483647 w 420"/>
                  <a:gd name="T105" fmla="*/ 2147483647 h 510"/>
                  <a:gd name="T106" fmla="*/ 2147483647 w 420"/>
                  <a:gd name="T107" fmla="*/ 2147483647 h 510"/>
                  <a:gd name="T108" fmla="*/ 2147483647 w 420"/>
                  <a:gd name="T109" fmla="*/ 2147483647 h 510"/>
                  <a:gd name="T110" fmla="*/ 2147483647 w 420"/>
                  <a:gd name="T111" fmla="*/ 2147483647 h 51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20"/>
                  <a:gd name="T169" fmla="*/ 0 h 510"/>
                  <a:gd name="T170" fmla="*/ 420 w 420"/>
                  <a:gd name="T171" fmla="*/ 510 h 51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20" h="510">
                    <a:moveTo>
                      <a:pt x="420" y="240"/>
                    </a:moveTo>
                    <a:lnTo>
                      <a:pt x="414" y="234"/>
                    </a:lnTo>
                    <a:lnTo>
                      <a:pt x="396" y="234"/>
                    </a:lnTo>
                    <a:lnTo>
                      <a:pt x="390" y="216"/>
                    </a:lnTo>
                    <a:lnTo>
                      <a:pt x="372" y="210"/>
                    </a:lnTo>
                    <a:lnTo>
                      <a:pt x="372" y="174"/>
                    </a:lnTo>
                    <a:lnTo>
                      <a:pt x="384" y="150"/>
                    </a:lnTo>
                    <a:lnTo>
                      <a:pt x="396" y="150"/>
                    </a:lnTo>
                    <a:lnTo>
                      <a:pt x="402" y="144"/>
                    </a:lnTo>
                    <a:lnTo>
                      <a:pt x="408" y="132"/>
                    </a:lnTo>
                    <a:lnTo>
                      <a:pt x="414" y="126"/>
                    </a:lnTo>
                    <a:lnTo>
                      <a:pt x="414" y="114"/>
                    </a:lnTo>
                    <a:lnTo>
                      <a:pt x="402" y="108"/>
                    </a:lnTo>
                    <a:lnTo>
                      <a:pt x="402" y="90"/>
                    </a:lnTo>
                    <a:lnTo>
                      <a:pt x="396" y="84"/>
                    </a:lnTo>
                    <a:lnTo>
                      <a:pt x="396" y="78"/>
                    </a:lnTo>
                    <a:lnTo>
                      <a:pt x="384" y="78"/>
                    </a:lnTo>
                    <a:lnTo>
                      <a:pt x="378" y="72"/>
                    </a:lnTo>
                    <a:lnTo>
                      <a:pt x="360" y="72"/>
                    </a:lnTo>
                    <a:lnTo>
                      <a:pt x="360" y="90"/>
                    </a:lnTo>
                    <a:lnTo>
                      <a:pt x="354" y="96"/>
                    </a:lnTo>
                    <a:lnTo>
                      <a:pt x="330" y="96"/>
                    </a:lnTo>
                    <a:lnTo>
                      <a:pt x="324" y="90"/>
                    </a:lnTo>
                    <a:lnTo>
                      <a:pt x="318" y="54"/>
                    </a:lnTo>
                    <a:lnTo>
                      <a:pt x="336" y="24"/>
                    </a:lnTo>
                    <a:lnTo>
                      <a:pt x="336" y="6"/>
                    </a:lnTo>
                    <a:lnTo>
                      <a:pt x="288" y="12"/>
                    </a:lnTo>
                    <a:lnTo>
                      <a:pt x="282" y="12"/>
                    </a:lnTo>
                    <a:lnTo>
                      <a:pt x="270" y="6"/>
                    </a:lnTo>
                    <a:lnTo>
                      <a:pt x="264" y="6"/>
                    </a:lnTo>
                    <a:lnTo>
                      <a:pt x="252" y="18"/>
                    </a:lnTo>
                    <a:lnTo>
                      <a:pt x="222" y="18"/>
                    </a:lnTo>
                    <a:lnTo>
                      <a:pt x="210" y="0"/>
                    </a:lnTo>
                    <a:lnTo>
                      <a:pt x="192" y="18"/>
                    </a:lnTo>
                    <a:lnTo>
                      <a:pt x="186" y="54"/>
                    </a:lnTo>
                    <a:lnTo>
                      <a:pt x="192" y="60"/>
                    </a:lnTo>
                    <a:lnTo>
                      <a:pt x="192" y="90"/>
                    </a:lnTo>
                    <a:lnTo>
                      <a:pt x="186" y="108"/>
                    </a:lnTo>
                    <a:lnTo>
                      <a:pt x="186" y="114"/>
                    </a:lnTo>
                    <a:lnTo>
                      <a:pt x="84" y="114"/>
                    </a:lnTo>
                    <a:lnTo>
                      <a:pt x="84" y="108"/>
                    </a:lnTo>
                    <a:lnTo>
                      <a:pt x="72" y="108"/>
                    </a:lnTo>
                    <a:lnTo>
                      <a:pt x="60" y="120"/>
                    </a:lnTo>
                    <a:lnTo>
                      <a:pt x="60" y="126"/>
                    </a:lnTo>
                    <a:lnTo>
                      <a:pt x="66" y="132"/>
                    </a:lnTo>
                    <a:lnTo>
                      <a:pt x="66" y="144"/>
                    </a:lnTo>
                    <a:lnTo>
                      <a:pt x="72" y="150"/>
                    </a:lnTo>
                    <a:lnTo>
                      <a:pt x="72" y="162"/>
                    </a:lnTo>
                    <a:lnTo>
                      <a:pt x="48" y="162"/>
                    </a:lnTo>
                    <a:lnTo>
                      <a:pt x="48" y="210"/>
                    </a:lnTo>
                    <a:lnTo>
                      <a:pt x="42" y="228"/>
                    </a:lnTo>
                    <a:lnTo>
                      <a:pt x="36" y="240"/>
                    </a:lnTo>
                    <a:lnTo>
                      <a:pt x="30" y="246"/>
                    </a:lnTo>
                    <a:lnTo>
                      <a:pt x="18" y="252"/>
                    </a:lnTo>
                    <a:lnTo>
                      <a:pt x="0" y="252"/>
                    </a:lnTo>
                    <a:lnTo>
                      <a:pt x="30" y="306"/>
                    </a:lnTo>
                    <a:lnTo>
                      <a:pt x="42" y="294"/>
                    </a:lnTo>
                    <a:lnTo>
                      <a:pt x="54" y="312"/>
                    </a:lnTo>
                    <a:lnTo>
                      <a:pt x="48" y="318"/>
                    </a:lnTo>
                    <a:lnTo>
                      <a:pt x="48" y="330"/>
                    </a:lnTo>
                    <a:lnTo>
                      <a:pt x="42" y="336"/>
                    </a:lnTo>
                    <a:lnTo>
                      <a:pt x="42" y="342"/>
                    </a:lnTo>
                    <a:lnTo>
                      <a:pt x="48" y="348"/>
                    </a:lnTo>
                    <a:lnTo>
                      <a:pt x="66" y="348"/>
                    </a:lnTo>
                    <a:lnTo>
                      <a:pt x="72" y="390"/>
                    </a:lnTo>
                    <a:lnTo>
                      <a:pt x="102" y="396"/>
                    </a:lnTo>
                    <a:lnTo>
                      <a:pt x="96" y="408"/>
                    </a:lnTo>
                    <a:lnTo>
                      <a:pt x="144" y="462"/>
                    </a:lnTo>
                    <a:lnTo>
                      <a:pt x="138" y="468"/>
                    </a:lnTo>
                    <a:lnTo>
                      <a:pt x="174" y="510"/>
                    </a:lnTo>
                    <a:lnTo>
                      <a:pt x="180" y="492"/>
                    </a:lnTo>
                    <a:lnTo>
                      <a:pt x="204" y="480"/>
                    </a:lnTo>
                    <a:lnTo>
                      <a:pt x="222" y="498"/>
                    </a:lnTo>
                    <a:lnTo>
                      <a:pt x="228" y="492"/>
                    </a:lnTo>
                    <a:lnTo>
                      <a:pt x="228" y="456"/>
                    </a:lnTo>
                    <a:lnTo>
                      <a:pt x="210" y="444"/>
                    </a:lnTo>
                    <a:lnTo>
                      <a:pt x="228" y="432"/>
                    </a:lnTo>
                    <a:lnTo>
                      <a:pt x="198" y="414"/>
                    </a:lnTo>
                    <a:lnTo>
                      <a:pt x="210" y="414"/>
                    </a:lnTo>
                    <a:lnTo>
                      <a:pt x="210" y="402"/>
                    </a:lnTo>
                    <a:lnTo>
                      <a:pt x="204" y="396"/>
                    </a:lnTo>
                    <a:lnTo>
                      <a:pt x="204" y="378"/>
                    </a:lnTo>
                    <a:lnTo>
                      <a:pt x="210" y="378"/>
                    </a:lnTo>
                    <a:lnTo>
                      <a:pt x="216" y="384"/>
                    </a:lnTo>
                    <a:lnTo>
                      <a:pt x="228" y="384"/>
                    </a:lnTo>
                    <a:lnTo>
                      <a:pt x="240" y="390"/>
                    </a:lnTo>
                    <a:lnTo>
                      <a:pt x="258" y="390"/>
                    </a:lnTo>
                    <a:lnTo>
                      <a:pt x="264" y="384"/>
                    </a:lnTo>
                    <a:lnTo>
                      <a:pt x="270" y="372"/>
                    </a:lnTo>
                    <a:lnTo>
                      <a:pt x="282" y="366"/>
                    </a:lnTo>
                    <a:lnTo>
                      <a:pt x="264" y="348"/>
                    </a:lnTo>
                    <a:lnTo>
                      <a:pt x="264" y="342"/>
                    </a:lnTo>
                    <a:lnTo>
                      <a:pt x="294" y="342"/>
                    </a:lnTo>
                    <a:lnTo>
                      <a:pt x="312" y="384"/>
                    </a:lnTo>
                    <a:lnTo>
                      <a:pt x="342" y="384"/>
                    </a:lnTo>
                    <a:lnTo>
                      <a:pt x="348" y="378"/>
                    </a:lnTo>
                    <a:lnTo>
                      <a:pt x="354" y="366"/>
                    </a:lnTo>
                    <a:lnTo>
                      <a:pt x="360" y="360"/>
                    </a:lnTo>
                    <a:lnTo>
                      <a:pt x="366" y="360"/>
                    </a:lnTo>
                    <a:lnTo>
                      <a:pt x="366" y="390"/>
                    </a:lnTo>
                    <a:lnTo>
                      <a:pt x="372" y="396"/>
                    </a:lnTo>
                    <a:lnTo>
                      <a:pt x="384" y="396"/>
                    </a:lnTo>
                    <a:lnTo>
                      <a:pt x="390" y="390"/>
                    </a:lnTo>
                    <a:lnTo>
                      <a:pt x="396" y="378"/>
                    </a:lnTo>
                    <a:lnTo>
                      <a:pt x="396" y="354"/>
                    </a:lnTo>
                    <a:lnTo>
                      <a:pt x="408" y="348"/>
                    </a:lnTo>
                    <a:lnTo>
                      <a:pt x="414" y="342"/>
                    </a:lnTo>
                    <a:lnTo>
                      <a:pt x="408" y="318"/>
                    </a:lnTo>
                    <a:lnTo>
                      <a:pt x="414" y="306"/>
                    </a:lnTo>
                    <a:lnTo>
                      <a:pt x="414" y="258"/>
                    </a:lnTo>
                    <a:lnTo>
                      <a:pt x="420" y="252"/>
                    </a:lnTo>
                    <a:lnTo>
                      <a:pt x="420" y="24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94" name="Ethiopia"/>
              <p:cNvSpPr>
                <a:spLocks/>
              </p:cNvSpPr>
              <p:nvPr/>
            </p:nvSpPr>
            <p:spPr bwMode="auto">
              <a:xfrm>
                <a:off x="3253" y="2003"/>
                <a:ext cx="270" cy="236"/>
              </a:xfrm>
              <a:custGeom>
                <a:avLst/>
                <a:gdLst>
                  <a:gd name="T0" fmla="*/ 2147483647 w 1056"/>
                  <a:gd name="T1" fmla="*/ 2147483647 h 924"/>
                  <a:gd name="T2" fmla="*/ 2147483647 w 1056"/>
                  <a:gd name="T3" fmla="*/ 2147483647 h 924"/>
                  <a:gd name="T4" fmla="*/ 2147483647 w 1056"/>
                  <a:gd name="T5" fmla="*/ 2147483647 h 924"/>
                  <a:gd name="T6" fmla="*/ 2147483647 w 1056"/>
                  <a:gd name="T7" fmla="*/ 2147483647 h 924"/>
                  <a:gd name="T8" fmla="*/ 2147483647 w 1056"/>
                  <a:gd name="T9" fmla="*/ 2147483647 h 924"/>
                  <a:gd name="T10" fmla="*/ 2147483647 w 1056"/>
                  <a:gd name="T11" fmla="*/ 2147483647 h 924"/>
                  <a:gd name="T12" fmla="*/ 2147483647 w 1056"/>
                  <a:gd name="T13" fmla="*/ 2147483647 h 924"/>
                  <a:gd name="T14" fmla="*/ 2147483647 w 1056"/>
                  <a:gd name="T15" fmla="*/ 2147483647 h 924"/>
                  <a:gd name="T16" fmla="*/ 2147483647 w 1056"/>
                  <a:gd name="T17" fmla="*/ 2147483647 h 924"/>
                  <a:gd name="T18" fmla="*/ 2147483647 w 1056"/>
                  <a:gd name="T19" fmla="*/ 2147483647 h 924"/>
                  <a:gd name="T20" fmla="*/ 2147483647 w 1056"/>
                  <a:gd name="T21" fmla="*/ 2147483647 h 924"/>
                  <a:gd name="T22" fmla="*/ 2147483647 w 1056"/>
                  <a:gd name="T23" fmla="*/ 2147483647 h 924"/>
                  <a:gd name="T24" fmla="*/ 2147483647 w 1056"/>
                  <a:gd name="T25" fmla="*/ 2147483647 h 924"/>
                  <a:gd name="T26" fmla="*/ 2147483647 w 1056"/>
                  <a:gd name="T27" fmla="*/ 2147483647 h 924"/>
                  <a:gd name="T28" fmla="*/ 2147483647 w 1056"/>
                  <a:gd name="T29" fmla="*/ 2147483647 h 924"/>
                  <a:gd name="T30" fmla="*/ 2147483647 w 1056"/>
                  <a:gd name="T31" fmla="*/ 2147483647 h 924"/>
                  <a:gd name="T32" fmla="*/ 2147483647 w 1056"/>
                  <a:gd name="T33" fmla="*/ 2147483647 h 924"/>
                  <a:gd name="T34" fmla="*/ 2147483647 w 1056"/>
                  <a:gd name="T35" fmla="*/ 2147483647 h 924"/>
                  <a:gd name="T36" fmla="*/ 2147483647 w 1056"/>
                  <a:gd name="T37" fmla="*/ 2147483647 h 924"/>
                  <a:gd name="T38" fmla="*/ 2147483647 w 1056"/>
                  <a:gd name="T39" fmla="*/ 2147483647 h 924"/>
                  <a:gd name="T40" fmla="*/ 2147483647 w 1056"/>
                  <a:gd name="T41" fmla="*/ 2147483647 h 924"/>
                  <a:gd name="T42" fmla="*/ 2147483647 w 1056"/>
                  <a:gd name="T43" fmla="*/ 2147483647 h 924"/>
                  <a:gd name="T44" fmla="*/ 2147483647 w 1056"/>
                  <a:gd name="T45" fmla="*/ 2147483647 h 924"/>
                  <a:gd name="T46" fmla="*/ 2147483647 w 1056"/>
                  <a:gd name="T47" fmla="*/ 2147483647 h 924"/>
                  <a:gd name="T48" fmla="*/ 2147483647 w 1056"/>
                  <a:gd name="T49" fmla="*/ 2147483647 h 924"/>
                  <a:gd name="T50" fmla="*/ 2147483647 w 1056"/>
                  <a:gd name="T51" fmla="*/ 2147483647 h 924"/>
                  <a:gd name="T52" fmla="*/ 2147483647 w 1056"/>
                  <a:gd name="T53" fmla="*/ 2147483647 h 924"/>
                  <a:gd name="T54" fmla="*/ 2147483647 w 1056"/>
                  <a:gd name="T55" fmla="*/ 2147483647 h 924"/>
                  <a:gd name="T56" fmla="*/ 2147483647 w 1056"/>
                  <a:gd name="T57" fmla="*/ 2147483647 h 924"/>
                  <a:gd name="T58" fmla="*/ 2147483647 w 1056"/>
                  <a:gd name="T59" fmla="*/ 2147483647 h 924"/>
                  <a:gd name="T60" fmla="*/ 2147483647 w 1056"/>
                  <a:gd name="T61" fmla="*/ 2147483647 h 924"/>
                  <a:gd name="T62" fmla="*/ 2147483647 w 1056"/>
                  <a:gd name="T63" fmla="*/ 2147483647 h 924"/>
                  <a:gd name="T64" fmla="*/ 2147483647 w 1056"/>
                  <a:gd name="T65" fmla="*/ 2147483647 h 924"/>
                  <a:gd name="T66" fmla="*/ 2147483647 w 1056"/>
                  <a:gd name="T67" fmla="*/ 2147483647 h 924"/>
                  <a:gd name="T68" fmla="*/ 2147483647 w 1056"/>
                  <a:gd name="T69" fmla="*/ 2147483647 h 924"/>
                  <a:gd name="T70" fmla="*/ 2147483647 w 1056"/>
                  <a:gd name="T71" fmla="*/ 2147483647 h 924"/>
                  <a:gd name="T72" fmla="*/ 2147483647 w 1056"/>
                  <a:gd name="T73" fmla="*/ 0 h 924"/>
                  <a:gd name="T74" fmla="*/ 2147483647 w 1056"/>
                  <a:gd name="T75" fmla="*/ 2147483647 h 924"/>
                  <a:gd name="T76" fmla="*/ 2147483647 w 1056"/>
                  <a:gd name="T77" fmla="*/ 2147483647 h 924"/>
                  <a:gd name="T78" fmla="*/ 2147483647 w 1056"/>
                  <a:gd name="T79" fmla="*/ 2147483647 h 924"/>
                  <a:gd name="T80" fmla="*/ 2147483647 w 1056"/>
                  <a:gd name="T81" fmla="*/ 2147483647 h 924"/>
                  <a:gd name="T82" fmla="*/ 2147483647 w 1056"/>
                  <a:gd name="T83" fmla="*/ 2147483647 h 924"/>
                  <a:gd name="T84" fmla="*/ 2147483647 w 1056"/>
                  <a:gd name="T85" fmla="*/ 2147483647 h 924"/>
                  <a:gd name="T86" fmla="*/ 2147483647 w 1056"/>
                  <a:gd name="T87" fmla="*/ 2147483647 h 924"/>
                  <a:gd name="T88" fmla="*/ 2147483647 w 1056"/>
                  <a:gd name="T89" fmla="*/ 2147483647 h 924"/>
                  <a:gd name="T90" fmla="*/ 2147483647 w 1056"/>
                  <a:gd name="T91" fmla="*/ 2147483647 h 924"/>
                  <a:gd name="T92" fmla="*/ 2147483647 w 1056"/>
                  <a:gd name="T93" fmla="*/ 2147483647 h 924"/>
                  <a:gd name="T94" fmla="*/ 2147483647 w 1056"/>
                  <a:gd name="T95" fmla="*/ 2147483647 h 924"/>
                  <a:gd name="T96" fmla="*/ 2147483647 w 1056"/>
                  <a:gd name="T97" fmla="*/ 2147483647 h 924"/>
                  <a:gd name="T98" fmla="*/ 2147483647 w 1056"/>
                  <a:gd name="T99" fmla="*/ 2147483647 h 924"/>
                  <a:gd name="T100" fmla="*/ 2147483647 w 1056"/>
                  <a:gd name="T101" fmla="*/ 2147483647 h 924"/>
                  <a:gd name="T102" fmla="*/ 2147483647 w 1056"/>
                  <a:gd name="T103" fmla="*/ 2147483647 h 924"/>
                  <a:gd name="T104" fmla="*/ 2147483647 w 1056"/>
                  <a:gd name="T105" fmla="*/ 2147483647 h 924"/>
                  <a:gd name="T106" fmla="*/ 2147483647 w 1056"/>
                  <a:gd name="T107" fmla="*/ 2147483647 h 924"/>
                  <a:gd name="T108" fmla="*/ 2147483647 w 1056"/>
                  <a:gd name="T109" fmla="*/ 2147483647 h 924"/>
                  <a:gd name="T110" fmla="*/ 2147483647 w 1056"/>
                  <a:gd name="T111" fmla="*/ 2147483647 h 924"/>
                  <a:gd name="T112" fmla="*/ 2147483647 w 1056"/>
                  <a:gd name="T113" fmla="*/ 2147483647 h 924"/>
                  <a:gd name="T114" fmla="*/ 2147483647 w 1056"/>
                  <a:gd name="T115" fmla="*/ 2147483647 h 924"/>
                  <a:gd name="T116" fmla="*/ 2147483647 w 1056"/>
                  <a:gd name="T117" fmla="*/ 2147483647 h 9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56"/>
                  <a:gd name="T178" fmla="*/ 0 h 924"/>
                  <a:gd name="T179" fmla="*/ 1056 w 1056"/>
                  <a:gd name="T180" fmla="*/ 924 h 9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56" h="924">
                    <a:moveTo>
                      <a:pt x="84" y="642"/>
                    </a:moveTo>
                    <a:lnTo>
                      <a:pt x="108" y="642"/>
                    </a:lnTo>
                    <a:lnTo>
                      <a:pt x="114" y="666"/>
                    </a:lnTo>
                    <a:lnTo>
                      <a:pt x="126" y="666"/>
                    </a:lnTo>
                    <a:lnTo>
                      <a:pt x="126" y="702"/>
                    </a:lnTo>
                    <a:lnTo>
                      <a:pt x="138" y="708"/>
                    </a:lnTo>
                    <a:lnTo>
                      <a:pt x="138" y="726"/>
                    </a:lnTo>
                    <a:lnTo>
                      <a:pt x="156" y="762"/>
                    </a:lnTo>
                    <a:lnTo>
                      <a:pt x="168" y="768"/>
                    </a:lnTo>
                    <a:lnTo>
                      <a:pt x="186" y="768"/>
                    </a:lnTo>
                    <a:lnTo>
                      <a:pt x="192" y="774"/>
                    </a:lnTo>
                    <a:lnTo>
                      <a:pt x="198" y="786"/>
                    </a:lnTo>
                    <a:lnTo>
                      <a:pt x="198" y="804"/>
                    </a:lnTo>
                    <a:lnTo>
                      <a:pt x="210" y="840"/>
                    </a:lnTo>
                    <a:lnTo>
                      <a:pt x="282" y="846"/>
                    </a:lnTo>
                    <a:lnTo>
                      <a:pt x="360" y="906"/>
                    </a:lnTo>
                    <a:lnTo>
                      <a:pt x="390" y="906"/>
                    </a:lnTo>
                    <a:lnTo>
                      <a:pt x="402" y="912"/>
                    </a:lnTo>
                    <a:lnTo>
                      <a:pt x="432" y="912"/>
                    </a:lnTo>
                    <a:lnTo>
                      <a:pt x="444" y="918"/>
                    </a:lnTo>
                    <a:lnTo>
                      <a:pt x="450" y="918"/>
                    </a:lnTo>
                    <a:lnTo>
                      <a:pt x="462" y="924"/>
                    </a:lnTo>
                    <a:lnTo>
                      <a:pt x="486" y="906"/>
                    </a:lnTo>
                    <a:lnTo>
                      <a:pt x="486" y="894"/>
                    </a:lnTo>
                    <a:lnTo>
                      <a:pt x="498" y="882"/>
                    </a:lnTo>
                    <a:lnTo>
                      <a:pt x="510" y="882"/>
                    </a:lnTo>
                    <a:lnTo>
                      <a:pt x="522" y="876"/>
                    </a:lnTo>
                    <a:lnTo>
                      <a:pt x="528" y="870"/>
                    </a:lnTo>
                    <a:lnTo>
                      <a:pt x="534" y="870"/>
                    </a:lnTo>
                    <a:lnTo>
                      <a:pt x="552" y="852"/>
                    </a:lnTo>
                    <a:lnTo>
                      <a:pt x="576" y="882"/>
                    </a:lnTo>
                    <a:lnTo>
                      <a:pt x="606" y="882"/>
                    </a:lnTo>
                    <a:lnTo>
                      <a:pt x="612" y="876"/>
                    </a:lnTo>
                    <a:lnTo>
                      <a:pt x="636" y="882"/>
                    </a:lnTo>
                    <a:lnTo>
                      <a:pt x="636" y="876"/>
                    </a:lnTo>
                    <a:lnTo>
                      <a:pt x="648" y="864"/>
                    </a:lnTo>
                    <a:lnTo>
                      <a:pt x="660" y="864"/>
                    </a:lnTo>
                    <a:lnTo>
                      <a:pt x="672" y="858"/>
                    </a:lnTo>
                    <a:lnTo>
                      <a:pt x="696" y="858"/>
                    </a:lnTo>
                    <a:lnTo>
                      <a:pt x="714" y="840"/>
                    </a:lnTo>
                    <a:lnTo>
                      <a:pt x="714" y="828"/>
                    </a:lnTo>
                    <a:lnTo>
                      <a:pt x="726" y="822"/>
                    </a:lnTo>
                    <a:lnTo>
                      <a:pt x="732" y="816"/>
                    </a:lnTo>
                    <a:lnTo>
                      <a:pt x="744" y="810"/>
                    </a:lnTo>
                    <a:lnTo>
                      <a:pt x="756" y="810"/>
                    </a:lnTo>
                    <a:lnTo>
                      <a:pt x="762" y="804"/>
                    </a:lnTo>
                    <a:lnTo>
                      <a:pt x="846" y="804"/>
                    </a:lnTo>
                    <a:lnTo>
                      <a:pt x="1056" y="558"/>
                    </a:lnTo>
                    <a:lnTo>
                      <a:pt x="984" y="564"/>
                    </a:lnTo>
                    <a:lnTo>
                      <a:pt x="948" y="546"/>
                    </a:lnTo>
                    <a:lnTo>
                      <a:pt x="936" y="534"/>
                    </a:lnTo>
                    <a:lnTo>
                      <a:pt x="918" y="528"/>
                    </a:lnTo>
                    <a:lnTo>
                      <a:pt x="906" y="522"/>
                    </a:lnTo>
                    <a:lnTo>
                      <a:pt x="882" y="516"/>
                    </a:lnTo>
                    <a:lnTo>
                      <a:pt x="810" y="492"/>
                    </a:lnTo>
                    <a:lnTo>
                      <a:pt x="774" y="474"/>
                    </a:lnTo>
                    <a:lnTo>
                      <a:pt x="768" y="462"/>
                    </a:lnTo>
                    <a:lnTo>
                      <a:pt x="762" y="456"/>
                    </a:lnTo>
                    <a:lnTo>
                      <a:pt x="756" y="444"/>
                    </a:lnTo>
                    <a:lnTo>
                      <a:pt x="732" y="444"/>
                    </a:lnTo>
                    <a:lnTo>
                      <a:pt x="732" y="438"/>
                    </a:lnTo>
                    <a:lnTo>
                      <a:pt x="726" y="432"/>
                    </a:lnTo>
                    <a:lnTo>
                      <a:pt x="714" y="408"/>
                    </a:lnTo>
                    <a:lnTo>
                      <a:pt x="708" y="402"/>
                    </a:lnTo>
                    <a:lnTo>
                      <a:pt x="702" y="390"/>
                    </a:lnTo>
                    <a:lnTo>
                      <a:pt x="696" y="384"/>
                    </a:lnTo>
                    <a:lnTo>
                      <a:pt x="690" y="372"/>
                    </a:lnTo>
                    <a:lnTo>
                      <a:pt x="690" y="360"/>
                    </a:lnTo>
                    <a:lnTo>
                      <a:pt x="678" y="348"/>
                    </a:lnTo>
                    <a:lnTo>
                      <a:pt x="696" y="318"/>
                    </a:lnTo>
                    <a:lnTo>
                      <a:pt x="690" y="312"/>
                    </a:lnTo>
                    <a:lnTo>
                      <a:pt x="678" y="306"/>
                    </a:lnTo>
                    <a:lnTo>
                      <a:pt x="666" y="306"/>
                    </a:lnTo>
                    <a:lnTo>
                      <a:pt x="660" y="312"/>
                    </a:lnTo>
                    <a:lnTo>
                      <a:pt x="654" y="312"/>
                    </a:lnTo>
                    <a:lnTo>
                      <a:pt x="648" y="318"/>
                    </a:lnTo>
                    <a:lnTo>
                      <a:pt x="624" y="318"/>
                    </a:lnTo>
                    <a:lnTo>
                      <a:pt x="612" y="306"/>
                    </a:lnTo>
                    <a:lnTo>
                      <a:pt x="612" y="294"/>
                    </a:lnTo>
                    <a:lnTo>
                      <a:pt x="606" y="276"/>
                    </a:lnTo>
                    <a:lnTo>
                      <a:pt x="606" y="264"/>
                    </a:lnTo>
                    <a:lnTo>
                      <a:pt x="624" y="246"/>
                    </a:lnTo>
                    <a:lnTo>
                      <a:pt x="654" y="192"/>
                    </a:lnTo>
                    <a:lnTo>
                      <a:pt x="642" y="174"/>
                    </a:lnTo>
                    <a:lnTo>
                      <a:pt x="630" y="174"/>
                    </a:lnTo>
                    <a:lnTo>
                      <a:pt x="618" y="168"/>
                    </a:lnTo>
                    <a:lnTo>
                      <a:pt x="612" y="162"/>
                    </a:lnTo>
                    <a:lnTo>
                      <a:pt x="612" y="138"/>
                    </a:lnTo>
                    <a:lnTo>
                      <a:pt x="600" y="126"/>
                    </a:lnTo>
                    <a:lnTo>
                      <a:pt x="576" y="114"/>
                    </a:lnTo>
                    <a:lnTo>
                      <a:pt x="570" y="108"/>
                    </a:lnTo>
                    <a:lnTo>
                      <a:pt x="546" y="72"/>
                    </a:lnTo>
                    <a:lnTo>
                      <a:pt x="534" y="66"/>
                    </a:lnTo>
                    <a:lnTo>
                      <a:pt x="528" y="60"/>
                    </a:lnTo>
                    <a:lnTo>
                      <a:pt x="516" y="60"/>
                    </a:lnTo>
                    <a:lnTo>
                      <a:pt x="498" y="36"/>
                    </a:lnTo>
                    <a:lnTo>
                      <a:pt x="468" y="36"/>
                    </a:lnTo>
                    <a:lnTo>
                      <a:pt x="462" y="30"/>
                    </a:lnTo>
                    <a:lnTo>
                      <a:pt x="444" y="30"/>
                    </a:lnTo>
                    <a:lnTo>
                      <a:pt x="432" y="36"/>
                    </a:lnTo>
                    <a:lnTo>
                      <a:pt x="420" y="36"/>
                    </a:lnTo>
                    <a:lnTo>
                      <a:pt x="420" y="24"/>
                    </a:lnTo>
                    <a:lnTo>
                      <a:pt x="414" y="18"/>
                    </a:lnTo>
                    <a:lnTo>
                      <a:pt x="408" y="24"/>
                    </a:lnTo>
                    <a:lnTo>
                      <a:pt x="402" y="36"/>
                    </a:lnTo>
                    <a:lnTo>
                      <a:pt x="372" y="36"/>
                    </a:lnTo>
                    <a:lnTo>
                      <a:pt x="366" y="24"/>
                    </a:lnTo>
                    <a:lnTo>
                      <a:pt x="360" y="18"/>
                    </a:lnTo>
                    <a:lnTo>
                      <a:pt x="354" y="18"/>
                    </a:lnTo>
                    <a:lnTo>
                      <a:pt x="342" y="6"/>
                    </a:lnTo>
                    <a:lnTo>
                      <a:pt x="330" y="0"/>
                    </a:lnTo>
                    <a:lnTo>
                      <a:pt x="330" y="12"/>
                    </a:lnTo>
                    <a:lnTo>
                      <a:pt x="324" y="24"/>
                    </a:lnTo>
                    <a:lnTo>
                      <a:pt x="318" y="42"/>
                    </a:lnTo>
                    <a:lnTo>
                      <a:pt x="318" y="54"/>
                    </a:lnTo>
                    <a:lnTo>
                      <a:pt x="306" y="66"/>
                    </a:lnTo>
                    <a:lnTo>
                      <a:pt x="288" y="48"/>
                    </a:lnTo>
                    <a:lnTo>
                      <a:pt x="288" y="42"/>
                    </a:lnTo>
                    <a:lnTo>
                      <a:pt x="282" y="36"/>
                    </a:lnTo>
                    <a:lnTo>
                      <a:pt x="276" y="36"/>
                    </a:lnTo>
                    <a:lnTo>
                      <a:pt x="276" y="42"/>
                    </a:lnTo>
                    <a:lnTo>
                      <a:pt x="270" y="48"/>
                    </a:lnTo>
                    <a:lnTo>
                      <a:pt x="234" y="48"/>
                    </a:lnTo>
                    <a:lnTo>
                      <a:pt x="234" y="90"/>
                    </a:lnTo>
                    <a:lnTo>
                      <a:pt x="228" y="96"/>
                    </a:lnTo>
                    <a:lnTo>
                      <a:pt x="222" y="108"/>
                    </a:lnTo>
                    <a:lnTo>
                      <a:pt x="216" y="114"/>
                    </a:lnTo>
                    <a:lnTo>
                      <a:pt x="210" y="126"/>
                    </a:lnTo>
                    <a:lnTo>
                      <a:pt x="210" y="174"/>
                    </a:lnTo>
                    <a:lnTo>
                      <a:pt x="180" y="174"/>
                    </a:lnTo>
                    <a:lnTo>
                      <a:pt x="174" y="180"/>
                    </a:lnTo>
                    <a:lnTo>
                      <a:pt x="168" y="192"/>
                    </a:lnTo>
                    <a:lnTo>
                      <a:pt x="162" y="198"/>
                    </a:lnTo>
                    <a:lnTo>
                      <a:pt x="162" y="234"/>
                    </a:lnTo>
                    <a:lnTo>
                      <a:pt x="156" y="240"/>
                    </a:lnTo>
                    <a:lnTo>
                      <a:pt x="144" y="240"/>
                    </a:lnTo>
                    <a:lnTo>
                      <a:pt x="138" y="246"/>
                    </a:lnTo>
                    <a:lnTo>
                      <a:pt x="138" y="270"/>
                    </a:lnTo>
                    <a:lnTo>
                      <a:pt x="126" y="288"/>
                    </a:lnTo>
                    <a:lnTo>
                      <a:pt x="126" y="294"/>
                    </a:lnTo>
                    <a:lnTo>
                      <a:pt x="132" y="300"/>
                    </a:lnTo>
                    <a:lnTo>
                      <a:pt x="132" y="336"/>
                    </a:lnTo>
                    <a:lnTo>
                      <a:pt x="126" y="342"/>
                    </a:lnTo>
                    <a:lnTo>
                      <a:pt x="114" y="342"/>
                    </a:lnTo>
                    <a:lnTo>
                      <a:pt x="108" y="336"/>
                    </a:lnTo>
                    <a:lnTo>
                      <a:pt x="108" y="324"/>
                    </a:lnTo>
                    <a:lnTo>
                      <a:pt x="102" y="324"/>
                    </a:lnTo>
                    <a:lnTo>
                      <a:pt x="84" y="342"/>
                    </a:lnTo>
                    <a:lnTo>
                      <a:pt x="84" y="360"/>
                    </a:lnTo>
                    <a:lnTo>
                      <a:pt x="90" y="372"/>
                    </a:lnTo>
                    <a:lnTo>
                      <a:pt x="90" y="390"/>
                    </a:lnTo>
                    <a:lnTo>
                      <a:pt x="84" y="396"/>
                    </a:lnTo>
                    <a:lnTo>
                      <a:pt x="72" y="402"/>
                    </a:lnTo>
                    <a:lnTo>
                      <a:pt x="66" y="414"/>
                    </a:lnTo>
                    <a:lnTo>
                      <a:pt x="66" y="426"/>
                    </a:lnTo>
                    <a:lnTo>
                      <a:pt x="72" y="438"/>
                    </a:lnTo>
                    <a:lnTo>
                      <a:pt x="72" y="450"/>
                    </a:lnTo>
                    <a:lnTo>
                      <a:pt x="78" y="456"/>
                    </a:lnTo>
                    <a:lnTo>
                      <a:pt x="78" y="492"/>
                    </a:lnTo>
                    <a:lnTo>
                      <a:pt x="72" y="504"/>
                    </a:lnTo>
                    <a:lnTo>
                      <a:pt x="72" y="516"/>
                    </a:lnTo>
                    <a:lnTo>
                      <a:pt x="66" y="522"/>
                    </a:lnTo>
                    <a:lnTo>
                      <a:pt x="54" y="522"/>
                    </a:lnTo>
                    <a:lnTo>
                      <a:pt x="48" y="528"/>
                    </a:lnTo>
                    <a:lnTo>
                      <a:pt x="42" y="522"/>
                    </a:lnTo>
                    <a:lnTo>
                      <a:pt x="6" y="522"/>
                    </a:lnTo>
                    <a:lnTo>
                      <a:pt x="12" y="546"/>
                    </a:lnTo>
                    <a:lnTo>
                      <a:pt x="6" y="552"/>
                    </a:lnTo>
                    <a:lnTo>
                      <a:pt x="0" y="564"/>
                    </a:lnTo>
                    <a:lnTo>
                      <a:pt x="0" y="576"/>
                    </a:lnTo>
                    <a:lnTo>
                      <a:pt x="6" y="576"/>
                    </a:lnTo>
                    <a:lnTo>
                      <a:pt x="18" y="582"/>
                    </a:lnTo>
                    <a:lnTo>
                      <a:pt x="42" y="582"/>
                    </a:lnTo>
                    <a:lnTo>
                      <a:pt x="48" y="588"/>
                    </a:lnTo>
                    <a:lnTo>
                      <a:pt x="60" y="594"/>
                    </a:lnTo>
                    <a:lnTo>
                      <a:pt x="66" y="606"/>
                    </a:lnTo>
                    <a:lnTo>
                      <a:pt x="78" y="612"/>
                    </a:lnTo>
                    <a:lnTo>
                      <a:pt x="78" y="630"/>
                    </a:lnTo>
                    <a:lnTo>
                      <a:pt x="84" y="64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95" name="Eritrea"/>
              <p:cNvSpPr>
                <a:spLocks/>
              </p:cNvSpPr>
              <p:nvPr/>
            </p:nvSpPr>
            <p:spPr bwMode="auto">
              <a:xfrm>
                <a:off x="3310" y="1938"/>
                <a:ext cx="123" cy="117"/>
              </a:xfrm>
              <a:custGeom>
                <a:avLst/>
                <a:gdLst>
                  <a:gd name="T0" fmla="*/ 2147483647 w 480"/>
                  <a:gd name="T1" fmla="*/ 2147483647 h 456"/>
                  <a:gd name="T2" fmla="*/ 2147483647 w 480"/>
                  <a:gd name="T3" fmla="*/ 2147483647 h 456"/>
                  <a:gd name="T4" fmla="*/ 2147483647 w 480"/>
                  <a:gd name="T5" fmla="*/ 2147483647 h 456"/>
                  <a:gd name="T6" fmla="*/ 2147483647 w 480"/>
                  <a:gd name="T7" fmla="*/ 2147483647 h 456"/>
                  <a:gd name="T8" fmla="*/ 2147483647 w 480"/>
                  <a:gd name="T9" fmla="*/ 2147483647 h 456"/>
                  <a:gd name="T10" fmla="*/ 2147483647 w 480"/>
                  <a:gd name="T11" fmla="*/ 2147483647 h 456"/>
                  <a:gd name="T12" fmla="*/ 2147483647 w 480"/>
                  <a:gd name="T13" fmla="*/ 2147483647 h 456"/>
                  <a:gd name="T14" fmla="*/ 2147483647 w 480"/>
                  <a:gd name="T15" fmla="*/ 2147483647 h 456"/>
                  <a:gd name="T16" fmla="*/ 0 w 480"/>
                  <a:gd name="T17" fmla="*/ 2147483647 h 456"/>
                  <a:gd name="T18" fmla="*/ 2147483647 w 480"/>
                  <a:gd name="T19" fmla="*/ 2147483647 h 456"/>
                  <a:gd name="T20" fmla="*/ 2147483647 w 480"/>
                  <a:gd name="T21" fmla="*/ 2147483647 h 456"/>
                  <a:gd name="T22" fmla="*/ 2147483647 w 480"/>
                  <a:gd name="T23" fmla="*/ 2147483647 h 456"/>
                  <a:gd name="T24" fmla="*/ 2147483647 w 480"/>
                  <a:gd name="T25" fmla="*/ 2147483647 h 456"/>
                  <a:gd name="T26" fmla="*/ 2147483647 w 480"/>
                  <a:gd name="T27" fmla="*/ 2147483647 h 456"/>
                  <a:gd name="T28" fmla="*/ 2147483647 w 480"/>
                  <a:gd name="T29" fmla="*/ 2147483647 h 456"/>
                  <a:gd name="T30" fmla="*/ 2147483647 w 480"/>
                  <a:gd name="T31" fmla="*/ 2147483647 h 456"/>
                  <a:gd name="T32" fmla="*/ 2147483647 w 480"/>
                  <a:gd name="T33" fmla="*/ 2147483647 h 456"/>
                  <a:gd name="T34" fmla="*/ 2147483647 w 480"/>
                  <a:gd name="T35" fmla="*/ 2147483647 h 456"/>
                  <a:gd name="T36" fmla="*/ 2147483647 w 480"/>
                  <a:gd name="T37" fmla="*/ 2147483647 h 456"/>
                  <a:gd name="T38" fmla="*/ 2147483647 w 480"/>
                  <a:gd name="T39" fmla="*/ 2147483647 h 456"/>
                  <a:gd name="T40" fmla="*/ 2147483647 w 480"/>
                  <a:gd name="T41" fmla="*/ 2147483647 h 456"/>
                  <a:gd name="T42" fmla="*/ 2147483647 w 480"/>
                  <a:gd name="T43" fmla="*/ 2147483647 h 456"/>
                  <a:gd name="T44" fmla="*/ 2147483647 w 480"/>
                  <a:gd name="T45" fmla="*/ 2147483647 h 456"/>
                  <a:gd name="T46" fmla="*/ 2147483647 w 480"/>
                  <a:gd name="T47" fmla="*/ 2147483647 h 456"/>
                  <a:gd name="T48" fmla="*/ 2147483647 w 480"/>
                  <a:gd name="T49" fmla="*/ 2147483647 h 456"/>
                  <a:gd name="T50" fmla="*/ 2147483647 w 480"/>
                  <a:gd name="T51" fmla="*/ 2147483647 h 456"/>
                  <a:gd name="T52" fmla="*/ 2147483647 w 480"/>
                  <a:gd name="T53" fmla="*/ 2147483647 h 456"/>
                  <a:gd name="T54" fmla="*/ 2147483647 w 480"/>
                  <a:gd name="T55" fmla="*/ 2147483647 h 456"/>
                  <a:gd name="T56" fmla="*/ 2147483647 w 480"/>
                  <a:gd name="T57" fmla="*/ 2147483647 h 456"/>
                  <a:gd name="T58" fmla="*/ 2147483647 w 480"/>
                  <a:gd name="T59" fmla="*/ 2147483647 h 456"/>
                  <a:gd name="T60" fmla="*/ 2147483647 w 480"/>
                  <a:gd name="T61" fmla="*/ 2147483647 h 456"/>
                  <a:gd name="T62" fmla="*/ 2147483647 w 480"/>
                  <a:gd name="T63" fmla="*/ 2147483647 h 456"/>
                  <a:gd name="T64" fmla="*/ 2147483647 w 480"/>
                  <a:gd name="T65" fmla="*/ 2147483647 h 456"/>
                  <a:gd name="T66" fmla="*/ 2147483647 w 480"/>
                  <a:gd name="T67" fmla="*/ 2147483647 h 456"/>
                  <a:gd name="T68" fmla="*/ 2147483647 w 480"/>
                  <a:gd name="T69" fmla="*/ 2147483647 h 456"/>
                  <a:gd name="T70" fmla="*/ 2147483647 w 480"/>
                  <a:gd name="T71" fmla="*/ 2147483647 h 456"/>
                  <a:gd name="T72" fmla="*/ 2147483647 w 480"/>
                  <a:gd name="T73" fmla="*/ 2147483647 h 456"/>
                  <a:gd name="T74" fmla="*/ 2147483647 w 480"/>
                  <a:gd name="T75" fmla="*/ 2147483647 h 456"/>
                  <a:gd name="T76" fmla="*/ 2147483647 w 480"/>
                  <a:gd name="T77" fmla="*/ 2147483647 h 456"/>
                  <a:gd name="T78" fmla="*/ 2147483647 w 480"/>
                  <a:gd name="T79" fmla="*/ 2147483647 h 456"/>
                  <a:gd name="T80" fmla="*/ 2147483647 w 480"/>
                  <a:gd name="T81" fmla="*/ 2147483647 h 456"/>
                  <a:gd name="T82" fmla="*/ 2147483647 w 480"/>
                  <a:gd name="T83" fmla="*/ 2147483647 h 456"/>
                  <a:gd name="T84" fmla="*/ 2147483647 w 480"/>
                  <a:gd name="T85" fmla="*/ 2147483647 h 456"/>
                  <a:gd name="T86" fmla="*/ 2147483647 w 480"/>
                  <a:gd name="T87" fmla="*/ 2147483647 h 456"/>
                  <a:gd name="T88" fmla="*/ 2147483647 w 480"/>
                  <a:gd name="T89" fmla="*/ 2147483647 h 456"/>
                  <a:gd name="T90" fmla="*/ 2147483647 w 480"/>
                  <a:gd name="T91" fmla="*/ 2147483647 h 456"/>
                  <a:gd name="T92" fmla="*/ 2147483647 w 480"/>
                  <a:gd name="T93" fmla="*/ 2147483647 h 456"/>
                  <a:gd name="T94" fmla="*/ 2147483647 w 480"/>
                  <a:gd name="T95" fmla="*/ 2147483647 h 456"/>
                  <a:gd name="T96" fmla="*/ 2147483647 w 480"/>
                  <a:gd name="T97" fmla="*/ 0 h 456"/>
                  <a:gd name="T98" fmla="*/ 2147483647 w 480"/>
                  <a:gd name="T99" fmla="*/ 2147483647 h 456"/>
                  <a:gd name="T100" fmla="*/ 2147483647 w 480"/>
                  <a:gd name="T101" fmla="*/ 2147483647 h 456"/>
                  <a:gd name="T102" fmla="*/ 2147483647 w 480"/>
                  <a:gd name="T103" fmla="*/ 2147483647 h 45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80"/>
                  <a:gd name="T157" fmla="*/ 0 h 456"/>
                  <a:gd name="T158" fmla="*/ 480 w 480"/>
                  <a:gd name="T159" fmla="*/ 456 h 45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80" h="456">
                    <a:moveTo>
                      <a:pt x="78" y="54"/>
                    </a:moveTo>
                    <a:lnTo>
                      <a:pt x="78" y="66"/>
                    </a:lnTo>
                    <a:lnTo>
                      <a:pt x="72" y="72"/>
                    </a:lnTo>
                    <a:lnTo>
                      <a:pt x="72" y="78"/>
                    </a:lnTo>
                    <a:lnTo>
                      <a:pt x="66" y="84"/>
                    </a:lnTo>
                    <a:lnTo>
                      <a:pt x="48" y="84"/>
                    </a:lnTo>
                    <a:lnTo>
                      <a:pt x="48" y="102"/>
                    </a:lnTo>
                    <a:lnTo>
                      <a:pt x="42" y="108"/>
                    </a:lnTo>
                    <a:lnTo>
                      <a:pt x="30" y="108"/>
                    </a:lnTo>
                    <a:lnTo>
                      <a:pt x="30" y="120"/>
                    </a:lnTo>
                    <a:lnTo>
                      <a:pt x="36" y="126"/>
                    </a:lnTo>
                    <a:lnTo>
                      <a:pt x="36" y="168"/>
                    </a:lnTo>
                    <a:lnTo>
                      <a:pt x="30" y="180"/>
                    </a:lnTo>
                    <a:lnTo>
                      <a:pt x="24" y="186"/>
                    </a:lnTo>
                    <a:lnTo>
                      <a:pt x="18" y="186"/>
                    </a:lnTo>
                    <a:lnTo>
                      <a:pt x="18" y="222"/>
                    </a:lnTo>
                    <a:lnTo>
                      <a:pt x="12" y="222"/>
                    </a:lnTo>
                    <a:lnTo>
                      <a:pt x="0" y="228"/>
                    </a:lnTo>
                    <a:lnTo>
                      <a:pt x="0" y="246"/>
                    </a:lnTo>
                    <a:lnTo>
                      <a:pt x="6" y="252"/>
                    </a:lnTo>
                    <a:lnTo>
                      <a:pt x="12" y="300"/>
                    </a:lnTo>
                    <a:lnTo>
                      <a:pt x="48" y="300"/>
                    </a:lnTo>
                    <a:lnTo>
                      <a:pt x="54" y="294"/>
                    </a:lnTo>
                    <a:lnTo>
                      <a:pt x="54" y="288"/>
                    </a:lnTo>
                    <a:lnTo>
                      <a:pt x="60" y="288"/>
                    </a:lnTo>
                    <a:lnTo>
                      <a:pt x="66" y="294"/>
                    </a:lnTo>
                    <a:lnTo>
                      <a:pt x="66" y="300"/>
                    </a:lnTo>
                    <a:lnTo>
                      <a:pt x="84" y="318"/>
                    </a:lnTo>
                    <a:lnTo>
                      <a:pt x="96" y="306"/>
                    </a:lnTo>
                    <a:lnTo>
                      <a:pt x="96" y="294"/>
                    </a:lnTo>
                    <a:lnTo>
                      <a:pt x="102" y="276"/>
                    </a:lnTo>
                    <a:lnTo>
                      <a:pt x="108" y="264"/>
                    </a:lnTo>
                    <a:lnTo>
                      <a:pt x="108" y="252"/>
                    </a:lnTo>
                    <a:lnTo>
                      <a:pt x="120" y="258"/>
                    </a:lnTo>
                    <a:lnTo>
                      <a:pt x="132" y="270"/>
                    </a:lnTo>
                    <a:lnTo>
                      <a:pt x="138" y="270"/>
                    </a:lnTo>
                    <a:lnTo>
                      <a:pt x="144" y="276"/>
                    </a:lnTo>
                    <a:lnTo>
                      <a:pt x="150" y="288"/>
                    </a:lnTo>
                    <a:lnTo>
                      <a:pt x="180" y="288"/>
                    </a:lnTo>
                    <a:lnTo>
                      <a:pt x="186" y="276"/>
                    </a:lnTo>
                    <a:lnTo>
                      <a:pt x="192" y="270"/>
                    </a:lnTo>
                    <a:lnTo>
                      <a:pt x="198" y="276"/>
                    </a:lnTo>
                    <a:lnTo>
                      <a:pt x="198" y="288"/>
                    </a:lnTo>
                    <a:lnTo>
                      <a:pt x="210" y="288"/>
                    </a:lnTo>
                    <a:lnTo>
                      <a:pt x="222" y="282"/>
                    </a:lnTo>
                    <a:lnTo>
                      <a:pt x="240" y="282"/>
                    </a:lnTo>
                    <a:lnTo>
                      <a:pt x="246" y="288"/>
                    </a:lnTo>
                    <a:lnTo>
                      <a:pt x="276" y="288"/>
                    </a:lnTo>
                    <a:lnTo>
                      <a:pt x="294" y="312"/>
                    </a:lnTo>
                    <a:lnTo>
                      <a:pt x="306" y="312"/>
                    </a:lnTo>
                    <a:lnTo>
                      <a:pt x="312" y="318"/>
                    </a:lnTo>
                    <a:lnTo>
                      <a:pt x="324" y="324"/>
                    </a:lnTo>
                    <a:lnTo>
                      <a:pt x="348" y="360"/>
                    </a:lnTo>
                    <a:lnTo>
                      <a:pt x="354" y="366"/>
                    </a:lnTo>
                    <a:lnTo>
                      <a:pt x="378" y="378"/>
                    </a:lnTo>
                    <a:lnTo>
                      <a:pt x="390" y="390"/>
                    </a:lnTo>
                    <a:lnTo>
                      <a:pt x="390" y="414"/>
                    </a:lnTo>
                    <a:lnTo>
                      <a:pt x="396" y="420"/>
                    </a:lnTo>
                    <a:lnTo>
                      <a:pt x="408" y="426"/>
                    </a:lnTo>
                    <a:lnTo>
                      <a:pt x="420" y="426"/>
                    </a:lnTo>
                    <a:lnTo>
                      <a:pt x="432" y="444"/>
                    </a:lnTo>
                    <a:lnTo>
                      <a:pt x="456" y="456"/>
                    </a:lnTo>
                    <a:lnTo>
                      <a:pt x="468" y="438"/>
                    </a:lnTo>
                    <a:lnTo>
                      <a:pt x="480" y="432"/>
                    </a:lnTo>
                    <a:lnTo>
                      <a:pt x="474" y="420"/>
                    </a:lnTo>
                    <a:lnTo>
                      <a:pt x="456" y="402"/>
                    </a:lnTo>
                    <a:lnTo>
                      <a:pt x="432" y="402"/>
                    </a:lnTo>
                    <a:lnTo>
                      <a:pt x="426" y="396"/>
                    </a:lnTo>
                    <a:lnTo>
                      <a:pt x="426" y="360"/>
                    </a:lnTo>
                    <a:lnTo>
                      <a:pt x="420" y="360"/>
                    </a:lnTo>
                    <a:lnTo>
                      <a:pt x="414" y="354"/>
                    </a:lnTo>
                    <a:lnTo>
                      <a:pt x="366" y="330"/>
                    </a:lnTo>
                    <a:lnTo>
                      <a:pt x="360" y="324"/>
                    </a:lnTo>
                    <a:lnTo>
                      <a:pt x="360" y="312"/>
                    </a:lnTo>
                    <a:lnTo>
                      <a:pt x="354" y="300"/>
                    </a:lnTo>
                    <a:lnTo>
                      <a:pt x="354" y="288"/>
                    </a:lnTo>
                    <a:lnTo>
                      <a:pt x="348" y="276"/>
                    </a:lnTo>
                    <a:lnTo>
                      <a:pt x="348" y="270"/>
                    </a:lnTo>
                    <a:lnTo>
                      <a:pt x="336" y="270"/>
                    </a:lnTo>
                    <a:lnTo>
                      <a:pt x="324" y="264"/>
                    </a:lnTo>
                    <a:lnTo>
                      <a:pt x="306" y="264"/>
                    </a:lnTo>
                    <a:lnTo>
                      <a:pt x="282" y="240"/>
                    </a:lnTo>
                    <a:lnTo>
                      <a:pt x="264" y="246"/>
                    </a:lnTo>
                    <a:lnTo>
                      <a:pt x="252" y="228"/>
                    </a:lnTo>
                    <a:lnTo>
                      <a:pt x="234" y="222"/>
                    </a:lnTo>
                    <a:lnTo>
                      <a:pt x="216" y="204"/>
                    </a:lnTo>
                    <a:lnTo>
                      <a:pt x="210" y="192"/>
                    </a:lnTo>
                    <a:lnTo>
                      <a:pt x="204" y="186"/>
                    </a:lnTo>
                    <a:lnTo>
                      <a:pt x="198" y="174"/>
                    </a:lnTo>
                    <a:lnTo>
                      <a:pt x="198" y="114"/>
                    </a:lnTo>
                    <a:lnTo>
                      <a:pt x="192" y="90"/>
                    </a:lnTo>
                    <a:lnTo>
                      <a:pt x="186" y="78"/>
                    </a:lnTo>
                    <a:lnTo>
                      <a:pt x="180" y="60"/>
                    </a:lnTo>
                    <a:lnTo>
                      <a:pt x="168" y="42"/>
                    </a:lnTo>
                    <a:lnTo>
                      <a:pt x="162" y="24"/>
                    </a:lnTo>
                    <a:lnTo>
                      <a:pt x="156" y="12"/>
                    </a:lnTo>
                    <a:lnTo>
                      <a:pt x="150" y="6"/>
                    </a:lnTo>
                    <a:lnTo>
                      <a:pt x="150" y="0"/>
                    </a:lnTo>
                    <a:lnTo>
                      <a:pt x="144" y="0"/>
                    </a:lnTo>
                    <a:lnTo>
                      <a:pt x="144" y="12"/>
                    </a:lnTo>
                    <a:lnTo>
                      <a:pt x="132" y="36"/>
                    </a:lnTo>
                    <a:lnTo>
                      <a:pt x="108" y="48"/>
                    </a:lnTo>
                    <a:lnTo>
                      <a:pt x="90" y="54"/>
                    </a:lnTo>
                    <a:lnTo>
                      <a:pt x="78" y="5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96" name="Equatorial Guinea"/>
              <p:cNvSpPr>
                <a:spLocks/>
              </p:cNvSpPr>
              <p:nvPr/>
            </p:nvSpPr>
            <p:spPr bwMode="auto">
              <a:xfrm>
                <a:off x="2822" y="2262"/>
                <a:ext cx="37" cy="28"/>
              </a:xfrm>
              <a:custGeom>
                <a:avLst/>
                <a:gdLst>
                  <a:gd name="T0" fmla="*/ 2147483647 w 144"/>
                  <a:gd name="T1" fmla="*/ 2147483647 h 108"/>
                  <a:gd name="T2" fmla="*/ 2147483647 w 144"/>
                  <a:gd name="T3" fmla="*/ 2147483647 h 108"/>
                  <a:gd name="T4" fmla="*/ 2147483647 w 144"/>
                  <a:gd name="T5" fmla="*/ 2147483647 h 108"/>
                  <a:gd name="T6" fmla="*/ 2147483647 w 144"/>
                  <a:gd name="T7" fmla="*/ 0 h 108"/>
                  <a:gd name="T8" fmla="*/ 2147483647 w 144"/>
                  <a:gd name="T9" fmla="*/ 2147483647 h 108"/>
                  <a:gd name="T10" fmla="*/ 2147483647 w 144"/>
                  <a:gd name="T11" fmla="*/ 2147483647 h 108"/>
                  <a:gd name="T12" fmla="*/ 2147483647 w 144"/>
                  <a:gd name="T13" fmla="*/ 2147483647 h 108"/>
                  <a:gd name="T14" fmla="*/ 2147483647 w 144"/>
                  <a:gd name="T15" fmla="*/ 2147483647 h 108"/>
                  <a:gd name="T16" fmla="*/ 2147483647 w 144"/>
                  <a:gd name="T17" fmla="*/ 2147483647 h 108"/>
                  <a:gd name="T18" fmla="*/ 0 w 144"/>
                  <a:gd name="T19" fmla="*/ 2147483647 h 108"/>
                  <a:gd name="T20" fmla="*/ 0 w 144"/>
                  <a:gd name="T21" fmla="*/ 2147483647 h 108"/>
                  <a:gd name="T22" fmla="*/ 2147483647 w 144"/>
                  <a:gd name="T23" fmla="*/ 2147483647 h 108"/>
                  <a:gd name="T24" fmla="*/ 2147483647 w 144"/>
                  <a:gd name="T25" fmla="*/ 2147483647 h 108"/>
                  <a:gd name="T26" fmla="*/ 2147483647 w 144"/>
                  <a:gd name="T27" fmla="*/ 2147483647 h 108"/>
                  <a:gd name="T28" fmla="*/ 2147483647 w 144"/>
                  <a:gd name="T29" fmla="*/ 2147483647 h 108"/>
                  <a:gd name="T30" fmla="*/ 2147483647 w 144"/>
                  <a:gd name="T31" fmla="*/ 2147483647 h 108"/>
                  <a:gd name="T32" fmla="*/ 2147483647 w 144"/>
                  <a:gd name="T33" fmla="*/ 2147483647 h 108"/>
                  <a:gd name="T34" fmla="*/ 2147483647 w 144"/>
                  <a:gd name="T35" fmla="*/ 2147483647 h 108"/>
                  <a:gd name="T36" fmla="*/ 2147483647 w 144"/>
                  <a:gd name="T37" fmla="*/ 2147483647 h 108"/>
                  <a:gd name="T38" fmla="*/ 2147483647 w 144"/>
                  <a:gd name="T39" fmla="*/ 2147483647 h 10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4"/>
                  <a:gd name="T61" fmla="*/ 0 h 108"/>
                  <a:gd name="T62" fmla="*/ 144 w 144"/>
                  <a:gd name="T63" fmla="*/ 108 h 10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4" h="108">
                    <a:moveTo>
                      <a:pt x="138" y="48"/>
                    </a:moveTo>
                    <a:lnTo>
                      <a:pt x="144" y="12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30" y="6"/>
                    </a:lnTo>
                    <a:lnTo>
                      <a:pt x="30" y="42"/>
                    </a:lnTo>
                    <a:lnTo>
                      <a:pt x="18" y="54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8" y="102"/>
                    </a:lnTo>
                    <a:lnTo>
                      <a:pt x="36" y="102"/>
                    </a:lnTo>
                    <a:lnTo>
                      <a:pt x="36" y="108"/>
                    </a:lnTo>
                    <a:lnTo>
                      <a:pt x="138" y="108"/>
                    </a:lnTo>
                    <a:lnTo>
                      <a:pt x="138" y="102"/>
                    </a:lnTo>
                    <a:lnTo>
                      <a:pt x="144" y="84"/>
                    </a:lnTo>
                    <a:lnTo>
                      <a:pt x="144" y="54"/>
                    </a:lnTo>
                    <a:lnTo>
                      <a:pt x="138" y="4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97" name="Egypt"/>
              <p:cNvSpPr>
                <a:spLocks/>
              </p:cNvSpPr>
              <p:nvPr/>
            </p:nvSpPr>
            <p:spPr bwMode="auto">
              <a:xfrm>
                <a:off x="3091" y="1657"/>
                <a:ext cx="202" cy="206"/>
              </a:xfrm>
              <a:custGeom>
                <a:avLst/>
                <a:gdLst>
                  <a:gd name="T0" fmla="*/ 2147483647 w 792"/>
                  <a:gd name="T1" fmla="*/ 2147483647 h 804"/>
                  <a:gd name="T2" fmla="*/ 2147483647 w 792"/>
                  <a:gd name="T3" fmla="*/ 2147483647 h 804"/>
                  <a:gd name="T4" fmla="*/ 2147483647 w 792"/>
                  <a:gd name="T5" fmla="*/ 2147483647 h 804"/>
                  <a:gd name="T6" fmla="*/ 2147483647 w 792"/>
                  <a:gd name="T7" fmla="*/ 2147483647 h 804"/>
                  <a:gd name="T8" fmla="*/ 2147483647 w 792"/>
                  <a:gd name="T9" fmla="*/ 2147483647 h 804"/>
                  <a:gd name="T10" fmla="*/ 2147483647 w 792"/>
                  <a:gd name="T11" fmla="*/ 2147483647 h 804"/>
                  <a:gd name="T12" fmla="*/ 2147483647 w 792"/>
                  <a:gd name="T13" fmla="*/ 2147483647 h 804"/>
                  <a:gd name="T14" fmla="*/ 2147483647 w 792"/>
                  <a:gd name="T15" fmla="*/ 2147483647 h 804"/>
                  <a:gd name="T16" fmla="*/ 2147483647 w 792"/>
                  <a:gd name="T17" fmla="*/ 2147483647 h 804"/>
                  <a:gd name="T18" fmla="*/ 2147483647 w 792"/>
                  <a:gd name="T19" fmla="*/ 2147483647 h 804"/>
                  <a:gd name="T20" fmla="*/ 2147483647 w 792"/>
                  <a:gd name="T21" fmla="*/ 2147483647 h 804"/>
                  <a:gd name="T22" fmla="*/ 2147483647 w 792"/>
                  <a:gd name="T23" fmla="*/ 2147483647 h 804"/>
                  <a:gd name="T24" fmla="*/ 2147483647 w 792"/>
                  <a:gd name="T25" fmla="*/ 2147483647 h 804"/>
                  <a:gd name="T26" fmla="*/ 2147483647 w 792"/>
                  <a:gd name="T27" fmla="*/ 2147483647 h 804"/>
                  <a:gd name="T28" fmla="*/ 2147483647 w 792"/>
                  <a:gd name="T29" fmla="*/ 2147483647 h 804"/>
                  <a:gd name="T30" fmla="*/ 2147483647 w 792"/>
                  <a:gd name="T31" fmla="*/ 2147483647 h 804"/>
                  <a:gd name="T32" fmla="*/ 2147483647 w 792"/>
                  <a:gd name="T33" fmla="*/ 2147483647 h 804"/>
                  <a:gd name="T34" fmla="*/ 2147483647 w 792"/>
                  <a:gd name="T35" fmla="*/ 2147483647 h 804"/>
                  <a:gd name="T36" fmla="*/ 2147483647 w 792"/>
                  <a:gd name="T37" fmla="*/ 2147483647 h 804"/>
                  <a:gd name="T38" fmla="*/ 2147483647 w 792"/>
                  <a:gd name="T39" fmla="*/ 2147483647 h 804"/>
                  <a:gd name="T40" fmla="*/ 2147483647 w 792"/>
                  <a:gd name="T41" fmla="*/ 2147483647 h 804"/>
                  <a:gd name="T42" fmla="*/ 2147483647 w 792"/>
                  <a:gd name="T43" fmla="*/ 2147483647 h 804"/>
                  <a:gd name="T44" fmla="*/ 2147483647 w 792"/>
                  <a:gd name="T45" fmla="*/ 2147483647 h 804"/>
                  <a:gd name="T46" fmla="*/ 2147483647 w 792"/>
                  <a:gd name="T47" fmla="*/ 2147483647 h 804"/>
                  <a:gd name="T48" fmla="*/ 2147483647 w 792"/>
                  <a:gd name="T49" fmla="*/ 2147483647 h 804"/>
                  <a:gd name="T50" fmla="*/ 2147483647 w 792"/>
                  <a:gd name="T51" fmla="*/ 2147483647 h 804"/>
                  <a:gd name="T52" fmla="*/ 2147483647 w 792"/>
                  <a:gd name="T53" fmla="*/ 2147483647 h 804"/>
                  <a:gd name="T54" fmla="*/ 2147483647 w 792"/>
                  <a:gd name="T55" fmla="*/ 2147483647 h 804"/>
                  <a:gd name="T56" fmla="*/ 2147483647 w 792"/>
                  <a:gd name="T57" fmla="*/ 2147483647 h 804"/>
                  <a:gd name="T58" fmla="*/ 2147483647 w 792"/>
                  <a:gd name="T59" fmla="*/ 2147483647 h 804"/>
                  <a:gd name="T60" fmla="*/ 2147483647 w 792"/>
                  <a:gd name="T61" fmla="*/ 2147483647 h 804"/>
                  <a:gd name="T62" fmla="*/ 2147483647 w 792"/>
                  <a:gd name="T63" fmla="*/ 2147483647 h 804"/>
                  <a:gd name="T64" fmla="*/ 2147483647 w 792"/>
                  <a:gd name="T65" fmla="*/ 2147483647 h 804"/>
                  <a:gd name="T66" fmla="*/ 2147483647 w 792"/>
                  <a:gd name="T67" fmla="*/ 2147483647 h 804"/>
                  <a:gd name="T68" fmla="*/ 2147483647 w 792"/>
                  <a:gd name="T69" fmla="*/ 2147483647 h 804"/>
                  <a:gd name="T70" fmla="*/ 2147483647 w 792"/>
                  <a:gd name="T71" fmla="*/ 2147483647 h 804"/>
                  <a:gd name="T72" fmla="*/ 2147483647 w 792"/>
                  <a:gd name="T73" fmla="*/ 2147483647 h 804"/>
                  <a:gd name="T74" fmla="*/ 2147483647 w 792"/>
                  <a:gd name="T75" fmla="*/ 2147483647 h 804"/>
                  <a:gd name="T76" fmla="*/ 2147483647 w 792"/>
                  <a:gd name="T77" fmla="*/ 2147483647 h 804"/>
                  <a:gd name="T78" fmla="*/ 2147483647 w 792"/>
                  <a:gd name="T79" fmla="*/ 2147483647 h 804"/>
                  <a:gd name="T80" fmla="*/ 2147483647 w 792"/>
                  <a:gd name="T81" fmla="*/ 2147483647 h 804"/>
                  <a:gd name="T82" fmla="*/ 2147483647 w 792"/>
                  <a:gd name="T83" fmla="*/ 2147483647 h 804"/>
                  <a:gd name="T84" fmla="*/ 2147483647 w 792"/>
                  <a:gd name="T85" fmla="*/ 2147483647 h 804"/>
                  <a:gd name="T86" fmla="*/ 2147483647 w 792"/>
                  <a:gd name="T87" fmla="*/ 2147483647 h 804"/>
                  <a:gd name="T88" fmla="*/ 2147483647 w 792"/>
                  <a:gd name="T89" fmla="*/ 2147483647 h 804"/>
                  <a:gd name="T90" fmla="*/ 2147483647 w 792"/>
                  <a:gd name="T91" fmla="*/ 0 h 804"/>
                  <a:gd name="T92" fmla="*/ 2147483647 w 792"/>
                  <a:gd name="T93" fmla="*/ 2147483647 h 804"/>
                  <a:gd name="T94" fmla="*/ 2147483647 w 792"/>
                  <a:gd name="T95" fmla="*/ 0 h 80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92"/>
                  <a:gd name="T145" fmla="*/ 0 h 804"/>
                  <a:gd name="T146" fmla="*/ 792 w 792"/>
                  <a:gd name="T147" fmla="*/ 804 h 80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92" h="804">
                    <a:moveTo>
                      <a:pt x="12" y="18"/>
                    </a:moveTo>
                    <a:lnTo>
                      <a:pt x="6" y="24"/>
                    </a:lnTo>
                    <a:lnTo>
                      <a:pt x="6" y="54"/>
                    </a:lnTo>
                    <a:lnTo>
                      <a:pt x="18" y="60"/>
                    </a:lnTo>
                    <a:lnTo>
                      <a:pt x="24" y="72"/>
                    </a:lnTo>
                    <a:lnTo>
                      <a:pt x="24" y="78"/>
                    </a:lnTo>
                    <a:lnTo>
                      <a:pt x="18" y="84"/>
                    </a:lnTo>
                    <a:lnTo>
                      <a:pt x="12" y="96"/>
                    </a:lnTo>
                    <a:lnTo>
                      <a:pt x="6" y="10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18" y="144"/>
                    </a:lnTo>
                    <a:lnTo>
                      <a:pt x="30" y="180"/>
                    </a:lnTo>
                    <a:lnTo>
                      <a:pt x="30" y="264"/>
                    </a:lnTo>
                    <a:lnTo>
                      <a:pt x="36" y="342"/>
                    </a:lnTo>
                    <a:lnTo>
                      <a:pt x="36" y="438"/>
                    </a:lnTo>
                    <a:lnTo>
                      <a:pt x="42" y="534"/>
                    </a:lnTo>
                    <a:lnTo>
                      <a:pt x="42" y="624"/>
                    </a:lnTo>
                    <a:lnTo>
                      <a:pt x="48" y="702"/>
                    </a:lnTo>
                    <a:lnTo>
                      <a:pt x="48" y="774"/>
                    </a:lnTo>
                    <a:lnTo>
                      <a:pt x="474" y="780"/>
                    </a:lnTo>
                    <a:lnTo>
                      <a:pt x="492" y="762"/>
                    </a:lnTo>
                    <a:lnTo>
                      <a:pt x="498" y="762"/>
                    </a:lnTo>
                    <a:lnTo>
                      <a:pt x="498" y="774"/>
                    </a:lnTo>
                    <a:lnTo>
                      <a:pt x="618" y="780"/>
                    </a:lnTo>
                    <a:lnTo>
                      <a:pt x="624" y="786"/>
                    </a:lnTo>
                    <a:lnTo>
                      <a:pt x="630" y="798"/>
                    </a:lnTo>
                    <a:lnTo>
                      <a:pt x="636" y="804"/>
                    </a:lnTo>
                    <a:lnTo>
                      <a:pt x="654" y="804"/>
                    </a:lnTo>
                    <a:lnTo>
                      <a:pt x="660" y="798"/>
                    </a:lnTo>
                    <a:lnTo>
                      <a:pt x="672" y="774"/>
                    </a:lnTo>
                    <a:lnTo>
                      <a:pt x="684" y="762"/>
                    </a:lnTo>
                    <a:lnTo>
                      <a:pt x="696" y="762"/>
                    </a:lnTo>
                    <a:lnTo>
                      <a:pt x="702" y="756"/>
                    </a:lnTo>
                    <a:lnTo>
                      <a:pt x="720" y="756"/>
                    </a:lnTo>
                    <a:lnTo>
                      <a:pt x="726" y="750"/>
                    </a:lnTo>
                    <a:lnTo>
                      <a:pt x="732" y="738"/>
                    </a:lnTo>
                    <a:lnTo>
                      <a:pt x="732" y="714"/>
                    </a:lnTo>
                    <a:lnTo>
                      <a:pt x="762" y="714"/>
                    </a:lnTo>
                    <a:lnTo>
                      <a:pt x="786" y="690"/>
                    </a:lnTo>
                    <a:lnTo>
                      <a:pt x="780" y="684"/>
                    </a:lnTo>
                    <a:lnTo>
                      <a:pt x="774" y="672"/>
                    </a:lnTo>
                    <a:lnTo>
                      <a:pt x="774" y="624"/>
                    </a:lnTo>
                    <a:lnTo>
                      <a:pt x="792" y="618"/>
                    </a:lnTo>
                    <a:lnTo>
                      <a:pt x="786" y="618"/>
                    </a:lnTo>
                    <a:lnTo>
                      <a:pt x="756" y="588"/>
                    </a:lnTo>
                    <a:lnTo>
                      <a:pt x="732" y="552"/>
                    </a:lnTo>
                    <a:lnTo>
                      <a:pt x="726" y="528"/>
                    </a:lnTo>
                    <a:lnTo>
                      <a:pt x="714" y="492"/>
                    </a:lnTo>
                    <a:lnTo>
                      <a:pt x="702" y="468"/>
                    </a:lnTo>
                    <a:lnTo>
                      <a:pt x="690" y="462"/>
                    </a:lnTo>
                    <a:lnTo>
                      <a:pt x="684" y="450"/>
                    </a:lnTo>
                    <a:lnTo>
                      <a:pt x="672" y="444"/>
                    </a:lnTo>
                    <a:lnTo>
                      <a:pt x="666" y="432"/>
                    </a:lnTo>
                    <a:lnTo>
                      <a:pt x="654" y="396"/>
                    </a:lnTo>
                    <a:lnTo>
                      <a:pt x="654" y="378"/>
                    </a:lnTo>
                    <a:lnTo>
                      <a:pt x="618" y="336"/>
                    </a:lnTo>
                    <a:lnTo>
                      <a:pt x="618" y="318"/>
                    </a:lnTo>
                    <a:lnTo>
                      <a:pt x="606" y="294"/>
                    </a:lnTo>
                    <a:lnTo>
                      <a:pt x="594" y="282"/>
                    </a:lnTo>
                    <a:lnTo>
                      <a:pt x="588" y="270"/>
                    </a:lnTo>
                    <a:lnTo>
                      <a:pt x="576" y="258"/>
                    </a:lnTo>
                    <a:lnTo>
                      <a:pt x="570" y="246"/>
                    </a:lnTo>
                    <a:lnTo>
                      <a:pt x="558" y="234"/>
                    </a:lnTo>
                    <a:lnTo>
                      <a:pt x="552" y="222"/>
                    </a:lnTo>
                    <a:lnTo>
                      <a:pt x="546" y="216"/>
                    </a:lnTo>
                    <a:lnTo>
                      <a:pt x="552" y="210"/>
                    </a:lnTo>
                    <a:lnTo>
                      <a:pt x="552" y="198"/>
                    </a:lnTo>
                    <a:lnTo>
                      <a:pt x="540" y="174"/>
                    </a:lnTo>
                    <a:lnTo>
                      <a:pt x="528" y="168"/>
                    </a:lnTo>
                    <a:lnTo>
                      <a:pt x="522" y="168"/>
                    </a:lnTo>
                    <a:lnTo>
                      <a:pt x="540" y="144"/>
                    </a:lnTo>
                    <a:lnTo>
                      <a:pt x="558" y="156"/>
                    </a:lnTo>
                    <a:lnTo>
                      <a:pt x="558" y="174"/>
                    </a:lnTo>
                    <a:lnTo>
                      <a:pt x="564" y="186"/>
                    </a:lnTo>
                    <a:lnTo>
                      <a:pt x="576" y="198"/>
                    </a:lnTo>
                    <a:lnTo>
                      <a:pt x="582" y="210"/>
                    </a:lnTo>
                    <a:lnTo>
                      <a:pt x="588" y="216"/>
                    </a:lnTo>
                    <a:lnTo>
                      <a:pt x="588" y="246"/>
                    </a:lnTo>
                    <a:lnTo>
                      <a:pt x="606" y="264"/>
                    </a:lnTo>
                    <a:lnTo>
                      <a:pt x="612" y="276"/>
                    </a:lnTo>
                    <a:lnTo>
                      <a:pt x="636" y="300"/>
                    </a:lnTo>
                    <a:lnTo>
                      <a:pt x="648" y="306"/>
                    </a:lnTo>
                    <a:lnTo>
                      <a:pt x="654" y="306"/>
                    </a:lnTo>
                    <a:lnTo>
                      <a:pt x="666" y="300"/>
                    </a:lnTo>
                    <a:lnTo>
                      <a:pt x="678" y="288"/>
                    </a:lnTo>
                    <a:lnTo>
                      <a:pt x="672" y="270"/>
                    </a:lnTo>
                    <a:lnTo>
                      <a:pt x="684" y="246"/>
                    </a:lnTo>
                    <a:lnTo>
                      <a:pt x="684" y="234"/>
                    </a:lnTo>
                    <a:lnTo>
                      <a:pt x="690" y="222"/>
                    </a:lnTo>
                    <a:lnTo>
                      <a:pt x="690" y="198"/>
                    </a:lnTo>
                    <a:lnTo>
                      <a:pt x="696" y="186"/>
                    </a:lnTo>
                    <a:lnTo>
                      <a:pt x="696" y="180"/>
                    </a:lnTo>
                    <a:lnTo>
                      <a:pt x="702" y="168"/>
                    </a:lnTo>
                    <a:lnTo>
                      <a:pt x="648" y="24"/>
                    </a:lnTo>
                    <a:lnTo>
                      <a:pt x="642" y="24"/>
                    </a:lnTo>
                    <a:lnTo>
                      <a:pt x="636" y="30"/>
                    </a:lnTo>
                    <a:lnTo>
                      <a:pt x="624" y="30"/>
                    </a:lnTo>
                    <a:lnTo>
                      <a:pt x="600" y="42"/>
                    </a:lnTo>
                    <a:lnTo>
                      <a:pt x="576" y="42"/>
                    </a:lnTo>
                    <a:lnTo>
                      <a:pt x="564" y="36"/>
                    </a:lnTo>
                    <a:lnTo>
                      <a:pt x="558" y="30"/>
                    </a:lnTo>
                    <a:lnTo>
                      <a:pt x="552" y="36"/>
                    </a:lnTo>
                    <a:lnTo>
                      <a:pt x="540" y="42"/>
                    </a:lnTo>
                    <a:lnTo>
                      <a:pt x="534" y="42"/>
                    </a:lnTo>
                    <a:lnTo>
                      <a:pt x="510" y="30"/>
                    </a:lnTo>
                    <a:lnTo>
                      <a:pt x="504" y="24"/>
                    </a:lnTo>
                    <a:lnTo>
                      <a:pt x="504" y="18"/>
                    </a:lnTo>
                    <a:lnTo>
                      <a:pt x="498" y="12"/>
                    </a:lnTo>
                    <a:lnTo>
                      <a:pt x="486" y="6"/>
                    </a:lnTo>
                    <a:lnTo>
                      <a:pt x="468" y="6"/>
                    </a:lnTo>
                    <a:lnTo>
                      <a:pt x="456" y="12"/>
                    </a:lnTo>
                    <a:lnTo>
                      <a:pt x="438" y="12"/>
                    </a:lnTo>
                    <a:lnTo>
                      <a:pt x="432" y="18"/>
                    </a:lnTo>
                    <a:lnTo>
                      <a:pt x="420" y="18"/>
                    </a:lnTo>
                    <a:lnTo>
                      <a:pt x="414" y="12"/>
                    </a:lnTo>
                    <a:lnTo>
                      <a:pt x="390" y="12"/>
                    </a:lnTo>
                    <a:lnTo>
                      <a:pt x="378" y="18"/>
                    </a:lnTo>
                    <a:lnTo>
                      <a:pt x="372" y="24"/>
                    </a:lnTo>
                    <a:lnTo>
                      <a:pt x="366" y="36"/>
                    </a:lnTo>
                    <a:lnTo>
                      <a:pt x="360" y="42"/>
                    </a:lnTo>
                    <a:lnTo>
                      <a:pt x="336" y="42"/>
                    </a:lnTo>
                    <a:lnTo>
                      <a:pt x="324" y="54"/>
                    </a:lnTo>
                    <a:lnTo>
                      <a:pt x="312" y="60"/>
                    </a:lnTo>
                    <a:lnTo>
                      <a:pt x="306" y="60"/>
                    </a:lnTo>
                    <a:lnTo>
                      <a:pt x="300" y="54"/>
                    </a:lnTo>
                    <a:lnTo>
                      <a:pt x="288" y="54"/>
                    </a:lnTo>
                    <a:lnTo>
                      <a:pt x="276" y="48"/>
                    </a:lnTo>
                    <a:lnTo>
                      <a:pt x="264" y="48"/>
                    </a:lnTo>
                    <a:lnTo>
                      <a:pt x="258" y="42"/>
                    </a:lnTo>
                    <a:lnTo>
                      <a:pt x="204" y="42"/>
                    </a:lnTo>
                    <a:lnTo>
                      <a:pt x="198" y="36"/>
                    </a:lnTo>
                    <a:lnTo>
                      <a:pt x="186" y="30"/>
                    </a:lnTo>
                    <a:lnTo>
                      <a:pt x="174" y="18"/>
                    </a:lnTo>
                    <a:lnTo>
                      <a:pt x="126" y="18"/>
                    </a:lnTo>
                    <a:lnTo>
                      <a:pt x="120" y="12"/>
                    </a:lnTo>
                    <a:lnTo>
                      <a:pt x="96" y="0"/>
                    </a:lnTo>
                    <a:lnTo>
                      <a:pt x="78" y="0"/>
                    </a:lnTo>
                    <a:lnTo>
                      <a:pt x="66" y="12"/>
                    </a:lnTo>
                    <a:lnTo>
                      <a:pt x="54" y="12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98" name="Djibouti"/>
              <p:cNvSpPr>
                <a:spLocks/>
              </p:cNvSpPr>
              <p:nvPr/>
            </p:nvSpPr>
            <p:spPr bwMode="auto">
              <a:xfrm>
                <a:off x="3408" y="2049"/>
                <a:ext cx="30" cy="35"/>
              </a:xfrm>
              <a:custGeom>
                <a:avLst/>
                <a:gdLst>
                  <a:gd name="T0" fmla="*/ 2147483647 w 114"/>
                  <a:gd name="T1" fmla="*/ 2147483647 h 138"/>
                  <a:gd name="T2" fmla="*/ 2147483647 w 114"/>
                  <a:gd name="T3" fmla="*/ 2147483647 h 138"/>
                  <a:gd name="T4" fmla="*/ 2147483647 w 114"/>
                  <a:gd name="T5" fmla="*/ 2147483647 h 138"/>
                  <a:gd name="T6" fmla="*/ 0 w 114"/>
                  <a:gd name="T7" fmla="*/ 2147483647 h 138"/>
                  <a:gd name="T8" fmla="*/ 0 w 114"/>
                  <a:gd name="T9" fmla="*/ 2147483647 h 138"/>
                  <a:gd name="T10" fmla="*/ 2147483647 w 114"/>
                  <a:gd name="T11" fmla="*/ 2147483647 h 138"/>
                  <a:gd name="T12" fmla="*/ 2147483647 w 114"/>
                  <a:gd name="T13" fmla="*/ 2147483647 h 138"/>
                  <a:gd name="T14" fmla="*/ 2147483647 w 114"/>
                  <a:gd name="T15" fmla="*/ 2147483647 h 138"/>
                  <a:gd name="T16" fmla="*/ 2147483647 w 114"/>
                  <a:gd name="T17" fmla="*/ 2147483647 h 138"/>
                  <a:gd name="T18" fmla="*/ 2147483647 w 114"/>
                  <a:gd name="T19" fmla="*/ 2147483647 h 138"/>
                  <a:gd name="T20" fmla="*/ 2147483647 w 114"/>
                  <a:gd name="T21" fmla="*/ 2147483647 h 138"/>
                  <a:gd name="T22" fmla="*/ 2147483647 w 114"/>
                  <a:gd name="T23" fmla="*/ 2147483647 h 138"/>
                  <a:gd name="T24" fmla="*/ 2147483647 w 114"/>
                  <a:gd name="T25" fmla="*/ 2147483647 h 138"/>
                  <a:gd name="T26" fmla="*/ 2147483647 w 114"/>
                  <a:gd name="T27" fmla="*/ 2147483647 h 138"/>
                  <a:gd name="T28" fmla="*/ 2147483647 w 114"/>
                  <a:gd name="T29" fmla="*/ 2147483647 h 138"/>
                  <a:gd name="T30" fmla="*/ 2147483647 w 114"/>
                  <a:gd name="T31" fmla="*/ 2147483647 h 138"/>
                  <a:gd name="T32" fmla="*/ 2147483647 w 114"/>
                  <a:gd name="T33" fmla="*/ 2147483647 h 138"/>
                  <a:gd name="T34" fmla="*/ 2147483647 w 114"/>
                  <a:gd name="T35" fmla="*/ 2147483647 h 138"/>
                  <a:gd name="T36" fmla="*/ 2147483647 w 114"/>
                  <a:gd name="T37" fmla="*/ 2147483647 h 138"/>
                  <a:gd name="T38" fmla="*/ 2147483647 w 114"/>
                  <a:gd name="T39" fmla="*/ 2147483647 h 138"/>
                  <a:gd name="T40" fmla="*/ 2147483647 w 114"/>
                  <a:gd name="T41" fmla="*/ 2147483647 h 138"/>
                  <a:gd name="T42" fmla="*/ 2147483647 w 114"/>
                  <a:gd name="T43" fmla="*/ 2147483647 h 138"/>
                  <a:gd name="T44" fmla="*/ 2147483647 w 114"/>
                  <a:gd name="T45" fmla="*/ 2147483647 h 138"/>
                  <a:gd name="T46" fmla="*/ 2147483647 w 114"/>
                  <a:gd name="T47" fmla="*/ 2147483647 h 138"/>
                  <a:gd name="T48" fmla="*/ 2147483647 w 114"/>
                  <a:gd name="T49" fmla="*/ 2147483647 h 138"/>
                  <a:gd name="T50" fmla="*/ 2147483647 w 114"/>
                  <a:gd name="T51" fmla="*/ 2147483647 h 138"/>
                  <a:gd name="T52" fmla="*/ 2147483647 w 114"/>
                  <a:gd name="T53" fmla="*/ 2147483647 h 138"/>
                  <a:gd name="T54" fmla="*/ 2147483647 w 114"/>
                  <a:gd name="T55" fmla="*/ 0 h 138"/>
                  <a:gd name="T56" fmla="*/ 2147483647 w 114"/>
                  <a:gd name="T57" fmla="*/ 2147483647 h 138"/>
                  <a:gd name="T58" fmla="*/ 2147483647 w 114"/>
                  <a:gd name="T59" fmla="*/ 2147483647 h 1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4"/>
                  <a:gd name="T91" fmla="*/ 0 h 138"/>
                  <a:gd name="T92" fmla="*/ 114 w 114"/>
                  <a:gd name="T93" fmla="*/ 138 h 13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4" h="138">
                    <a:moveTo>
                      <a:pt x="72" y="24"/>
                    </a:moveTo>
                    <a:lnTo>
                      <a:pt x="48" y="12"/>
                    </a:lnTo>
                    <a:lnTo>
                      <a:pt x="18" y="66"/>
                    </a:lnTo>
                    <a:lnTo>
                      <a:pt x="0" y="84"/>
                    </a:lnTo>
                    <a:lnTo>
                      <a:pt x="0" y="96"/>
                    </a:lnTo>
                    <a:lnTo>
                      <a:pt x="6" y="114"/>
                    </a:lnTo>
                    <a:lnTo>
                      <a:pt x="6" y="126"/>
                    </a:lnTo>
                    <a:lnTo>
                      <a:pt x="18" y="138"/>
                    </a:lnTo>
                    <a:lnTo>
                      <a:pt x="42" y="138"/>
                    </a:lnTo>
                    <a:lnTo>
                      <a:pt x="48" y="132"/>
                    </a:lnTo>
                    <a:lnTo>
                      <a:pt x="54" y="132"/>
                    </a:lnTo>
                    <a:lnTo>
                      <a:pt x="60" y="126"/>
                    </a:lnTo>
                    <a:lnTo>
                      <a:pt x="72" y="126"/>
                    </a:lnTo>
                    <a:lnTo>
                      <a:pt x="84" y="132"/>
                    </a:lnTo>
                    <a:lnTo>
                      <a:pt x="90" y="138"/>
                    </a:lnTo>
                    <a:lnTo>
                      <a:pt x="90" y="132"/>
                    </a:lnTo>
                    <a:lnTo>
                      <a:pt x="114" y="108"/>
                    </a:lnTo>
                    <a:lnTo>
                      <a:pt x="114" y="102"/>
                    </a:lnTo>
                    <a:lnTo>
                      <a:pt x="102" y="90"/>
                    </a:lnTo>
                    <a:lnTo>
                      <a:pt x="66" y="90"/>
                    </a:lnTo>
                    <a:lnTo>
                      <a:pt x="78" y="84"/>
                    </a:lnTo>
                    <a:lnTo>
                      <a:pt x="84" y="72"/>
                    </a:lnTo>
                    <a:lnTo>
                      <a:pt x="96" y="66"/>
                    </a:lnTo>
                    <a:lnTo>
                      <a:pt x="102" y="54"/>
                    </a:lnTo>
                    <a:lnTo>
                      <a:pt x="114" y="42"/>
                    </a:lnTo>
                    <a:lnTo>
                      <a:pt x="114" y="24"/>
                    </a:lnTo>
                    <a:lnTo>
                      <a:pt x="108" y="12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99" name="Côte d'Ivoire"/>
              <p:cNvSpPr>
                <a:spLocks/>
              </p:cNvSpPr>
              <p:nvPr/>
            </p:nvSpPr>
            <p:spPr bwMode="auto">
              <a:xfrm>
                <a:off x="2495" y="2089"/>
                <a:ext cx="112" cy="132"/>
              </a:xfrm>
              <a:custGeom>
                <a:avLst/>
                <a:gdLst>
                  <a:gd name="T0" fmla="*/ 2147483647 w 438"/>
                  <a:gd name="T1" fmla="*/ 2147483647 h 516"/>
                  <a:gd name="T2" fmla="*/ 2147483647 w 438"/>
                  <a:gd name="T3" fmla="*/ 2147483647 h 516"/>
                  <a:gd name="T4" fmla="*/ 2147483647 w 438"/>
                  <a:gd name="T5" fmla="*/ 2147483647 h 516"/>
                  <a:gd name="T6" fmla="*/ 2147483647 w 438"/>
                  <a:gd name="T7" fmla="*/ 2147483647 h 516"/>
                  <a:gd name="T8" fmla="*/ 2147483647 w 438"/>
                  <a:gd name="T9" fmla="*/ 2147483647 h 516"/>
                  <a:gd name="T10" fmla="*/ 2147483647 w 438"/>
                  <a:gd name="T11" fmla="*/ 2147483647 h 516"/>
                  <a:gd name="T12" fmla="*/ 2147483647 w 438"/>
                  <a:gd name="T13" fmla="*/ 2147483647 h 516"/>
                  <a:gd name="T14" fmla="*/ 2147483647 w 438"/>
                  <a:gd name="T15" fmla="*/ 2147483647 h 516"/>
                  <a:gd name="T16" fmla="*/ 2147483647 w 438"/>
                  <a:gd name="T17" fmla="*/ 2147483647 h 516"/>
                  <a:gd name="T18" fmla="*/ 2147483647 w 438"/>
                  <a:gd name="T19" fmla="*/ 2147483647 h 516"/>
                  <a:gd name="T20" fmla="*/ 2147483647 w 438"/>
                  <a:gd name="T21" fmla="*/ 2147483647 h 516"/>
                  <a:gd name="T22" fmla="*/ 2147483647 w 438"/>
                  <a:gd name="T23" fmla="*/ 2147483647 h 516"/>
                  <a:gd name="T24" fmla="*/ 2147483647 w 438"/>
                  <a:gd name="T25" fmla="*/ 2147483647 h 516"/>
                  <a:gd name="T26" fmla="*/ 2147483647 w 438"/>
                  <a:gd name="T27" fmla="*/ 2147483647 h 516"/>
                  <a:gd name="T28" fmla="*/ 2147483647 w 438"/>
                  <a:gd name="T29" fmla="*/ 2147483647 h 516"/>
                  <a:gd name="T30" fmla="*/ 2147483647 w 438"/>
                  <a:gd name="T31" fmla="*/ 2147483647 h 516"/>
                  <a:gd name="T32" fmla="*/ 2147483647 w 438"/>
                  <a:gd name="T33" fmla="*/ 0 h 516"/>
                  <a:gd name="T34" fmla="*/ 2147483647 w 438"/>
                  <a:gd name="T35" fmla="*/ 2147483647 h 516"/>
                  <a:gd name="T36" fmla="*/ 2147483647 w 438"/>
                  <a:gd name="T37" fmla="*/ 2147483647 h 516"/>
                  <a:gd name="T38" fmla="*/ 2147483647 w 438"/>
                  <a:gd name="T39" fmla="*/ 2147483647 h 516"/>
                  <a:gd name="T40" fmla="*/ 2147483647 w 438"/>
                  <a:gd name="T41" fmla="*/ 2147483647 h 516"/>
                  <a:gd name="T42" fmla="*/ 2147483647 w 438"/>
                  <a:gd name="T43" fmla="*/ 2147483647 h 516"/>
                  <a:gd name="T44" fmla="*/ 2147483647 w 438"/>
                  <a:gd name="T45" fmla="*/ 2147483647 h 516"/>
                  <a:gd name="T46" fmla="*/ 2147483647 w 438"/>
                  <a:gd name="T47" fmla="*/ 2147483647 h 516"/>
                  <a:gd name="T48" fmla="*/ 2147483647 w 438"/>
                  <a:gd name="T49" fmla="*/ 2147483647 h 516"/>
                  <a:gd name="T50" fmla="*/ 2147483647 w 438"/>
                  <a:gd name="T51" fmla="*/ 2147483647 h 516"/>
                  <a:gd name="T52" fmla="*/ 2147483647 w 438"/>
                  <a:gd name="T53" fmla="*/ 2147483647 h 516"/>
                  <a:gd name="T54" fmla="*/ 2147483647 w 438"/>
                  <a:gd name="T55" fmla="*/ 2147483647 h 516"/>
                  <a:gd name="T56" fmla="*/ 2147483647 w 438"/>
                  <a:gd name="T57" fmla="*/ 2147483647 h 516"/>
                  <a:gd name="T58" fmla="*/ 2147483647 w 438"/>
                  <a:gd name="T59" fmla="*/ 2147483647 h 516"/>
                  <a:gd name="T60" fmla="*/ 2147483647 w 438"/>
                  <a:gd name="T61" fmla="*/ 2147483647 h 516"/>
                  <a:gd name="T62" fmla="*/ 2147483647 w 438"/>
                  <a:gd name="T63" fmla="*/ 2147483647 h 516"/>
                  <a:gd name="T64" fmla="*/ 2147483647 w 438"/>
                  <a:gd name="T65" fmla="*/ 2147483647 h 516"/>
                  <a:gd name="T66" fmla="*/ 2147483647 w 438"/>
                  <a:gd name="T67" fmla="*/ 2147483647 h 516"/>
                  <a:gd name="T68" fmla="*/ 2147483647 w 438"/>
                  <a:gd name="T69" fmla="*/ 2147483647 h 516"/>
                  <a:gd name="T70" fmla="*/ 2147483647 w 438"/>
                  <a:gd name="T71" fmla="*/ 2147483647 h 516"/>
                  <a:gd name="T72" fmla="*/ 2147483647 w 438"/>
                  <a:gd name="T73" fmla="*/ 2147483647 h 516"/>
                  <a:gd name="T74" fmla="*/ 2147483647 w 438"/>
                  <a:gd name="T75" fmla="*/ 2147483647 h 516"/>
                  <a:gd name="T76" fmla="*/ 2147483647 w 438"/>
                  <a:gd name="T77" fmla="*/ 2147483647 h 516"/>
                  <a:gd name="T78" fmla="*/ 2147483647 w 438"/>
                  <a:gd name="T79" fmla="*/ 2147483647 h 516"/>
                  <a:gd name="T80" fmla="*/ 2147483647 w 438"/>
                  <a:gd name="T81" fmla="*/ 2147483647 h 516"/>
                  <a:gd name="T82" fmla="*/ 2147483647 w 438"/>
                  <a:gd name="T83" fmla="*/ 2147483647 h 516"/>
                  <a:gd name="T84" fmla="*/ 2147483647 w 438"/>
                  <a:gd name="T85" fmla="*/ 2147483647 h 516"/>
                  <a:gd name="T86" fmla="*/ 2147483647 w 438"/>
                  <a:gd name="T87" fmla="*/ 2147483647 h 516"/>
                  <a:gd name="T88" fmla="*/ 2147483647 w 438"/>
                  <a:gd name="T89" fmla="*/ 2147483647 h 5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8"/>
                  <a:gd name="T136" fmla="*/ 0 h 516"/>
                  <a:gd name="T137" fmla="*/ 438 w 438"/>
                  <a:gd name="T138" fmla="*/ 516 h 51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8" h="516">
                    <a:moveTo>
                      <a:pt x="402" y="408"/>
                    </a:moveTo>
                    <a:lnTo>
                      <a:pt x="402" y="402"/>
                    </a:lnTo>
                    <a:lnTo>
                      <a:pt x="396" y="396"/>
                    </a:lnTo>
                    <a:lnTo>
                      <a:pt x="390" y="384"/>
                    </a:lnTo>
                    <a:lnTo>
                      <a:pt x="390" y="372"/>
                    </a:lnTo>
                    <a:lnTo>
                      <a:pt x="384" y="354"/>
                    </a:lnTo>
                    <a:lnTo>
                      <a:pt x="378" y="342"/>
                    </a:lnTo>
                    <a:lnTo>
                      <a:pt x="378" y="318"/>
                    </a:lnTo>
                    <a:lnTo>
                      <a:pt x="384" y="312"/>
                    </a:lnTo>
                    <a:lnTo>
                      <a:pt x="390" y="300"/>
                    </a:lnTo>
                    <a:lnTo>
                      <a:pt x="408" y="282"/>
                    </a:lnTo>
                    <a:lnTo>
                      <a:pt x="408" y="270"/>
                    </a:lnTo>
                    <a:lnTo>
                      <a:pt x="414" y="258"/>
                    </a:lnTo>
                    <a:lnTo>
                      <a:pt x="414" y="240"/>
                    </a:lnTo>
                    <a:lnTo>
                      <a:pt x="420" y="228"/>
                    </a:lnTo>
                    <a:lnTo>
                      <a:pt x="426" y="222"/>
                    </a:lnTo>
                    <a:lnTo>
                      <a:pt x="438" y="198"/>
                    </a:lnTo>
                    <a:lnTo>
                      <a:pt x="438" y="186"/>
                    </a:lnTo>
                    <a:lnTo>
                      <a:pt x="432" y="174"/>
                    </a:lnTo>
                    <a:lnTo>
                      <a:pt x="432" y="162"/>
                    </a:lnTo>
                    <a:lnTo>
                      <a:pt x="426" y="150"/>
                    </a:lnTo>
                    <a:lnTo>
                      <a:pt x="426" y="138"/>
                    </a:lnTo>
                    <a:lnTo>
                      <a:pt x="420" y="132"/>
                    </a:lnTo>
                    <a:lnTo>
                      <a:pt x="420" y="126"/>
                    </a:lnTo>
                    <a:lnTo>
                      <a:pt x="432" y="126"/>
                    </a:lnTo>
                    <a:lnTo>
                      <a:pt x="426" y="96"/>
                    </a:lnTo>
                    <a:lnTo>
                      <a:pt x="408" y="102"/>
                    </a:lnTo>
                    <a:lnTo>
                      <a:pt x="408" y="90"/>
                    </a:lnTo>
                    <a:lnTo>
                      <a:pt x="390" y="72"/>
                    </a:lnTo>
                    <a:lnTo>
                      <a:pt x="372" y="66"/>
                    </a:lnTo>
                    <a:lnTo>
                      <a:pt x="342" y="66"/>
                    </a:lnTo>
                    <a:lnTo>
                      <a:pt x="318" y="78"/>
                    </a:lnTo>
                    <a:lnTo>
                      <a:pt x="318" y="84"/>
                    </a:lnTo>
                    <a:lnTo>
                      <a:pt x="312" y="90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82" y="84"/>
                    </a:lnTo>
                    <a:lnTo>
                      <a:pt x="276" y="78"/>
                    </a:lnTo>
                    <a:lnTo>
                      <a:pt x="264" y="72"/>
                    </a:lnTo>
                    <a:lnTo>
                      <a:pt x="258" y="60"/>
                    </a:lnTo>
                    <a:lnTo>
                      <a:pt x="258" y="48"/>
                    </a:lnTo>
                    <a:lnTo>
                      <a:pt x="252" y="42"/>
                    </a:lnTo>
                    <a:lnTo>
                      <a:pt x="252" y="36"/>
                    </a:lnTo>
                    <a:lnTo>
                      <a:pt x="228" y="42"/>
                    </a:lnTo>
                    <a:lnTo>
                      <a:pt x="228" y="18"/>
                    </a:lnTo>
                    <a:lnTo>
                      <a:pt x="216" y="18"/>
                    </a:lnTo>
                    <a:lnTo>
                      <a:pt x="210" y="24"/>
                    </a:lnTo>
                    <a:lnTo>
                      <a:pt x="204" y="36"/>
                    </a:lnTo>
                    <a:lnTo>
                      <a:pt x="198" y="42"/>
                    </a:lnTo>
                    <a:lnTo>
                      <a:pt x="174" y="36"/>
                    </a:lnTo>
                    <a:lnTo>
                      <a:pt x="174" y="0"/>
                    </a:lnTo>
                    <a:lnTo>
                      <a:pt x="162" y="24"/>
                    </a:lnTo>
                    <a:lnTo>
                      <a:pt x="150" y="6"/>
                    </a:lnTo>
                    <a:lnTo>
                      <a:pt x="144" y="30"/>
                    </a:lnTo>
                    <a:lnTo>
                      <a:pt x="126" y="30"/>
                    </a:lnTo>
                    <a:lnTo>
                      <a:pt x="120" y="48"/>
                    </a:lnTo>
                    <a:lnTo>
                      <a:pt x="102" y="30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66" y="30"/>
                    </a:lnTo>
                    <a:lnTo>
                      <a:pt x="66" y="48"/>
                    </a:lnTo>
                    <a:lnTo>
                      <a:pt x="54" y="42"/>
                    </a:lnTo>
                    <a:lnTo>
                      <a:pt x="36" y="66"/>
                    </a:lnTo>
                    <a:lnTo>
                      <a:pt x="42" y="102"/>
                    </a:lnTo>
                    <a:lnTo>
                      <a:pt x="60" y="108"/>
                    </a:lnTo>
                    <a:lnTo>
                      <a:pt x="48" y="126"/>
                    </a:lnTo>
                    <a:lnTo>
                      <a:pt x="66" y="132"/>
                    </a:lnTo>
                    <a:lnTo>
                      <a:pt x="60" y="138"/>
                    </a:lnTo>
                    <a:lnTo>
                      <a:pt x="54" y="150"/>
                    </a:lnTo>
                    <a:lnTo>
                      <a:pt x="54" y="162"/>
                    </a:lnTo>
                    <a:lnTo>
                      <a:pt x="60" y="162"/>
                    </a:lnTo>
                    <a:lnTo>
                      <a:pt x="72" y="168"/>
                    </a:lnTo>
                    <a:lnTo>
                      <a:pt x="78" y="168"/>
                    </a:lnTo>
                    <a:lnTo>
                      <a:pt x="78" y="180"/>
                    </a:lnTo>
                    <a:lnTo>
                      <a:pt x="72" y="186"/>
                    </a:lnTo>
                    <a:lnTo>
                      <a:pt x="72" y="192"/>
                    </a:lnTo>
                    <a:lnTo>
                      <a:pt x="66" y="186"/>
                    </a:lnTo>
                    <a:lnTo>
                      <a:pt x="54" y="186"/>
                    </a:lnTo>
                    <a:lnTo>
                      <a:pt x="48" y="180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36" y="20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36" y="222"/>
                    </a:lnTo>
                    <a:lnTo>
                      <a:pt x="36" y="228"/>
                    </a:lnTo>
                    <a:lnTo>
                      <a:pt x="42" y="234"/>
                    </a:lnTo>
                    <a:lnTo>
                      <a:pt x="42" y="252"/>
                    </a:lnTo>
                    <a:lnTo>
                      <a:pt x="36" y="258"/>
                    </a:lnTo>
                    <a:lnTo>
                      <a:pt x="30" y="258"/>
                    </a:lnTo>
                    <a:lnTo>
                      <a:pt x="18" y="252"/>
                    </a:lnTo>
                    <a:lnTo>
                      <a:pt x="12" y="246"/>
                    </a:lnTo>
                    <a:lnTo>
                      <a:pt x="6" y="246"/>
                    </a:lnTo>
                    <a:lnTo>
                      <a:pt x="24" y="282"/>
                    </a:lnTo>
                    <a:lnTo>
                      <a:pt x="24" y="306"/>
                    </a:lnTo>
                    <a:lnTo>
                      <a:pt x="18" y="324"/>
                    </a:lnTo>
                    <a:lnTo>
                      <a:pt x="6" y="330"/>
                    </a:lnTo>
                    <a:lnTo>
                      <a:pt x="0" y="342"/>
                    </a:lnTo>
                    <a:lnTo>
                      <a:pt x="6" y="348"/>
                    </a:lnTo>
                    <a:lnTo>
                      <a:pt x="24" y="348"/>
                    </a:lnTo>
                    <a:lnTo>
                      <a:pt x="24" y="360"/>
                    </a:lnTo>
                    <a:lnTo>
                      <a:pt x="60" y="354"/>
                    </a:lnTo>
                    <a:lnTo>
                      <a:pt x="60" y="384"/>
                    </a:lnTo>
                    <a:lnTo>
                      <a:pt x="90" y="414"/>
                    </a:lnTo>
                    <a:lnTo>
                      <a:pt x="90" y="438"/>
                    </a:lnTo>
                    <a:lnTo>
                      <a:pt x="84" y="450"/>
                    </a:lnTo>
                    <a:lnTo>
                      <a:pt x="84" y="462"/>
                    </a:lnTo>
                    <a:lnTo>
                      <a:pt x="78" y="468"/>
                    </a:lnTo>
                    <a:lnTo>
                      <a:pt x="78" y="516"/>
                    </a:lnTo>
                    <a:lnTo>
                      <a:pt x="90" y="516"/>
                    </a:lnTo>
                    <a:lnTo>
                      <a:pt x="96" y="510"/>
                    </a:lnTo>
                    <a:lnTo>
                      <a:pt x="102" y="498"/>
                    </a:lnTo>
                    <a:lnTo>
                      <a:pt x="114" y="498"/>
                    </a:lnTo>
                    <a:lnTo>
                      <a:pt x="126" y="486"/>
                    </a:lnTo>
                    <a:lnTo>
                      <a:pt x="138" y="480"/>
                    </a:lnTo>
                    <a:lnTo>
                      <a:pt x="198" y="456"/>
                    </a:lnTo>
                    <a:lnTo>
                      <a:pt x="228" y="450"/>
                    </a:lnTo>
                    <a:lnTo>
                      <a:pt x="264" y="450"/>
                    </a:lnTo>
                    <a:lnTo>
                      <a:pt x="270" y="444"/>
                    </a:lnTo>
                    <a:lnTo>
                      <a:pt x="282" y="444"/>
                    </a:lnTo>
                    <a:lnTo>
                      <a:pt x="294" y="438"/>
                    </a:lnTo>
                    <a:lnTo>
                      <a:pt x="330" y="438"/>
                    </a:lnTo>
                    <a:lnTo>
                      <a:pt x="336" y="444"/>
                    </a:lnTo>
                    <a:lnTo>
                      <a:pt x="342" y="444"/>
                    </a:lnTo>
                    <a:lnTo>
                      <a:pt x="348" y="450"/>
                    </a:lnTo>
                    <a:lnTo>
                      <a:pt x="366" y="450"/>
                    </a:lnTo>
                    <a:lnTo>
                      <a:pt x="378" y="438"/>
                    </a:lnTo>
                    <a:lnTo>
                      <a:pt x="384" y="438"/>
                    </a:lnTo>
                    <a:lnTo>
                      <a:pt x="384" y="444"/>
                    </a:lnTo>
                    <a:lnTo>
                      <a:pt x="396" y="456"/>
                    </a:lnTo>
                    <a:lnTo>
                      <a:pt x="408" y="462"/>
                    </a:lnTo>
                    <a:lnTo>
                      <a:pt x="420" y="462"/>
                    </a:lnTo>
                    <a:lnTo>
                      <a:pt x="426" y="468"/>
                    </a:lnTo>
                    <a:lnTo>
                      <a:pt x="426" y="414"/>
                    </a:lnTo>
                    <a:lnTo>
                      <a:pt x="402" y="40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00" name="Congo"/>
              <p:cNvSpPr>
                <a:spLocks/>
              </p:cNvSpPr>
              <p:nvPr/>
            </p:nvSpPr>
            <p:spPr bwMode="auto">
              <a:xfrm>
                <a:off x="2876" y="2199"/>
                <a:ext cx="345" cy="388"/>
              </a:xfrm>
              <a:custGeom>
                <a:avLst/>
                <a:gdLst>
                  <a:gd name="T0" fmla="*/ 2147483647 w 1350"/>
                  <a:gd name="T1" fmla="*/ 2147483647 h 1518"/>
                  <a:gd name="T2" fmla="*/ 2147483647 w 1350"/>
                  <a:gd name="T3" fmla="*/ 2147483647 h 1518"/>
                  <a:gd name="T4" fmla="*/ 2147483647 w 1350"/>
                  <a:gd name="T5" fmla="*/ 2147483647 h 1518"/>
                  <a:gd name="T6" fmla="*/ 2147483647 w 1350"/>
                  <a:gd name="T7" fmla="*/ 2147483647 h 1518"/>
                  <a:gd name="T8" fmla="*/ 2147483647 w 1350"/>
                  <a:gd name="T9" fmla="*/ 2147483647 h 1518"/>
                  <a:gd name="T10" fmla="*/ 2147483647 w 1350"/>
                  <a:gd name="T11" fmla="*/ 2147483647 h 1518"/>
                  <a:gd name="T12" fmla="*/ 2147483647 w 1350"/>
                  <a:gd name="T13" fmla="*/ 2147483647 h 1518"/>
                  <a:gd name="T14" fmla="*/ 2147483647 w 1350"/>
                  <a:gd name="T15" fmla="*/ 2147483647 h 1518"/>
                  <a:gd name="T16" fmla="*/ 2147483647 w 1350"/>
                  <a:gd name="T17" fmla="*/ 2147483647 h 1518"/>
                  <a:gd name="T18" fmla="*/ 2147483647 w 1350"/>
                  <a:gd name="T19" fmla="*/ 2147483647 h 1518"/>
                  <a:gd name="T20" fmla="*/ 2147483647 w 1350"/>
                  <a:gd name="T21" fmla="*/ 2147483647 h 1518"/>
                  <a:gd name="T22" fmla="*/ 2147483647 w 1350"/>
                  <a:gd name="T23" fmla="*/ 2147483647 h 1518"/>
                  <a:gd name="T24" fmla="*/ 2147483647 w 1350"/>
                  <a:gd name="T25" fmla="*/ 2147483647 h 1518"/>
                  <a:gd name="T26" fmla="*/ 2147483647 w 1350"/>
                  <a:gd name="T27" fmla="*/ 2147483647 h 1518"/>
                  <a:gd name="T28" fmla="*/ 2147483647 w 1350"/>
                  <a:gd name="T29" fmla="*/ 2147483647 h 1518"/>
                  <a:gd name="T30" fmla="*/ 2147483647 w 1350"/>
                  <a:gd name="T31" fmla="*/ 2147483647 h 1518"/>
                  <a:gd name="T32" fmla="*/ 2147483647 w 1350"/>
                  <a:gd name="T33" fmla="*/ 2147483647 h 1518"/>
                  <a:gd name="T34" fmla="*/ 2147483647 w 1350"/>
                  <a:gd name="T35" fmla="*/ 2147483647 h 1518"/>
                  <a:gd name="T36" fmla="*/ 2147483647 w 1350"/>
                  <a:gd name="T37" fmla="*/ 2147483647 h 1518"/>
                  <a:gd name="T38" fmla="*/ 2147483647 w 1350"/>
                  <a:gd name="T39" fmla="*/ 2147483647 h 1518"/>
                  <a:gd name="T40" fmla="*/ 2147483647 w 1350"/>
                  <a:gd name="T41" fmla="*/ 2147483647 h 1518"/>
                  <a:gd name="T42" fmla="*/ 2147483647 w 1350"/>
                  <a:gd name="T43" fmla="*/ 2147483647 h 1518"/>
                  <a:gd name="T44" fmla="*/ 2147483647 w 1350"/>
                  <a:gd name="T45" fmla="*/ 2147483647 h 1518"/>
                  <a:gd name="T46" fmla="*/ 2147483647 w 1350"/>
                  <a:gd name="T47" fmla="*/ 2147483647 h 1518"/>
                  <a:gd name="T48" fmla="*/ 2147483647 w 1350"/>
                  <a:gd name="T49" fmla="*/ 2147483647 h 1518"/>
                  <a:gd name="T50" fmla="*/ 2147483647 w 1350"/>
                  <a:gd name="T51" fmla="*/ 2147483647 h 1518"/>
                  <a:gd name="T52" fmla="*/ 2147483647 w 1350"/>
                  <a:gd name="T53" fmla="*/ 2147483647 h 1518"/>
                  <a:gd name="T54" fmla="*/ 2147483647 w 1350"/>
                  <a:gd name="T55" fmla="*/ 2147483647 h 1518"/>
                  <a:gd name="T56" fmla="*/ 2147483647 w 1350"/>
                  <a:gd name="T57" fmla="*/ 2147483647 h 1518"/>
                  <a:gd name="T58" fmla="*/ 2147483647 w 1350"/>
                  <a:gd name="T59" fmla="*/ 2147483647 h 1518"/>
                  <a:gd name="T60" fmla="*/ 2147483647 w 1350"/>
                  <a:gd name="T61" fmla="*/ 2147483647 h 1518"/>
                  <a:gd name="T62" fmla="*/ 2147483647 w 1350"/>
                  <a:gd name="T63" fmla="*/ 2147483647 h 1518"/>
                  <a:gd name="T64" fmla="*/ 2147483647 w 1350"/>
                  <a:gd name="T65" fmla="*/ 2147483647 h 1518"/>
                  <a:gd name="T66" fmla="*/ 2147483647 w 1350"/>
                  <a:gd name="T67" fmla="*/ 2147483647 h 1518"/>
                  <a:gd name="T68" fmla="*/ 2147483647 w 1350"/>
                  <a:gd name="T69" fmla="*/ 2147483647 h 1518"/>
                  <a:gd name="T70" fmla="*/ 2147483647 w 1350"/>
                  <a:gd name="T71" fmla="*/ 2147483647 h 1518"/>
                  <a:gd name="T72" fmla="*/ 2147483647 w 1350"/>
                  <a:gd name="T73" fmla="*/ 2147483647 h 1518"/>
                  <a:gd name="T74" fmla="*/ 2147483647 w 1350"/>
                  <a:gd name="T75" fmla="*/ 2147483647 h 1518"/>
                  <a:gd name="T76" fmla="*/ 2147483647 w 1350"/>
                  <a:gd name="T77" fmla="*/ 2147483647 h 1518"/>
                  <a:gd name="T78" fmla="*/ 2147483647 w 1350"/>
                  <a:gd name="T79" fmla="*/ 2147483647 h 1518"/>
                  <a:gd name="T80" fmla="*/ 2147483647 w 1350"/>
                  <a:gd name="T81" fmla="*/ 2147483647 h 1518"/>
                  <a:gd name="T82" fmla="*/ 2147483647 w 1350"/>
                  <a:gd name="T83" fmla="*/ 2147483647 h 1518"/>
                  <a:gd name="T84" fmla="*/ 2147483647 w 1350"/>
                  <a:gd name="T85" fmla="*/ 2147483647 h 1518"/>
                  <a:gd name="T86" fmla="*/ 2147483647 w 1350"/>
                  <a:gd name="T87" fmla="*/ 2147483647 h 1518"/>
                  <a:gd name="T88" fmla="*/ 2147483647 w 1350"/>
                  <a:gd name="T89" fmla="*/ 2147483647 h 1518"/>
                  <a:gd name="T90" fmla="*/ 2147483647 w 1350"/>
                  <a:gd name="T91" fmla="*/ 2147483647 h 1518"/>
                  <a:gd name="T92" fmla="*/ 2147483647 w 1350"/>
                  <a:gd name="T93" fmla="*/ 2147483647 h 1518"/>
                  <a:gd name="T94" fmla="*/ 2147483647 w 1350"/>
                  <a:gd name="T95" fmla="*/ 2147483647 h 1518"/>
                  <a:gd name="T96" fmla="*/ 2147483647 w 1350"/>
                  <a:gd name="T97" fmla="*/ 2147483647 h 1518"/>
                  <a:gd name="T98" fmla="*/ 2147483647 w 1350"/>
                  <a:gd name="T99" fmla="*/ 2147483647 h 1518"/>
                  <a:gd name="T100" fmla="*/ 2147483647 w 1350"/>
                  <a:gd name="T101" fmla="*/ 2147483647 h 1518"/>
                  <a:gd name="T102" fmla="*/ 2147483647 w 1350"/>
                  <a:gd name="T103" fmla="*/ 2147483647 h 1518"/>
                  <a:gd name="T104" fmla="*/ 2147483647 w 1350"/>
                  <a:gd name="T105" fmla="*/ 2147483647 h 1518"/>
                  <a:gd name="T106" fmla="*/ 2147483647 w 1350"/>
                  <a:gd name="T107" fmla="*/ 2147483647 h 1518"/>
                  <a:gd name="T108" fmla="*/ 2147483647 w 1350"/>
                  <a:gd name="T109" fmla="*/ 2147483647 h 1518"/>
                  <a:gd name="T110" fmla="*/ 2147483647 w 1350"/>
                  <a:gd name="T111" fmla="*/ 2147483647 h 1518"/>
                  <a:gd name="T112" fmla="*/ 2147483647 w 1350"/>
                  <a:gd name="T113" fmla="*/ 2147483647 h 1518"/>
                  <a:gd name="T114" fmla="*/ 2147483647 w 1350"/>
                  <a:gd name="T115" fmla="*/ 2147483647 h 1518"/>
                  <a:gd name="T116" fmla="*/ 2147483647 w 1350"/>
                  <a:gd name="T117" fmla="*/ 2147483647 h 1518"/>
                  <a:gd name="T118" fmla="*/ 2147483647 w 1350"/>
                  <a:gd name="T119" fmla="*/ 2147483647 h 1518"/>
                  <a:gd name="T120" fmla="*/ 2147483647 w 1350"/>
                  <a:gd name="T121" fmla="*/ 2147483647 h 1518"/>
                  <a:gd name="T122" fmla="*/ 2147483647 w 1350"/>
                  <a:gd name="T123" fmla="*/ 2147483647 h 1518"/>
                  <a:gd name="T124" fmla="*/ 2147483647 w 1350"/>
                  <a:gd name="T125" fmla="*/ 2147483647 h 151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50"/>
                  <a:gd name="T190" fmla="*/ 0 h 1518"/>
                  <a:gd name="T191" fmla="*/ 1350 w 1350"/>
                  <a:gd name="T192" fmla="*/ 1518 h 151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50" h="1518">
                    <a:moveTo>
                      <a:pt x="1242" y="468"/>
                    </a:moveTo>
                    <a:lnTo>
                      <a:pt x="1242" y="438"/>
                    </a:lnTo>
                    <a:lnTo>
                      <a:pt x="1260" y="366"/>
                    </a:lnTo>
                    <a:lnTo>
                      <a:pt x="1278" y="354"/>
                    </a:lnTo>
                    <a:lnTo>
                      <a:pt x="1278" y="342"/>
                    </a:lnTo>
                    <a:lnTo>
                      <a:pt x="1302" y="330"/>
                    </a:lnTo>
                    <a:lnTo>
                      <a:pt x="1308" y="318"/>
                    </a:lnTo>
                    <a:lnTo>
                      <a:pt x="1320" y="312"/>
                    </a:lnTo>
                    <a:lnTo>
                      <a:pt x="1332" y="288"/>
                    </a:lnTo>
                    <a:lnTo>
                      <a:pt x="1344" y="276"/>
                    </a:lnTo>
                    <a:lnTo>
                      <a:pt x="1350" y="264"/>
                    </a:lnTo>
                    <a:lnTo>
                      <a:pt x="1350" y="252"/>
                    </a:lnTo>
                    <a:lnTo>
                      <a:pt x="1344" y="246"/>
                    </a:lnTo>
                    <a:lnTo>
                      <a:pt x="1332" y="240"/>
                    </a:lnTo>
                    <a:lnTo>
                      <a:pt x="1320" y="240"/>
                    </a:lnTo>
                    <a:lnTo>
                      <a:pt x="1314" y="234"/>
                    </a:lnTo>
                    <a:lnTo>
                      <a:pt x="1314" y="222"/>
                    </a:lnTo>
                    <a:lnTo>
                      <a:pt x="1320" y="210"/>
                    </a:lnTo>
                    <a:lnTo>
                      <a:pt x="1326" y="204"/>
                    </a:lnTo>
                    <a:lnTo>
                      <a:pt x="1326" y="198"/>
                    </a:lnTo>
                    <a:lnTo>
                      <a:pt x="1320" y="192"/>
                    </a:lnTo>
                    <a:lnTo>
                      <a:pt x="1308" y="186"/>
                    </a:lnTo>
                    <a:lnTo>
                      <a:pt x="1326" y="168"/>
                    </a:lnTo>
                    <a:lnTo>
                      <a:pt x="1320" y="144"/>
                    </a:lnTo>
                    <a:lnTo>
                      <a:pt x="1302" y="144"/>
                    </a:lnTo>
                    <a:lnTo>
                      <a:pt x="1296" y="120"/>
                    </a:lnTo>
                    <a:lnTo>
                      <a:pt x="1290" y="120"/>
                    </a:lnTo>
                    <a:lnTo>
                      <a:pt x="1284" y="114"/>
                    </a:lnTo>
                    <a:lnTo>
                      <a:pt x="1272" y="108"/>
                    </a:lnTo>
                    <a:lnTo>
                      <a:pt x="1260" y="96"/>
                    </a:lnTo>
                    <a:lnTo>
                      <a:pt x="1254" y="84"/>
                    </a:lnTo>
                    <a:lnTo>
                      <a:pt x="1248" y="66"/>
                    </a:lnTo>
                    <a:lnTo>
                      <a:pt x="1236" y="60"/>
                    </a:lnTo>
                    <a:lnTo>
                      <a:pt x="1230" y="54"/>
                    </a:lnTo>
                    <a:lnTo>
                      <a:pt x="1218" y="66"/>
                    </a:lnTo>
                    <a:lnTo>
                      <a:pt x="1218" y="72"/>
                    </a:lnTo>
                    <a:lnTo>
                      <a:pt x="1206" y="84"/>
                    </a:lnTo>
                    <a:lnTo>
                      <a:pt x="1200" y="84"/>
                    </a:lnTo>
                    <a:lnTo>
                      <a:pt x="1188" y="78"/>
                    </a:lnTo>
                    <a:lnTo>
                      <a:pt x="1188" y="72"/>
                    </a:lnTo>
                    <a:lnTo>
                      <a:pt x="1176" y="66"/>
                    </a:lnTo>
                    <a:lnTo>
                      <a:pt x="1164" y="66"/>
                    </a:lnTo>
                    <a:lnTo>
                      <a:pt x="1158" y="72"/>
                    </a:lnTo>
                    <a:lnTo>
                      <a:pt x="1152" y="84"/>
                    </a:lnTo>
                    <a:lnTo>
                      <a:pt x="1146" y="90"/>
                    </a:lnTo>
                    <a:lnTo>
                      <a:pt x="1098" y="66"/>
                    </a:lnTo>
                    <a:lnTo>
                      <a:pt x="1098" y="42"/>
                    </a:lnTo>
                    <a:lnTo>
                      <a:pt x="1068" y="18"/>
                    </a:lnTo>
                    <a:lnTo>
                      <a:pt x="1062" y="6"/>
                    </a:lnTo>
                    <a:lnTo>
                      <a:pt x="1044" y="24"/>
                    </a:lnTo>
                    <a:lnTo>
                      <a:pt x="1026" y="30"/>
                    </a:lnTo>
                    <a:lnTo>
                      <a:pt x="1002" y="30"/>
                    </a:lnTo>
                    <a:lnTo>
                      <a:pt x="990" y="18"/>
                    </a:lnTo>
                    <a:lnTo>
                      <a:pt x="990" y="12"/>
                    </a:lnTo>
                    <a:lnTo>
                      <a:pt x="954" y="18"/>
                    </a:lnTo>
                    <a:lnTo>
                      <a:pt x="942" y="6"/>
                    </a:lnTo>
                    <a:lnTo>
                      <a:pt x="942" y="0"/>
                    </a:lnTo>
                    <a:lnTo>
                      <a:pt x="936" y="0"/>
                    </a:lnTo>
                    <a:lnTo>
                      <a:pt x="918" y="18"/>
                    </a:lnTo>
                    <a:lnTo>
                      <a:pt x="918" y="30"/>
                    </a:lnTo>
                    <a:lnTo>
                      <a:pt x="906" y="30"/>
                    </a:lnTo>
                    <a:lnTo>
                      <a:pt x="900" y="36"/>
                    </a:lnTo>
                    <a:lnTo>
                      <a:pt x="876" y="36"/>
                    </a:lnTo>
                    <a:lnTo>
                      <a:pt x="864" y="24"/>
                    </a:lnTo>
                    <a:lnTo>
                      <a:pt x="840" y="42"/>
                    </a:lnTo>
                    <a:lnTo>
                      <a:pt x="822" y="42"/>
                    </a:lnTo>
                    <a:lnTo>
                      <a:pt x="810" y="54"/>
                    </a:lnTo>
                    <a:lnTo>
                      <a:pt x="798" y="60"/>
                    </a:lnTo>
                    <a:lnTo>
                      <a:pt x="792" y="66"/>
                    </a:lnTo>
                    <a:lnTo>
                      <a:pt x="786" y="66"/>
                    </a:lnTo>
                    <a:lnTo>
                      <a:pt x="762" y="42"/>
                    </a:lnTo>
                    <a:lnTo>
                      <a:pt x="756" y="54"/>
                    </a:lnTo>
                    <a:lnTo>
                      <a:pt x="738" y="72"/>
                    </a:lnTo>
                    <a:lnTo>
                      <a:pt x="738" y="84"/>
                    </a:lnTo>
                    <a:lnTo>
                      <a:pt x="732" y="90"/>
                    </a:lnTo>
                    <a:lnTo>
                      <a:pt x="726" y="102"/>
                    </a:lnTo>
                    <a:lnTo>
                      <a:pt x="720" y="108"/>
                    </a:lnTo>
                    <a:lnTo>
                      <a:pt x="708" y="102"/>
                    </a:lnTo>
                    <a:lnTo>
                      <a:pt x="702" y="96"/>
                    </a:lnTo>
                    <a:lnTo>
                      <a:pt x="690" y="90"/>
                    </a:lnTo>
                    <a:lnTo>
                      <a:pt x="642" y="90"/>
                    </a:lnTo>
                    <a:lnTo>
                      <a:pt x="630" y="84"/>
                    </a:lnTo>
                    <a:lnTo>
                      <a:pt x="624" y="78"/>
                    </a:lnTo>
                    <a:lnTo>
                      <a:pt x="582" y="78"/>
                    </a:lnTo>
                    <a:lnTo>
                      <a:pt x="582" y="48"/>
                    </a:lnTo>
                    <a:lnTo>
                      <a:pt x="576" y="42"/>
                    </a:lnTo>
                    <a:lnTo>
                      <a:pt x="558" y="42"/>
                    </a:lnTo>
                    <a:lnTo>
                      <a:pt x="558" y="30"/>
                    </a:lnTo>
                    <a:lnTo>
                      <a:pt x="546" y="24"/>
                    </a:lnTo>
                    <a:lnTo>
                      <a:pt x="534" y="24"/>
                    </a:lnTo>
                    <a:lnTo>
                      <a:pt x="516" y="18"/>
                    </a:lnTo>
                    <a:lnTo>
                      <a:pt x="504" y="18"/>
                    </a:lnTo>
                    <a:lnTo>
                      <a:pt x="492" y="24"/>
                    </a:lnTo>
                    <a:lnTo>
                      <a:pt x="486" y="30"/>
                    </a:lnTo>
                    <a:lnTo>
                      <a:pt x="486" y="36"/>
                    </a:lnTo>
                    <a:lnTo>
                      <a:pt x="480" y="48"/>
                    </a:lnTo>
                    <a:lnTo>
                      <a:pt x="480" y="54"/>
                    </a:lnTo>
                    <a:lnTo>
                      <a:pt x="474" y="66"/>
                    </a:lnTo>
                    <a:lnTo>
                      <a:pt x="462" y="78"/>
                    </a:lnTo>
                    <a:lnTo>
                      <a:pt x="456" y="78"/>
                    </a:lnTo>
                    <a:lnTo>
                      <a:pt x="444" y="90"/>
                    </a:lnTo>
                    <a:lnTo>
                      <a:pt x="444" y="102"/>
                    </a:lnTo>
                    <a:lnTo>
                      <a:pt x="450" y="102"/>
                    </a:lnTo>
                    <a:lnTo>
                      <a:pt x="450" y="120"/>
                    </a:lnTo>
                    <a:lnTo>
                      <a:pt x="438" y="138"/>
                    </a:lnTo>
                    <a:lnTo>
                      <a:pt x="450" y="150"/>
                    </a:lnTo>
                    <a:lnTo>
                      <a:pt x="450" y="186"/>
                    </a:lnTo>
                    <a:lnTo>
                      <a:pt x="444" y="198"/>
                    </a:lnTo>
                    <a:lnTo>
                      <a:pt x="438" y="216"/>
                    </a:lnTo>
                    <a:lnTo>
                      <a:pt x="426" y="228"/>
                    </a:lnTo>
                    <a:lnTo>
                      <a:pt x="414" y="252"/>
                    </a:lnTo>
                    <a:lnTo>
                      <a:pt x="408" y="258"/>
                    </a:lnTo>
                    <a:lnTo>
                      <a:pt x="408" y="288"/>
                    </a:lnTo>
                    <a:lnTo>
                      <a:pt x="414" y="300"/>
                    </a:lnTo>
                    <a:lnTo>
                      <a:pt x="414" y="324"/>
                    </a:lnTo>
                    <a:lnTo>
                      <a:pt x="396" y="360"/>
                    </a:lnTo>
                    <a:lnTo>
                      <a:pt x="396" y="372"/>
                    </a:lnTo>
                    <a:lnTo>
                      <a:pt x="402" y="378"/>
                    </a:lnTo>
                    <a:lnTo>
                      <a:pt x="408" y="390"/>
                    </a:lnTo>
                    <a:lnTo>
                      <a:pt x="408" y="414"/>
                    </a:lnTo>
                    <a:lnTo>
                      <a:pt x="402" y="426"/>
                    </a:lnTo>
                    <a:lnTo>
                      <a:pt x="390" y="432"/>
                    </a:lnTo>
                    <a:lnTo>
                      <a:pt x="390" y="486"/>
                    </a:lnTo>
                    <a:lnTo>
                      <a:pt x="384" y="492"/>
                    </a:lnTo>
                    <a:lnTo>
                      <a:pt x="372" y="498"/>
                    </a:lnTo>
                    <a:lnTo>
                      <a:pt x="366" y="510"/>
                    </a:lnTo>
                    <a:lnTo>
                      <a:pt x="318" y="534"/>
                    </a:lnTo>
                    <a:lnTo>
                      <a:pt x="312" y="540"/>
                    </a:lnTo>
                    <a:lnTo>
                      <a:pt x="306" y="552"/>
                    </a:lnTo>
                    <a:lnTo>
                      <a:pt x="306" y="588"/>
                    </a:lnTo>
                    <a:lnTo>
                      <a:pt x="282" y="612"/>
                    </a:lnTo>
                    <a:lnTo>
                      <a:pt x="276" y="612"/>
                    </a:lnTo>
                    <a:lnTo>
                      <a:pt x="282" y="714"/>
                    </a:lnTo>
                    <a:lnTo>
                      <a:pt x="252" y="756"/>
                    </a:lnTo>
                    <a:lnTo>
                      <a:pt x="246" y="762"/>
                    </a:lnTo>
                    <a:lnTo>
                      <a:pt x="228" y="762"/>
                    </a:lnTo>
                    <a:lnTo>
                      <a:pt x="216" y="774"/>
                    </a:lnTo>
                    <a:lnTo>
                      <a:pt x="210" y="786"/>
                    </a:lnTo>
                    <a:lnTo>
                      <a:pt x="192" y="804"/>
                    </a:lnTo>
                    <a:lnTo>
                      <a:pt x="186" y="816"/>
                    </a:lnTo>
                    <a:lnTo>
                      <a:pt x="180" y="822"/>
                    </a:lnTo>
                    <a:lnTo>
                      <a:pt x="168" y="828"/>
                    </a:lnTo>
                    <a:lnTo>
                      <a:pt x="150" y="828"/>
                    </a:lnTo>
                    <a:lnTo>
                      <a:pt x="144" y="822"/>
                    </a:lnTo>
                    <a:lnTo>
                      <a:pt x="150" y="810"/>
                    </a:lnTo>
                    <a:lnTo>
                      <a:pt x="150" y="780"/>
                    </a:lnTo>
                    <a:lnTo>
                      <a:pt x="144" y="780"/>
                    </a:lnTo>
                    <a:lnTo>
                      <a:pt x="126" y="798"/>
                    </a:lnTo>
                    <a:lnTo>
                      <a:pt x="102" y="792"/>
                    </a:lnTo>
                    <a:lnTo>
                      <a:pt x="102" y="810"/>
                    </a:lnTo>
                    <a:lnTo>
                      <a:pt x="96" y="822"/>
                    </a:lnTo>
                    <a:lnTo>
                      <a:pt x="90" y="828"/>
                    </a:lnTo>
                    <a:lnTo>
                      <a:pt x="78" y="828"/>
                    </a:lnTo>
                    <a:lnTo>
                      <a:pt x="72" y="822"/>
                    </a:lnTo>
                    <a:lnTo>
                      <a:pt x="72" y="816"/>
                    </a:lnTo>
                    <a:lnTo>
                      <a:pt x="66" y="810"/>
                    </a:lnTo>
                    <a:lnTo>
                      <a:pt x="66" y="804"/>
                    </a:lnTo>
                    <a:lnTo>
                      <a:pt x="54" y="804"/>
                    </a:lnTo>
                    <a:lnTo>
                      <a:pt x="48" y="816"/>
                    </a:lnTo>
                    <a:lnTo>
                      <a:pt x="12" y="846"/>
                    </a:lnTo>
                    <a:lnTo>
                      <a:pt x="18" y="858"/>
                    </a:lnTo>
                    <a:lnTo>
                      <a:pt x="18" y="864"/>
                    </a:lnTo>
                    <a:lnTo>
                      <a:pt x="24" y="876"/>
                    </a:lnTo>
                    <a:lnTo>
                      <a:pt x="24" y="882"/>
                    </a:lnTo>
                    <a:lnTo>
                      <a:pt x="18" y="888"/>
                    </a:lnTo>
                    <a:lnTo>
                      <a:pt x="6" y="894"/>
                    </a:lnTo>
                    <a:lnTo>
                      <a:pt x="0" y="900"/>
                    </a:lnTo>
                    <a:lnTo>
                      <a:pt x="6" y="906"/>
                    </a:lnTo>
                    <a:lnTo>
                      <a:pt x="6" y="912"/>
                    </a:lnTo>
                    <a:lnTo>
                      <a:pt x="18" y="918"/>
                    </a:lnTo>
                    <a:lnTo>
                      <a:pt x="18" y="924"/>
                    </a:lnTo>
                    <a:lnTo>
                      <a:pt x="54" y="906"/>
                    </a:lnTo>
                    <a:lnTo>
                      <a:pt x="78" y="912"/>
                    </a:lnTo>
                    <a:lnTo>
                      <a:pt x="84" y="906"/>
                    </a:lnTo>
                    <a:lnTo>
                      <a:pt x="96" y="912"/>
                    </a:lnTo>
                    <a:lnTo>
                      <a:pt x="120" y="906"/>
                    </a:lnTo>
                    <a:lnTo>
                      <a:pt x="132" y="912"/>
                    </a:lnTo>
                    <a:lnTo>
                      <a:pt x="162" y="912"/>
                    </a:lnTo>
                    <a:lnTo>
                      <a:pt x="174" y="906"/>
                    </a:lnTo>
                    <a:lnTo>
                      <a:pt x="186" y="906"/>
                    </a:lnTo>
                    <a:lnTo>
                      <a:pt x="198" y="912"/>
                    </a:lnTo>
                    <a:lnTo>
                      <a:pt x="228" y="912"/>
                    </a:lnTo>
                    <a:lnTo>
                      <a:pt x="246" y="906"/>
                    </a:lnTo>
                    <a:lnTo>
                      <a:pt x="270" y="906"/>
                    </a:lnTo>
                    <a:lnTo>
                      <a:pt x="276" y="900"/>
                    </a:lnTo>
                    <a:lnTo>
                      <a:pt x="294" y="900"/>
                    </a:lnTo>
                    <a:lnTo>
                      <a:pt x="300" y="906"/>
                    </a:lnTo>
                    <a:lnTo>
                      <a:pt x="306" y="918"/>
                    </a:lnTo>
                    <a:lnTo>
                      <a:pt x="318" y="930"/>
                    </a:lnTo>
                    <a:lnTo>
                      <a:pt x="318" y="972"/>
                    </a:lnTo>
                    <a:lnTo>
                      <a:pt x="336" y="990"/>
                    </a:lnTo>
                    <a:lnTo>
                      <a:pt x="336" y="1014"/>
                    </a:lnTo>
                    <a:lnTo>
                      <a:pt x="330" y="1020"/>
                    </a:lnTo>
                    <a:lnTo>
                      <a:pt x="330" y="1026"/>
                    </a:lnTo>
                    <a:lnTo>
                      <a:pt x="336" y="1032"/>
                    </a:lnTo>
                    <a:lnTo>
                      <a:pt x="342" y="1032"/>
                    </a:lnTo>
                    <a:lnTo>
                      <a:pt x="354" y="1044"/>
                    </a:lnTo>
                    <a:lnTo>
                      <a:pt x="354" y="1056"/>
                    </a:lnTo>
                    <a:lnTo>
                      <a:pt x="360" y="1062"/>
                    </a:lnTo>
                    <a:lnTo>
                      <a:pt x="372" y="1086"/>
                    </a:lnTo>
                    <a:lnTo>
                      <a:pt x="402" y="1086"/>
                    </a:lnTo>
                    <a:lnTo>
                      <a:pt x="414" y="1092"/>
                    </a:lnTo>
                    <a:lnTo>
                      <a:pt x="420" y="1080"/>
                    </a:lnTo>
                    <a:lnTo>
                      <a:pt x="444" y="1080"/>
                    </a:lnTo>
                    <a:lnTo>
                      <a:pt x="456" y="1074"/>
                    </a:lnTo>
                    <a:lnTo>
                      <a:pt x="462" y="1080"/>
                    </a:lnTo>
                    <a:lnTo>
                      <a:pt x="504" y="1074"/>
                    </a:lnTo>
                    <a:lnTo>
                      <a:pt x="504" y="1056"/>
                    </a:lnTo>
                    <a:lnTo>
                      <a:pt x="510" y="1050"/>
                    </a:lnTo>
                    <a:lnTo>
                      <a:pt x="510" y="1044"/>
                    </a:lnTo>
                    <a:lnTo>
                      <a:pt x="522" y="1044"/>
                    </a:lnTo>
                    <a:lnTo>
                      <a:pt x="522" y="1032"/>
                    </a:lnTo>
                    <a:lnTo>
                      <a:pt x="516" y="1020"/>
                    </a:lnTo>
                    <a:lnTo>
                      <a:pt x="510" y="1014"/>
                    </a:lnTo>
                    <a:lnTo>
                      <a:pt x="510" y="1008"/>
                    </a:lnTo>
                    <a:lnTo>
                      <a:pt x="516" y="1002"/>
                    </a:lnTo>
                    <a:lnTo>
                      <a:pt x="564" y="1002"/>
                    </a:lnTo>
                    <a:lnTo>
                      <a:pt x="564" y="996"/>
                    </a:lnTo>
                    <a:lnTo>
                      <a:pt x="576" y="996"/>
                    </a:lnTo>
                    <a:lnTo>
                      <a:pt x="588" y="1002"/>
                    </a:lnTo>
                    <a:lnTo>
                      <a:pt x="588" y="1026"/>
                    </a:lnTo>
                    <a:lnTo>
                      <a:pt x="678" y="1026"/>
                    </a:lnTo>
                    <a:lnTo>
                      <a:pt x="678" y="1050"/>
                    </a:lnTo>
                    <a:lnTo>
                      <a:pt x="666" y="1068"/>
                    </a:lnTo>
                    <a:lnTo>
                      <a:pt x="672" y="1086"/>
                    </a:lnTo>
                    <a:lnTo>
                      <a:pt x="684" y="1098"/>
                    </a:lnTo>
                    <a:lnTo>
                      <a:pt x="690" y="1110"/>
                    </a:lnTo>
                    <a:lnTo>
                      <a:pt x="690" y="1122"/>
                    </a:lnTo>
                    <a:lnTo>
                      <a:pt x="684" y="1134"/>
                    </a:lnTo>
                    <a:lnTo>
                      <a:pt x="678" y="1140"/>
                    </a:lnTo>
                    <a:lnTo>
                      <a:pt x="684" y="1164"/>
                    </a:lnTo>
                    <a:lnTo>
                      <a:pt x="684" y="1176"/>
                    </a:lnTo>
                    <a:lnTo>
                      <a:pt x="678" y="1182"/>
                    </a:lnTo>
                    <a:lnTo>
                      <a:pt x="678" y="1194"/>
                    </a:lnTo>
                    <a:lnTo>
                      <a:pt x="684" y="1212"/>
                    </a:lnTo>
                    <a:lnTo>
                      <a:pt x="696" y="1230"/>
                    </a:lnTo>
                    <a:lnTo>
                      <a:pt x="708" y="1254"/>
                    </a:lnTo>
                    <a:lnTo>
                      <a:pt x="714" y="1260"/>
                    </a:lnTo>
                    <a:lnTo>
                      <a:pt x="714" y="1278"/>
                    </a:lnTo>
                    <a:lnTo>
                      <a:pt x="708" y="1290"/>
                    </a:lnTo>
                    <a:lnTo>
                      <a:pt x="708" y="1302"/>
                    </a:lnTo>
                    <a:lnTo>
                      <a:pt x="702" y="1308"/>
                    </a:lnTo>
                    <a:lnTo>
                      <a:pt x="702" y="1332"/>
                    </a:lnTo>
                    <a:lnTo>
                      <a:pt x="708" y="1338"/>
                    </a:lnTo>
                    <a:lnTo>
                      <a:pt x="714" y="1338"/>
                    </a:lnTo>
                    <a:lnTo>
                      <a:pt x="720" y="1344"/>
                    </a:lnTo>
                    <a:lnTo>
                      <a:pt x="726" y="1326"/>
                    </a:lnTo>
                    <a:lnTo>
                      <a:pt x="756" y="1332"/>
                    </a:lnTo>
                    <a:lnTo>
                      <a:pt x="780" y="1326"/>
                    </a:lnTo>
                    <a:lnTo>
                      <a:pt x="780" y="1314"/>
                    </a:lnTo>
                    <a:lnTo>
                      <a:pt x="792" y="1314"/>
                    </a:lnTo>
                    <a:lnTo>
                      <a:pt x="804" y="1326"/>
                    </a:lnTo>
                    <a:lnTo>
                      <a:pt x="828" y="1326"/>
                    </a:lnTo>
                    <a:lnTo>
                      <a:pt x="834" y="1308"/>
                    </a:lnTo>
                    <a:lnTo>
                      <a:pt x="840" y="1320"/>
                    </a:lnTo>
                    <a:lnTo>
                      <a:pt x="858" y="1320"/>
                    </a:lnTo>
                    <a:lnTo>
                      <a:pt x="858" y="1350"/>
                    </a:lnTo>
                    <a:lnTo>
                      <a:pt x="864" y="1356"/>
                    </a:lnTo>
                    <a:lnTo>
                      <a:pt x="882" y="1356"/>
                    </a:lnTo>
                    <a:lnTo>
                      <a:pt x="882" y="1350"/>
                    </a:lnTo>
                    <a:lnTo>
                      <a:pt x="876" y="1344"/>
                    </a:lnTo>
                    <a:lnTo>
                      <a:pt x="918" y="1338"/>
                    </a:lnTo>
                    <a:lnTo>
                      <a:pt x="918" y="1356"/>
                    </a:lnTo>
                    <a:lnTo>
                      <a:pt x="924" y="1368"/>
                    </a:lnTo>
                    <a:lnTo>
                      <a:pt x="930" y="1374"/>
                    </a:lnTo>
                    <a:lnTo>
                      <a:pt x="948" y="1386"/>
                    </a:lnTo>
                    <a:lnTo>
                      <a:pt x="984" y="1392"/>
                    </a:lnTo>
                    <a:lnTo>
                      <a:pt x="1014" y="1398"/>
                    </a:lnTo>
                    <a:lnTo>
                      <a:pt x="1032" y="1398"/>
                    </a:lnTo>
                    <a:lnTo>
                      <a:pt x="1032" y="1392"/>
                    </a:lnTo>
                    <a:lnTo>
                      <a:pt x="1038" y="1386"/>
                    </a:lnTo>
                    <a:lnTo>
                      <a:pt x="1038" y="1368"/>
                    </a:lnTo>
                    <a:lnTo>
                      <a:pt x="1044" y="1362"/>
                    </a:lnTo>
                    <a:lnTo>
                      <a:pt x="1050" y="1362"/>
                    </a:lnTo>
                    <a:lnTo>
                      <a:pt x="1062" y="1374"/>
                    </a:lnTo>
                    <a:lnTo>
                      <a:pt x="1062" y="1386"/>
                    </a:lnTo>
                    <a:lnTo>
                      <a:pt x="1068" y="1392"/>
                    </a:lnTo>
                    <a:lnTo>
                      <a:pt x="1080" y="1392"/>
                    </a:lnTo>
                    <a:lnTo>
                      <a:pt x="1080" y="1404"/>
                    </a:lnTo>
                    <a:lnTo>
                      <a:pt x="1074" y="1404"/>
                    </a:lnTo>
                    <a:lnTo>
                      <a:pt x="1074" y="1416"/>
                    </a:lnTo>
                    <a:lnTo>
                      <a:pt x="1104" y="1416"/>
                    </a:lnTo>
                    <a:lnTo>
                      <a:pt x="1110" y="1422"/>
                    </a:lnTo>
                    <a:lnTo>
                      <a:pt x="1110" y="1434"/>
                    </a:lnTo>
                    <a:lnTo>
                      <a:pt x="1122" y="1434"/>
                    </a:lnTo>
                    <a:lnTo>
                      <a:pt x="1128" y="1428"/>
                    </a:lnTo>
                    <a:lnTo>
                      <a:pt x="1134" y="1428"/>
                    </a:lnTo>
                    <a:lnTo>
                      <a:pt x="1140" y="1434"/>
                    </a:lnTo>
                    <a:lnTo>
                      <a:pt x="1146" y="1446"/>
                    </a:lnTo>
                    <a:lnTo>
                      <a:pt x="1146" y="1452"/>
                    </a:lnTo>
                    <a:lnTo>
                      <a:pt x="1152" y="1464"/>
                    </a:lnTo>
                    <a:lnTo>
                      <a:pt x="1164" y="1464"/>
                    </a:lnTo>
                    <a:lnTo>
                      <a:pt x="1176" y="1476"/>
                    </a:lnTo>
                    <a:lnTo>
                      <a:pt x="1176" y="1488"/>
                    </a:lnTo>
                    <a:lnTo>
                      <a:pt x="1182" y="1500"/>
                    </a:lnTo>
                    <a:lnTo>
                      <a:pt x="1182" y="1512"/>
                    </a:lnTo>
                    <a:lnTo>
                      <a:pt x="1200" y="1512"/>
                    </a:lnTo>
                    <a:lnTo>
                      <a:pt x="1218" y="1500"/>
                    </a:lnTo>
                    <a:lnTo>
                      <a:pt x="1224" y="1512"/>
                    </a:lnTo>
                    <a:lnTo>
                      <a:pt x="1224" y="1518"/>
                    </a:lnTo>
                    <a:lnTo>
                      <a:pt x="1230" y="1518"/>
                    </a:lnTo>
                    <a:lnTo>
                      <a:pt x="1236" y="1500"/>
                    </a:lnTo>
                    <a:lnTo>
                      <a:pt x="1242" y="1464"/>
                    </a:lnTo>
                    <a:lnTo>
                      <a:pt x="1242" y="1416"/>
                    </a:lnTo>
                    <a:lnTo>
                      <a:pt x="1218" y="1416"/>
                    </a:lnTo>
                    <a:lnTo>
                      <a:pt x="1218" y="1434"/>
                    </a:lnTo>
                    <a:lnTo>
                      <a:pt x="1212" y="1440"/>
                    </a:lnTo>
                    <a:lnTo>
                      <a:pt x="1206" y="1440"/>
                    </a:lnTo>
                    <a:lnTo>
                      <a:pt x="1194" y="1434"/>
                    </a:lnTo>
                    <a:lnTo>
                      <a:pt x="1164" y="1404"/>
                    </a:lnTo>
                    <a:lnTo>
                      <a:pt x="1158" y="1404"/>
                    </a:lnTo>
                    <a:lnTo>
                      <a:pt x="1158" y="1398"/>
                    </a:lnTo>
                    <a:lnTo>
                      <a:pt x="1152" y="1398"/>
                    </a:lnTo>
                    <a:lnTo>
                      <a:pt x="1140" y="1386"/>
                    </a:lnTo>
                    <a:lnTo>
                      <a:pt x="1140" y="1362"/>
                    </a:lnTo>
                    <a:lnTo>
                      <a:pt x="1146" y="1350"/>
                    </a:lnTo>
                    <a:lnTo>
                      <a:pt x="1152" y="1332"/>
                    </a:lnTo>
                    <a:lnTo>
                      <a:pt x="1158" y="1320"/>
                    </a:lnTo>
                    <a:lnTo>
                      <a:pt x="1170" y="1308"/>
                    </a:lnTo>
                    <a:lnTo>
                      <a:pt x="1170" y="1254"/>
                    </a:lnTo>
                    <a:lnTo>
                      <a:pt x="1164" y="1236"/>
                    </a:lnTo>
                    <a:lnTo>
                      <a:pt x="1164" y="1212"/>
                    </a:lnTo>
                    <a:lnTo>
                      <a:pt x="1158" y="1206"/>
                    </a:lnTo>
                    <a:lnTo>
                      <a:pt x="1158" y="1200"/>
                    </a:lnTo>
                    <a:lnTo>
                      <a:pt x="1152" y="1194"/>
                    </a:lnTo>
                    <a:lnTo>
                      <a:pt x="1152" y="1188"/>
                    </a:lnTo>
                    <a:lnTo>
                      <a:pt x="1140" y="1176"/>
                    </a:lnTo>
                    <a:lnTo>
                      <a:pt x="1146" y="1176"/>
                    </a:lnTo>
                    <a:lnTo>
                      <a:pt x="1152" y="1170"/>
                    </a:lnTo>
                    <a:lnTo>
                      <a:pt x="1164" y="1164"/>
                    </a:lnTo>
                    <a:lnTo>
                      <a:pt x="1182" y="1146"/>
                    </a:lnTo>
                    <a:lnTo>
                      <a:pt x="1182" y="1116"/>
                    </a:lnTo>
                    <a:lnTo>
                      <a:pt x="1194" y="1116"/>
                    </a:lnTo>
                    <a:lnTo>
                      <a:pt x="1212" y="1110"/>
                    </a:lnTo>
                    <a:lnTo>
                      <a:pt x="1230" y="1110"/>
                    </a:lnTo>
                    <a:lnTo>
                      <a:pt x="1242" y="1104"/>
                    </a:lnTo>
                    <a:lnTo>
                      <a:pt x="1260" y="1104"/>
                    </a:lnTo>
                    <a:lnTo>
                      <a:pt x="1284" y="1092"/>
                    </a:lnTo>
                    <a:lnTo>
                      <a:pt x="1290" y="1092"/>
                    </a:lnTo>
                    <a:lnTo>
                      <a:pt x="1290" y="1086"/>
                    </a:lnTo>
                    <a:lnTo>
                      <a:pt x="1284" y="1074"/>
                    </a:lnTo>
                    <a:lnTo>
                      <a:pt x="1272" y="1062"/>
                    </a:lnTo>
                    <a:lnTo>
                      <a:pt x="1272" y="1014"/>
                    </a:lnTo>
                    <a:lnTo>
                      <a:pt x="1248" y="1014"/>
                    </a:lnTo>
                    <a:lnTo>
                      <a:pt x="1248" y="1008"/>
                    </a:lnTo>
                    <a:lnTo>
                      <a:pt x="1242" y="996"/>
                    </a:lnTo>
                    <a:lnTo>
                      <a:pt x="1242" y="978"/>
                    </a:lnTo>
                    <a:lnTo>
                      <a:pt x="1236" y="972"/>
                    </a:lnTo>
                    <a:lnTo>
                      <a:pt x="1224" y="966"/>
                    </a:lnTo>
                    <a:lnTo>
                      <a:pt x="1218" y="960"/>
                    </a:lnTo>
                    <a:lnTo>
                      <a:pt x="1206" y="936"/>
                    </a:lnTo>
                    <a:lnTo>
                      <a:pt x="1206" y="906"/>
                    </a:lnTo>
                    <a:lnTo>
                      <a:pt x="1212" y="900"/>
                    </a:lnTo>
                    <a:lnTo>
                      <a:pt x="1212" y="876"/>
                    </a:lnTo>
                    <a:lnTo>
                      <a:pt x="1200" y="864"/>
                    </a:lnTo>
                    <a:lnTo>
                      <a:pt x="1194" y="852"/>
                    </a:lnTo>
                    <a:lnTo>
                      <a:pt x="1194" y="804"/>
                    </a:lnTo>
                    <a:lnTo>
                      <a:pt x="1200" y="780"/>
                    </a:lnTo>
                    <a:lnTo>
                      <a:pt x="1200" y="750"/>
                    </a:lnTo>
                    <a:lnTo>
                      <a:pt x="1212" y="738"/>
                    </a:lnTo>
                    <a:lnTo>
                      <a:pt x="1218" y="744"/>
                    </a:lnTo>
                    <a:lnTo>
                      <a:pt x="1218" y="732"/>
                    </a:lnTo>
                    <a:lnTo>
                      <a:pt x="1224" y="726"/>
                    </a:lnTo>
                    <a:lnTo>
                      <a:pt x="1224" y="696"/>
                    </a:lnTo>
                    <a:lnTo>
                      <a:pt x="1218" y="690"/>
                    </a:lnTo>
                    <a:lnTo>
                      <a:pt x="1206" y="684"/>
                    </a:lnTo>
                    <a:lnTo>
                      <a:pt x="1200" y="678"/>
                    </a:lnTo>
                    <a:lnTo>
                      <a:pt x="1188" y="648"/>
                    </a:lnTo>
                    <a:lnTo>
                      <a:pt x="1182" y="642"/>
                    </a:lnTo>
                    <a:lnTo>
                      <a:pt x="1176" y="642"/>
                    </a:lnTo>
                    <a:lnTo>
                      <a:pt x="1176" y="636"/>
                    </a:lnTo>
                    <a:lnTo>
                      <a:pt x="1182" y="624"/>
                    </a:lnTo>
                    <a:lnTo>
                      <a:pt x="1194" y="618"/>
                    </a:lnTo>
                    <a:lnTo>
                      <a:pt x="1206" y="606"/>
                    </a:lnTo>
                    <a:lnTo>
                      <a:pt x="1206" y="594"/>
                    </a:lnTo>
                    <a:lnTo>
                      <a:pt x="1200" y="588"/>
                    </a:lnTo>
                    <a:lnTo>
                      <a:pt x="1194" y="576"/>
                    </a:lnTo>
                    <a:lnTo>
                      <a:pt x="1194" y="570"/>
                    </a:lnTo>
                    <a:lnTo>
                      <a:pt x="1200" y="564"/>
                    </a:lnTo>
                    <a:lnTo>
                      <a:pt x="1224" y="552"/>
                    </a:lnTo>
                    <a:lnTo>
                      <a:pt x="1230" y="546"/>
                    </a:lnTo>
                    <a:lnTo>
                      <a:pt x="1236" y="546"/>
                    </a:lnTo>
                    <a:lnTo>
                      <a:pt x="1242" y="46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01" name="Congo (Brazzaville)"/>
              <p:cNvSpPr>
                <a:spLocks/>
              </p:cNvSpPr>
              <p:nvPr/>
            </p:nvSpPr>
            <p:spPr bwMode="auto">
              <a:xfrm>
                <a:off x="2854" y="2233"/>
                <a:ext cx="137" cy="179"/>
              </a:xfrm>
              <a:custGeom>
                <a:avLst/>
                <a:gdLst>
                  <a:gd name="T0" fmla="*/ 2147483647 w 534"/>
                  <a:gd name="T1" fmla="*/ 2147483647 h 702"/>
                  <a:gd name="T2" fmla="*/ 2147483647 w 534"/>
                  <a:gd name="T3" fmla="*/ 2147483647 h 702"/>
                  <a:gd name="T4" fmla="*/ 2147483647 w 534"/>
                  <a:gd name="T5" fmla="*/ 2147483647 h 702"/>
                  <a:gd name="T6" fmla="*/ 2147483647 w 534"/>
                  <a:gd name="T7" fmla="*/ 2147483647 h 702"/>
                  <a:gd name="T8" fmla="*/ 2147483647 w 534"/>
                  <a:gd name="T9" fmla="*/ 2147483647 h 702"/>
                  <a:gd name="T10" fmla="*/ 2147483647 w 534"/>
                  <a:gd name="T11" fmla="*/ 2147483647 h 702"/>
                  <a:gd name="T12" fmla="*/ 2147483647 w 534"/>
                  <a:gd name="T13" fmla="*/ 2147483647 h 702"/>
                  <a:gd name="T14" fmla="*/ 2147483647 w 534"/>
                  <a:gd name="T15" fmla="*/ 2147483647 h 702"/>
                  <a:gd name="T16" fmla="*/ 2147483647 w 534"/>
                  <a:gd name="T17" fmla="*/ 2147483647 h 702"/>
                  <a:gd name="T18" fmla="*/ 2147483647 w 534"/>
                  <a:gd name="T19" fmla="*/ 2147483647 h 702"/>
                  <a:gd name="T20" fmla="*/ 2147483647 w 534"/>
                  <a:gd name="T21" fmla="*/ 2147483647 h 702"/>
                  <a:gd name="T22" fmla="*/ 2147483647 w 534"/>
                  <a:gd name="T23" fmla="*/ 2147483647 h 702"/>
                  <a:gd name="T24" fmla="*/ 2147483647 w 534"/>
                  <a:gd name="T25" fmla="*/ 2147483647 h 702"/>
                  <a:gd name="T26" fmla="*/ 2147483647 w 534"/>
                  <a:gd name="T27" fmla="*/ 2147483647 h 702"/>
                  <a:gd name="T28" fmla="*/ 2147483647 w 534"/>
                  <a:gd name="T29" fmla="*/ 2147483647 h 702"/>
                  <a:gd name="T30" fmla="*/ 2147483647 w 534"/>
                  <a:gd name="T31" fmla="*/ 2147483647 h 702"/>
                  <a:gd name="T32" fmla="*/ 2147483647 w 534"/>
                  <a:gd name="T33" fmla="*/ 2147483647 h 702"/>
                  <a:gd name="T34" fmla="*/ 2147483647 w 534"/>
                  <a:gd name="T35" fmla="*/ 2147483647 h 702"/>
                  <a:gd name="T36" fmla="*/ 2147483647 w 534"/>
                  <a:gd name="T37" fmla="*/ 2147483647 h 702"/>
                  <a:gd name="T38" fmla="*/ 2147483647 w 534"/>
                  <a:gd name="T39" fmla="*/ 2147483647 h 702"/>
                  <a:gd name="T40" fmla="*/ 2147483647 w 534"/>
                  <a:gd name="T41" fmla="*/ 2147483647 h 702"/>
                  <a:gd name="T42" fmla="*/ 2147483647 w 534"/>
                  <a:gd name="T43" fmla="*/ 2147483647 h 702"/>
                  <a:gd name="T44" fmla="*/ 2147483647 w 534"/>
                  <a:gd name="T45" fmla="*/ 2147483647 h 702"/>
                  <a:gd name="T46" fmla="*/ 2147483647 w 534"/>
                  <a:gd name="T47" fmla="*/ 2147483647 h 702"/>
                  <a:gd name="T48" fmla="*/ 2147483647 w 534"/>
                  <a:gd name="T49" fmla="*/ 2147483647 h 702"/>
                  <a:gd name="T50" fmla="*/ 0 w 534"/>
                  <a:gd name="T51" fmla="*/ 2147483647 h 702"/>
                  <a:gd name="T52" fmla="*/ 2147483647 w 534"/>
                  <a:gd name="T53" fmla="*/ 2147483647 h 702"/>
                  <a:gd name="T54" fmla="*/ 2147483647 w 534"/>
                  <a:gd name="T55" fmla="*/ 2147483647 h 702"/>
                  <a:gd name="T56" fmla="*/ 2147483647 w 534"/>
                  <a:gd name="T57" fmla="*/ 2147483647 h 702"/>
                  <a:gd name="T58" fmla="*/ 2147483647 w 534"/>
                  <a:gd name="T59" fmla="*/ 2147483647 h 702"/>
                  <a:gd name="T60" fmla="*/ 2147483647 w 534"/>
                  <a:gd name="T61" fmla="*/ 2147483647 h 702"/>
                  <a:gd name="T62" fmla="*/ 2147483647 w 534"/>
                  <a:gd name="T63" fmla="*/ 2147483647 h 702"/>
                  <a:gd name="T64" fmla="*/ 2147483647 w 534"/>
                  <a:gd name="T65" fmla="*/ 2147483647 h 702"/>
                  <a:gd name="T66" fmla="*/ 2147483647 w 534"/>
                  <a:gd name="T67" fmla="*/ 2147483647 h 702"/>
                  <a:gd name="T68" fmla="*/ 2147483647 w 534"/>
                  <a:gd name="T69" fmla="*/ 2147483647 h 702"/>
                  <a:gd name="T70" fmla="*/ 2147483647 w 534"/>
                  <a:gd name="T71" fmla="*/ 2147483647 h 702"/>
                  <a:gd name="T72" fmla="*/ 2147483647 w 534"/>
                  <a:gd name="T73" fmla="*/ 2147483647 h 702"/>
                  <a:gd name="T74" fmla="*/ 2147483647 w 534"/>
                  <a:gd name="T75" fmla="*/ 2147483647 h 702"/>
                  <a:gd name="T76" fmla="*/ 2147483647 w 534"/>
                  <a:gd name="T77" fmla="*/ 2147483647 h 702"/>
                  <a:gd name="T78" fmla="*/ 2147483647 w 534"/>
                  <a:gd name="T79" fmla="*/ 2147483647 h 702"/>
                  <a:gd name="T80" fmla="*/ 2147483647 w 534"/>
                  <a:gd name="T81" fmla="*/ 2147483647 h 702"/>
                  <a:gd name="T82" fmla="*/ 2147483647 w 534"/>
                  <a:gd name="T83" fmla="*/ 2147483647 h 702"/>
                  <a:gd name="T84" fmla="*/ 2147483647 w 534"/>
                  <a:gd name="T85" fmla="*/ 2147483647 h 702"/>
                  <a:gd name="T86" fmla="*/ 2147483647 w 534"/>
                  <a:gd name="T87" fmla="*/ 2147483647 h 702"/>
                  <a:gd name="T88" fmla="*/ 2147483647 w 534"/>
                  <a:gd name="T89" fmla="*/ 2147483647 h 702"/>
                  <a:gd name="T90" fmla="*/ 2147483647 w 534"/>
                  <a:gd name="T91" fmla="*/ 2147483647 h 702"/>
                  <a:gd name="T92" fmla="*/ 2147483647 w 534"/>
                  <a:gd name="T93" fmla="*/ 2147483647 h 702"/>
                  <a:gd name="T94" fmla="*/ 2147483647 w 534"/>
                  <a:gd name="T95" fmla="*/ 2147483647 h 702"/>
                  <a:gd name="T96" fmla="*/ 2147483647 w 534"/>
                  <a:gd name="T97" fmla="*/ 2147483647 h 702"/>
                  <a:gd name="T98" fmla="*/ 2147483647 w 534"/>
                  <a:gd name="T99" fmla="*/ 2147483647 h 702"/>
                  <a:gd name="T100" fmla="*/ 2147483647 w 534"/>
                  <a:gd name="T101" fmla="*/ 2147483647 h 702"/>
                  <a:gd name="T102" fmla="*/ 2147483647 w 534"/>
                  <a:gd name="T103" fmla="*/ 2147483647 h 70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34"/>
                  <a:gd name="T157" fmla="*/ 0 h 702"/>
                  <a:gd name="T158" fmla="*/ 534 w 534"/>
                  <a:gd name="T159" fmla="*/ 702 h 70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34" h="702">
                    <a:moveTo>
                      <a:pt x="366" y="120"/>
                    </a:moveTo>
                    <a:lnTo>
                      <a:pt x="360" y="126"/>
                    </a:lnTo>
                    <a:lnTo>
                      <a:pt x="354" y="168"/>
                    </a:lnTo>
                    <a:lnTo>
                      <a:pt x="330" y="144"/>
                    </a:lnTo>
                    <a:lnTo>
                      <a:pt x="294" y="144"/>
                    </a:lnTo>
                    <a:lnTo>
                      <a:pt x="288" y="138"/>
                    </a:lnTo>
                    <a:lnTo>
                      <a:pt x="276" y="138"/>
                    </a:lnTo>
                    <a:lnTo>
                      <a:pt x="270" y="132"/>
                    </a:lnTo>
                    <a:lnTo>
                      <a:pt x="258" y="126"/>
                    </a:lnTo>
                    <a:lnTo>
                      <a:pt x="210" y="126"/>
                    </a:lnTo>
                    <a:lnTo>
                      <a:pt x="192" y="132"/>
                    </a:lnTo>
                    <a:lnTo>
                      <a:pt x="162" y="132"/>
                    </a:lnTo>
                    <a:lnTo>
                      <a:pt x="144" y="162"/>
                    </a:lnTo>
                    <a:lnTo>
                      <a:pt x="150" y="198"/>
                    </a:lnTo>
                    <a:lnTo>
                      <a:pt x="156" y="204"/>
                    </a:lnTo>
                    <a:lnTo>
                      <a:pt x="180" y="204"/>
                    </a:lnTo>
                    <a:lnTo>
                      <a:pt x="186" y="198"/>
                    </a:lnTo>
                    <a:lnTo>
                      <a:pt x="186" y="180"/>
                    </a:lnTo>
                    <a:lnTo>
                      <a:pt x="204" y="180"/>
                    </a:lnTo>
                    <a:lnTo>
                      <a:pt x="210" y="186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28" y="198"/>
                    </a:lnTo>
                    <a:lnTo>
                      <a:pt x="228" y="216"/>
                    </a:lnTo>
                    <a:lnTo>
                      <a:pt x="240" y="222"/>
                    </a:lnTo>
                    <a:lnTo>
                      <a:pt x="240" y="234"/>
                    </a:lnTo>
                    <a:lnTo>
                      <a:pt x="234" y="240"/>
                    </a:lnTo>
                    <a:lnTo>
                      <a:pt x="228" y="252"/>
                    </a:lnTo>
                    <a:lnTo>
                      <a:pt x="222" y="258"/>
                    </a:lnTo>
                    <a:lnTo>
                      <a:pt x="210" y="258"/>
                    </a:lnTo>
                    <a:lnTo>
                      <a:pt x="198" y="282"/>
                    </a:lnTo>
                    <a:lnTo>
                      <a:pt x="198" y="318"/>
                    </a:lnTo>
                    <a:lnTo>
                      <a:pt x="216" y="324"/>
                    </a:lnTo>
                    <a:lnTo>
                      <a:pt x="222" y="342"/>
                    </a:lnTo>
                    <a:lnTo>
                      <a:pt x="240" y="342"/>
                    </a:lnTo>
                    <a:lnTo>
                      <a:pt x="246" y="348"/>
                    </a:lnTo>
                    <a:lnTo>
                      <a:pt x="246" y="360"/>
                    </a:lnTo>
                    <a:lnTo>
                      <a:pt x="240" y="366"/>
                    </a:lnTo>
                    <a:lnTo>
                      <a:pt x="240" y="414"/>
                    </a:lnTo>
                    <a:lnTo>
                      <a:pt x="234" y="426"/>
                    </a:lnTo>
                    <a:lnTo>
                      <a:pt x="240" y="450"/>
                    </a:lnTo>
                    <a:lnTo>
                      <a:pt x="234" y="456"/>
                    </a:lnTo>
                    <a:lnTo>
                      <a:pt x="222" y="462"/>
                    </a:lnTo>
                    <a:lnTo>
                      <a:pt x="222" y="486"/>
                    </a:lnTo>
                    <a:lnTo>
                      <a:pt x="216" y="498"/>
                    </a:lnTo>
                    <a:lnTo>
                      <a:pt x="210" y="504"/>
                    </a:lnTo>
                    <a:lnTo>
                      <a:pt x="198" y="504"/>
                    </a:lnTo>
                    <a:lnTo>
                      <a:pt x="192" y="498"/>
                    </a:lnTo>
                    <a:lnTo>
                      <a:pt x="192" y="468"/>
                    </a:lnTo>
                    <a:lnTo>
                      <a:pt x="186" y="468"/>
                    </a:lnTo>
                    <a:lnTo>
                      <a:pt x="180" y="474"/>
                    </a:lnTo>
                    <a:lnTo>
                      <a:pt x="174" y="486"/>
                    </a:lnTo>
                    <a:lnTo>
                      <a:pt x="168" y="492"/>
                    </a:lnTo>
                    <a:lnTo>
                      <a:pt x="138" y="492"/>
                    </a:lnTo>
                    <a:lnTo>
                      <a:pt x="120" y="450"/>
                    </a:lnTo>
                    <a:lnTo>
                      <a:pt x="90" y="450"/>
                    </a:lnTo>
                    <a:lnTo>
                      <a:pt x="90" y="456"/>
                    </a:lnTo>
                    <a:lnTo>
                      <a:pt x="108" y="474"/>
                    </a:lnTo>
                    <a:lnTo>
                      <a:pt x="96" y="480"/>
                    </a:lnTo>
                    <a:lnTo>
                      <a:pt x="90" y="492"/>
                    </a:lnTo>
                    <a:lnTo>
                      <a:pt x="84" y="498"/>
                    </a:lnTo>
                    <a:lnTo>
                      <a:pt x="66" y="498"/>
                    </a:lnTo>
                    <a:lnTo>
                      <a:pt x="54" y="492"/>
                    </a:lnTo>
                    <a:lnTo>
                      <a:pt x="42" y="492"/>
                    </a:lnTo>
                    <a:lnTo>
                      <a:pt x="36" y="486"/>
                    </a:lnTo>
                    <a:lnTo>
                      <a:pt x="30" y="486"/>
                    </a:lnTo>
                    <a:lnTo>
                      <a:pt x="30" y="504"/>
                    </a:lnTo>
                    <a:lnTo>
                      <a:pt x="36" y="510"/>
                    </a:lnTo>
                    <a:lnTo>
                      <a:pt x="36" y="522"/>
                    </a:lnTo>
                    <a:lnTo>
                      <a:pt x="24" y="522"/>
                    </a:lnTo>
                    <a:lnTo>
                      <a:pt x="54" y="540"/>
                    </a:lnTo>
                    <a:lnTo>
                      <a:pt x="36" y="552"/>
                    </a:lnTo>
                    <a:lnTo>
                      <a:pt x="54" y="564"/>
                    </a:lnTo>
                    <a:lnTo>
                      <a:pt x="54" y="600"/>
                    </a:lnTo>
                    <a:lnTo>
                      <a:pt x="48" y="606"/>
                    </a:lnTo>
                    <a:lnTo>
                      <a:pt x="30" y="588"/>
                    </a:lnTo>
                    <a:lnTo>
                      <a:pt x="6" y="600"/>
                    </a:lnTo>
                    <a:lnTo>
                      <a:pt x="0" y="618"/>
                    </a:lnTo>
                    <a:lnTo>
                      <a:pt x="54" y="666"/>
                    </a:lnTo>
                    <a:lnTo>
                      <a:pt x="54" y="684"/>
                    </a:lnTo>
                    <a:lnTo>
                      <a:pt x="72" y="702"/>
                    </a:lnTo>
                    <a:lnTo>
                      <a:pt x="72" y="690"/>
                    </a:lnTo>
                    <a:lnTo>
                      <a:pt x="90" y="690"/>
                    </a:lnTo>
                    <a:lnTo>
                      <a:pt x="90" y="672"/>
                    </a:lnTo>
                    <a:lnTo>
                      <a:pt x="102" y="666"/>
                    </a:lnTo>
                    <a:lnTo>
                      <a:pt x="108" y="660"/>
                    </a:lnTo>
                    <a:lnTo>
                      <a:pt x="120" y="654"/>
                    </a:lnTo>
                    <a:lnTo>
                      <a:pt x="126" y="648"/>
                    </a:lnTo>
                    <a:lnTo>
                      <a:pt x="132" y="654"/>
                    </a:lnTo>
                    <a:lnTo>
                      <a:pt x="132" y="660"/>
                    </a:lnTo>
                    <a:lnTo>
                      <a:pt x="138" y="666"/>
                    </a:lnTo>
                    <a:lnTo>
                      <a:pt x="138" y="672"/>
                    </a:lnTo>
                    <a:lnTo>
                      <a:pt x="150" y="672"/>
                    </a:lnTo>
                    <a:lnTo>
                      <a:pt x="150" y="678"/>
                    </a:lnTo>
                    <a:lnTo>
                      <a:pt x="156" y="684"/>
                    </a:lnTo>
                    <a:lnTo>
                      <a:pt x="156" y="690"/>
                    </a:lnTo>
                    <a:lnTo>
                      <a:pt x="162" y="696"/>
                    </a:lnTo>
                    <a:lnTo>
                      <a:pt x="174" y="696"/>
                    </a:lnTo>
                    <a:lnTo>
                      <a:pt x="180" y="690"/>
                    </a:lnTo>
                    <a:lnTo>
                      <a:pt x="186" y="678"/>
                    </a:lnTo>
                    <a:lnTo>
                      <a:pt x="186" y="660"/>
                    </a:lnTo>
                    <a:lnTo>
                      <a:pt x="210" y="666"/>
                    </a:lnTo>
                    <a:lnTo>
                      <a:pt x="228" y="648"/>
                    </a:lnTo>
                    <a:lnTo>
                      <a:pt x="234" y="648"/>
                    </a:lnTo>
                    <a:lnTo>
                      <a:pt x="234" y="678"/>
                    </a:lnTo>
                    <a:lnTo>
                      <a:pt x="228" y="690"/>
                    </a:lnTo>
                    <a:lnTo>
                      <a:pt x="234" y="696"/>
                    </a:lnTo>
                    <a:lnTo>
                      <a:pt x="252" y="696"/>
                    </a:lnTo>
                    <a:lnTo>
                      <a:pt x="264" y="690"/>
                    </a:lnTo>
                    <a:lnTo>
                      <a:pt x="270" y="684"/>
                    </a:lnTo>
                    <a:lnTo>
                      <a:pt x="276" y="672"/>
                    </a:lnTo>
                    <a:lnTo>
                      <a:pt x="294" y="654"/>
                    </a:lnTo>
                    <a:lnTo>
                      <a:pt x="300" y="642"/>
                    </a:lnTo>
                    <a:lnTo>
                      <a:pt x="312" y="630"/>
                    </a:lnTo>
                    <a:lnTo>
                      <a:pt x="330" y="630"/>
                    </a:lnTo>
                    <a:lnTo>
                      <a:pt x="336" y="624"/>
                    </a:lnTo>
                    <a:lnTo>
                      <a:pt x="366" y="582"/>
                    </a:lnTo>
                    <a:lnTo>
                      <a:pt x="360" y="480"/>
                    </a:lnTo>
                    <a:lnTo>
                      <a:pt x="366" y="480"/>
                    </a:lnTo>
                    <a:lnTo>
                      <a:pt x="390" y="456"/>
                    </a:lnTo>
                    <a:lnTo>
                      <a:pt x="390" y="420"/>
                    </a:lnTo>
                    <a:lnTo>
                      <a:pt x="396" y="408"/>
                    </a:lnTo>
                    <a:lnTo>
                      <a:pt x="402" y="402"/>
                    </a:lnTo>
                    <a:lnTo>
                      <a:pt x="450" y="378"/>
                    </a:lnTo>
                    <a:lnTo>
                      <a:pt x="456" y="366"/>
                    </a:lnTo>
                    <a:lnTo>
                      <a:pt x="468" y="360"/>
                    </a:lnTo>
                    <a:lnTo>
                      <a:pt x="474" y="354"/>
                    </a:lnTo>
                    <a:lnTo>
                      <a:pt x="474" y="300"/>
                    </a:lnTo>
                    <a:lnTo>
                      <a:pt x="486" y="294"/>
                    </a:lnTo>
                    <a:lnTo>
                      <a:pt x="492" y="282"/>
                    </a:lnTo>
                    <a:lnTo>
                      <a:pt x="492" y="258"/>
                    </a:lnTo>
                    <a:lnTo>
                      <a:pt x="486" y="246"/>
                    </a:lnTo>
                    <a:lnTo>
                      <a:pt x="480" y="240"/>
                    </a:lnTo>
                    <a:lnTo>
                      <a:pt x="480" y="228"/>
                    </a:lnTo>
                    <a:lnTo>
                      <a:pt x="498" y="192"/>
                    </a:lnTo>
                    <a:lnTo>
                      <a:pt x="498" y="168"/>
                    </a:lnTo>
                    <a:lnTo>
                      <a:pt x="492" y="156"/>
                    </a:lnTo>
                    <a:lnTo>
                      <a:pt x="492" y="126"/>
                    </a:lnTo>
                    <a:lnTo>
                      <a:pt x="498" y="120"/>
                    </a:lnTo>
                    <a:lnTo>
                      <a:pt x="510" y="96"/>
                    </a:lnTo>
                    <a:lnTo>
                      <a:pt x="522" y="84"/>
                    </a:lnTo>
                    <a:lnTo>
                      <a:pt x="528" y="66"/>
                    </a:lnTo>
                    <a:lnTo>
                      <a:pt x="534" y="54"/>
                    </a:lnTo>
                    <a:lnTo>
                      <a:pt x="534" y="18"/>
                    </a:lnTo>
                    <a:lnTo>
                      <a:pt x="522" y="6"/>
                    </a:lnTo>
                    <a:lnTo>
                      <a:pt x="510" y="18"/>
                    </a:lnTo>
                    <a:lnTo>
                      <a:pt x="498" y="18"/>
                    </a:lnTo>
                    <a:lnTo>
                      <a:pt x="462" y="0"/>
                    </a:lnTo>
                    <a:lnTo>
                      <a:pt x="444" y="0"/>
                    </a:lnTo>
                    <a:lnTo>
                      <a:pt x="426" y="18"/>
                    </a:lnTo>
                    <a:lnTo>
                      <a:pt x="396" y="18"/>
                    </a:lnTo>
                    <a:lnTo>
                      <a:pt x="378" y="48"/>
                    </a:lnTo>
                    <a:lnTo>
                      <a:pt x="390" y="60"/>
                    </a:lnTo>
                    <a:lnTo>
                      <a:pt x="390" y="84"/>
                    </a:lnTo>
                    <a:lnTo>
                      <a:pt x="384" y="96"/>
                    </a:lnTo>
                    <a:lnTo>
                      <a:pt x="378" y="102"/>
                    </a:lnTo>
                    <a:lnTo>
                      <a:pt x="372" y="114"/>
                    </a:lnTo>
                    <a:lnTo>
                      <a:pt x="366" y="12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02" name="Chad"/>
              <p:cNvSpPr>
                <a:spLocks/>
              </p:cNvSpPr>
              <p:nvPr/>
            </p:nvSpPr>
            <p:spPr bwMode="auto">
              <a:xfrm>
                <a:off x="2896" y="1826"/>
                <a:ext cx="190" cy="330"/>
              </a:xfrm>
              <a:custGeom>
                <a:avLst/>
                <a:gdLst>
                  <a:gd name="T0" fmla="*/ 2147483647 w 744"/>
                  <a:gd name="T1" fmla="*/ 2147483647 h 1290"/>
                  <a:gd name="T2" fmla="*/ 2147483647 w 744"/>
                  <a:gd name="T3" fmla="*/ 0 h 1290"/>
                  <a:gd name="T4" fmla="*/ 2147483647 w 744"/>
                  <a:gd name="T5" fmla="*/ 2147483647 h 1290"/>
                  <a:gd name="T6" fmla="*/ 2147483647 w 744"/>
                  <a:gd name="T7" fmla="*/ 2147483647 h 1290"/>
                  <a:gd name="T8" fmla="*/ 2147483647 w 744"/>
                  <a:gd name="T9" fmla="*/ 2147483647 h 1290"/>
                  <a:gd name="T10" fmla="*/ 2147483647 w 744"/>
                  <a:gd name="T11" fmla="*/ 2147483647 h 1290"/>
                  <a:gd name="T12" fmla="*/ 2147483647 w 744"/>
                  <a:gd name="T13" fmla="*/ 2147483647 h 1290"/>
                  <a:gd name="T14" fmla="*/ 2147483647 w 744"/>
                  <a:gd name="T15" fmla="*/ 2147483647 h 1290"/>
                  <a:gd name="T16" fmla="*/ 2147483647 w 744"/>
                  <a:gd name="T17" fmla="*/ 2147483647 h 1290"/>
                  <a:gd name="T18" fmla="*/ 0 w 744"/>
                  <a:gd name="T19" fmla="*/ 2147483647 h 1290"/>
                  <a:gd name="T20" fmla="*/ 2147483647 w 744"/>
                  <a:gd name="T21" fmla="*/ 2147483647 h 1290"/>
                  <a:gd name="T22" fmla="*/ 2147483647 w 744"/>
                  <a:gd name="T23" fmla="*/ 2147483647 h 1290"/>
                  <a:gd name="T24" fmla="*/ 2147483647 w 744"/>
                  <a:gd name="T25" fmla="*/ 2147483647 h 1290"/>
                  <a:gd name="T26" fmla="*/ 2147483647 w 744"/>
                  <a:gd name="T27" fmla="*/ 2147483647 h 1290"/>
                  <a:gd name="T28" fmla="*/ 2147483647 w 744"/>
                  <a:gd name="T29" fmla="*/ 2147483647 h 1290"/>
                  <a:gd name="T30" fmla="*/ 2147483647 w 744"/>
                  <a:gd name="T31" fmla="*/ 2147483647 h 1290"/>
                  <a:gd name="T32" fmla="*/ 2147483647 w 744"/>
                  <a:gd name="T33" fmla="*/ 2147483647 h 1290"/>
                  <a:gd name="T34" fmla="*/ 2147483647 w 744"/>
                  <a:gd name="T35" fmla="*/ 2147483647 h 1290"/>
                  <a:gd name="T36" fmla="*/ 2147483647 w 744"/>
                  <a:gd name="T37" fmla="*/ 2147483647 h 1290"/>
                  <a:gd name="T38" fmla="*/ 2147483647 w 744"/>
                  <a:gd name="T39" fmla="*/ 2147483647 h 1290"/>
                  <a:gd name="T40" fmla="*/ 2147483647 w 744"/>
                  <a:gd name="T41" fmla="*/ 2147483647 h 1290"/>
                  <a:gd name="T42" fmla="*/ 2147483647 w 744"/>
                  <a:gd name="T43" fmla="*/ 2147483647 h 1290"/>
                  <a:gd name="T44" fmla="*/ 2147483647 w 744"/>
                  <a:gd name="T45" fmla="*/ 2147483647 h 1290"/>
                  <a:gd name="T46" fmla="*/ 2147483647 w 744"/>
                  <a:gd name="T47" fmla="*/ 2147483647 h 1290"/>
                  <a:gd name="T48" fmla="*/ 2147483647 w 744"/>
                  <a:gd name="T49" fmla="*/ 2147483647 h 1290"/>
                  <a:gd name="T50" fmla="*/ 2147483647 w 744"/>
                  <a:gd name="T51" fmla="*/ 2147483647 h 1290"/>
                  <a:gd name="T52" fmla="*/ 2147483647 w 744"/>
                  <a:gd name="T53" fmla="*/ 2147483647 h 1290"/>
                  <a:gd name="T54" fmla="*/ 2147483647 w 744"/>
                  <a:gd name="T55" fmla="*/ 2147483647 h 1290"/>
                  <a:gd name="T56" fmla="*/ 2147483647 w 744"/>
                  <a:gd name="T57" fmla="*/ 2147483647 h 1290"/>
                  <a:gd name="T58" fmla="*/ 2147483647 w 744"/>
                  <a:gd name="T59" fmla="*/ 2147483647 h 1290"/>
                  <a:gd name="T60" fmla="*/ 2147483647 w 744"/>
                  <a:gd name="T61" fmla="*/ 2147483647 h 1290"/>
                  <a:gd name="T62" fmla="*/ 2147483647 w 744"/>
                  <a:gd name="T63" fmla="*/ 2147483647 h 1290"/>
                  <a:gd name="T64" fmla="*/ 2147483647 w 744"/>
                  <a:gd name="T65" fmla="*/ 2147483647 h 1290"/>
                  <a:gd name="T66" fmla="*/ 2147483647 w 744"/>
                  <a:gd name="T67" fmla="*/ 2147483647 h 1290"/>
                  <a:gd name="T68" fmla="*/ 2147483647 w 744"/>
                  <a:gd name="T69" fmla="*/ 2147483647 h 1290"/>
                  <a:gd name="T70" fmla="*/ 2147483647 w 744"/>
                  <a:gd name="T71" fmla="*/ 2147483647 h 1290"/>
                  <a:gd name="T72" fmla="*/ 2147483647 w 744"/>
                  <a:gd name="T73" fmla="*/ 2147483647 h 1290"/>
                  <a:gd name="T74" fmla="*/ 2147483647 w 744"/>
                  <a:gd name="T75" fmla="*/ 2147483647 h 1290"/>
                  <a:gd name="T76" fmla="*/ 2147483647 w 744"/>
                  <a:gd name="T77" fmla="*/ 2147483647 h 1290"/>
                  <a:gd name="T78" fmla="*/ 2147483647 w 744"/>
                  <a:gd name="T79" fmla="*/ 2147483647 h 1290"/>
                  <a:gd name="T80" fmla="*/ 2147483647 w 744"/>
                  <a:gd name="T81" fmla="*/ 2147483647 h 1290"/>
                  <a:gd name="T82" fmla="*/ 2147483647 w 744"/>
                  <a:gd name="T83" fmla="*/ 2147483647 h 1290"/>
                  <a:gd name="T84" fmla="*/ 2147483647 w 744"/>
                  <a:gd name="T85" fmla="*/ 2147483647 h 1290"/>
                  <a:gd name="T86" fmla="*/ 2147483647 w 744"/>
                  <a:gd name="T87" fmla="*/ 2147483647 h 1290"/>
                  <a:gd name="T88" fmla="*/ 2147483647 w 744"/>
                  <a:gd name="T89" fmla="*/ 2147483647 h 1290"/>
                  <a:gd name="T90" fmla="*/ 2147483647 w 744"/>
                  <a:gd name="T91" fmla="*/ 2147483647 h 1290"/>
                  <a:gd name="T92" fmla="*/ 2147483647 w 744"/>
                  <a:gd name="T93" fmla="*/ 2147483647 h 12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44"/>
                  <a:gd name="T142" fmla="*/ 0 h 1290"/>
                  <a:gd name="T143" fmla="*/ 744 w 744"/>
                  <a:gd name="T144" fmla="*/ 1290 h 129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44" h="1290">
                    <a:moveTo>
                      <a:pt x="678" y="624"/>
                    </a:moveTo>
                    <a:lnTo>
                      <a:pt x="720" y="624"/>
                    </a:lnTo>
                    <a:lnTo>
                      <a:pt x="732" y="630"/>
                    </a:lnTo>
                    <a:lnTo>
                      <a:pt x="744" y="630"/>
                    </a:lnTo>
                    <a:lnTo>
                      <a:pt x="738" y="324"/>
                    </a:lnTo>
                    <a:lnTo>
                      <a:pt x="180" y="0"/>
                    </a:lnTo>
                    <a:lnTo>
                      <a:pt x="156" y="12"/>
                    </a:lnTo>
                    <a:lnTo>
                      <a:pt x="144" y="24"/>
                    </a:lnTo>
                    <a:lnTo>
                      <a:pt x="126" y="30"/>
                    </a:lnTo>
                    <a:lnTo>
                      <a:pt x="108" y="42"/>
                    </a:lnTo>
                    <a:lnTo>
                      <a:pt x="126" y="108"/>
                    </a:lnTo>
                    <a:lnTo>
                      <a:pt x="114" y="156"/>
                    </a:lnTo>
                    <a:lnTo>
                      <a:pt x="144" y="192"/>
                    </a:lnTo>
                    <a:lnTo>
                      <a:pt x="150" y="216"/>
                    </a:lnTo>
                    <a:lnTo>
                      <a:pt x="180" y="252"/>
                    </a:lnTo>
                    <a:lnTo>
                      <a:pt x="162" y="288"/>
                    </a:lnTo>
                    <a:lnTo>
                      <a:pt x="144" y="534"/>
                    </a:lnTo>
                    <a:lnTo>
                      <a:pt x="138" y="540"/>
                    </a:lnTo>
                    <a:lnTo>
                      <a:pt x="120" y="564"/>
                    </a:lnTo>
                    <a:lnTo>
                      <a:pt x="96" y="588"/>
                    </a:lnTo>
                    <a:lnTo>
                      <a:pt x="72" y="618"/>
                    </a:lnTo>
                    <a:lnTo>
                      <a:pt x="54" y="636"/>
                    </a:lnTo>
                    <a:lnTo>
                      <a:pt x="48" y="648"/>
                    </a:lnTo>
                    <a:lnTo>
                      <a:pt x="36" y="666"/>
                    </a:lnTo>
                    <a:lnTo>
                      <a:pt x="30" y="678"/>
                    </a:lnTo>
                    <a:lnTo>
                      <a:pt x="24" y="696"/>
                    </a:lnTo>
                    <a:lnTo>
                      <a:pt x="24" y="708"/>
                    </a:lnTo>
                    <a:lnTo>
                      <a:pt x="18" y="714"/>
                    </a:lnTo>
                    <a:lnTo>
                      <a:pt x="18" y="720"/>
                    </a:lnTo>
                    <a:lnTo>
                      <a:pt x="0" y="726"/>
                    </a:lnTo>
                    <a:lnTo>
                      <a:pt x="6" y="786"/>
                    </a:lnTo>
                    <a:lnTo>
                      <a:pt x="18" y="786"/>
                    </a:lnTo>
                    <a:lnTo>
                      <a:pt x="48" y="834"/>
                    </a:lnTo>
                    <a:lnTo>
                      <a:pt x="48" y="846"/>
                    </a:lnTo>
                    <a:lnTo>
                      <a:pt x="48" y="840"/>
                    </a:lnTo>
                    <a:lnTo>
                      <a:pt x="72" y="834"/>
                    </a:lnTo>
                    <a:lnTo>
                      <a:pt x="72" y="852"/>
                    </a:lnTo>
                    <a:lnTo>
                      <a:pt x="78" y="864"/>
                    </a:lnTo>
                    <a:lnTo>
                      <a:pt x="84" y="870"/>
                    </a:lnTo>
                    <a:lnTo>
                      <a:pt x="96" y="870"/>
                    </a:lnTo>
                    <a:lnTo>
                      <a:pt x="102" y="876"/>
                    </a:lnTo>
                    <a:lnTo>
                      <a:pt x="108" y="876"/>
                    </a:lnTo>
                    <a:lnTo>
                      <a:pt x="102" y="912"/>
                    </a:lnTo>
                    <a:lnTo>
                      <a:pt x="114" y="918"/>
                    </a:lnTo>
                    <a:lnTo>
                      <a:pt x="120" y="930"/>
                    </a:lnTo>
                    <a:lnTo>
                      <a:pt x="120" y="966"/>
                    </a:lnTo>
                    <a:lnTo>
                      <a:pt x="114" y="966"/>
                    </a:lnTo>
                    <a:lnTo>
                      <a:pt x="114" y="1002"/>
                    </a:lnTo>
                    <a:lnTo>
                      <a:pt x="120" y="1020"/>
                    </a:lnTo>
                    <a:lnTo>
                      <a:pt x="120" y="1038"/>
                    </a:lnTo>
                    <a:lnTo>
                      <a:pt x="126" y="1050"/>
                    </a:lnTo>
                    <a:lnTo>
                      <a:pt x="138" y="1056"/>
                    </a:lnTo>
                    <a:lnTo>
                      <a:pt x="144" y="1068"/>
                    </a:lnTo>
                    <a:lnTo>
                      <a:pt x="162" y="1086"/>
                    </a:lnTo>
                    <a:lnTo>
                      <a:pt x="66" y="1086"/>
                    </a:lnTo>
                    <a:lnTo>
                      <a:pt x="54" y="1092"/>
                    </a:lnTo>
                    <a:lnTo>
                      <a:pt x="48" y="1098"/>
                    </a:lnTo>
                    <a:lnTo>
                      <a:pt x="48" y="1110"/>
                    </a:lnTo>
                    <a:lnTo>
                      <a:pt x="60" y="1134"/>
                    </a:lnTo>
                    <a:lnTo>
                      <a:pt x="72" y="1146"/>
                    </a:lnTo>
                    <a:lnTo>
                      <a:pt x="78" y="1158"/>
                    </a:lnTo>
                    <a:lnTo>
                      <a:pt x="90" y="1170"/>
                    </a:lnTo>
                    <a:lnTo>
                      <a:pt x="108" y="1182"/>
                    </a:lnTo>
                    <a:lnTo>
                      <a:pt x="120" y="1188"/>
                    </a:lnTo>
                    <a:lnTo>
                      <a:pt x="132" y="1200"/>
                    </a:lnTo>
                    <a:lnTo>
                      <a:pt x="144" y="1224"/>
                    </a:lnTo>
                    <a:lnTo>
                      <a:pt x="144" y="1242"/>
                    </a:lnTo>
                    <a:lnTo>
                      <a:pt x="150" y="1254"/>
                    </a:lnTo>
                    <a:lnTo>
                      <a:pt x="156" y="1272"/>
                    </a:lnTo>
                    <a:lnTo>
                      <a:pt x="156" y="1284"/>
                    </a:lnTo>
                    <a:lnTo>
                      <a:pt x="162" y="1284"/>
                    </a:lnTo>
                    <a:lnTo>
                      <a:pt x="168" y="1290"/>
                    </a:lnTo>
                    <a:lnTo>
                      <a:pt x="186" y="1290"/>
                    </a:lnTo>
                    <a:lnTo>
                      <a:pt x="198" y="1284"/>
                    </a:lnTo>
                    <a:lnTo>
                      <a:pt x="216" y="1266"/>
                    </a:lnTo>
                    <a:lnTo>
                      <a:pt x="228" y="1260"/>
                    </a:lnTo>
                    <a:lnTo>
                      <a:pt x="234" y="1254"/>
                    </a:lnTo>
                    <a:lnTo>
                      <a:pt x="234" y="1278"/>
                    </a:lnTo>
                    <a:lnTo>
                      <a:pt x="240" y="1284"/>
                    </a:lnTo>
                    <a:lnTo>
                      <a:pt x="246" y="1284"/>
                    </a:lnTo>
                    <a:lnTo>
                      <a:pt x="258" y="1278"/>
                    </a:lnTo>
                    <a:lnTo>
                      <a:pt x="270" y="1266"/>
                    </a:lnTo>
                    <a:lnTo>
                      <a:pt x="276" y="1254"/>
                    </a:lnTo>
                    <a:lnTo>
                      <a:pt x="282" y="1248"/>
                    </a:lnTo>
                    <a:lnTo>
                      <a:pt x="372" y="1248"/>
                    </a:lnTo>
                    <a:lnTo>
                      <a:pt x="378" y="1242"/>
                    </a:lnTo>
                    <a:lnTo>
                      <a:pt x="384" y="1230"/>
                    </a:lnTo>
                    <a:lnTo>
                      <a:pt x="390" y="1224"/>
                    </a:lnTo>
                    <a:lnTo>
                      <a:pt x="396" y="1212"/>
                    </a:lnTo>
                    <a:lnTo>
                      <a:pt x="402" y="1206"/>
                    </a:lnTo>
                    <a:lnTo>
                      <a:pt x="402" y="1194"/>
                    </a:lnTo>
                    <a:lnTo>
                      <a:pt x="390" y="1182"/>
                    </a:lnTo>
                    <a:lnTo>
                      <a:pt x="384" y="1182"/>
                    </a:lnTo>
                    <a:lnTo>
                      <a:pt x="402" y="1170"/>
                    </a:lnTo>
                    <a:lnTo>
                      <a:pt x="420" y="1170"/>
                    </a:lnTo>
                    <a:lnTo>
                      <a:pt x="462" y="1164"/>
                    </a:lnTo>
                    <a:lnTo>
                      <a:pt x="510" y="1146"/>
                    </a:lnTo>
                    <a:lnTo>
                      <a:pt x="528" y="1134"/>
                    </a:lnTo>
                    <a:lnTo>
                      <a:pt x="552" y="1110"/>
                    </a:lnTo>
                    <a:lnTo>
                      <a:pt x="552" y="1092"/>
                    </a:lnTo>
                    <a:lnTo>
                      <a:pt x="588" y="1068"/>
                    </a:lnTo>
                    <a:lnTo>
                      <a:pt x="594" y="1038"/>
                    </a:lnTo>
                    <a:lnTo>
                      <a:pt x="648" y="1008"/>
                    </a:lnTo>
                    <a:lnTo>
                      <a:pt x="672" y="1008"/>
                    </a:lnTo>
                    <a:lnTo>
                      <a:pt x="672" y="996"/>
                    </a:lnTo>
                    <a:lnTo>
                      <a:pt x="684" y="996"/>
                    </a:lnTo>
                    <a:lnTo>
                      <a:pt x="684" y="990"/>
                    </a:lnTo>
                    <a:lnTo>
                      <a:pt x="678" y="984"/>
                    </a:lnTo>
                    <a:lnTo>
                      <a:pt x="666" y="966"/>
                    </a:lnTo>
                    <a:lnTo>
                      <a:pt x="654" y="960"/>
                    </a:lnTo>
                    <a:lnTo>
                      <a:pt x="648" y="960"/>
                    </a:lnTo>
                    <a:lnTo>
                      <a:pt x="642" y="936"/>
                    </a:lnTo>
                    <a:lnTo>
                      <a:pt x="660" y="930"/>
                    </a:lnTo>
                    <a:lnTo>
                      <a:pt x="642" y="918"/>
                    </a:lnTo>
                    <a:lnTo>
                      <a:pt x="642" y="876"/>
                    </a:lnTo>
                    <a:lnTo>
                      <a:pt x="636" y="870"/>
                    </a:lnTo>
                    <a:lnTo>
                      <a:pt x="624" y="870"/>
                    </a:lnTo>
                    <a:lnTo>
                      <a:pt x="618" y="876"/>
                    </a:lnTo>
                    <a:lnTo>
                      <a:pt x="606" y="876"/>
                    </a:lnTo>
                    <a:lnTo>
                      <a:pt x="600" y="870"/>
                    </a:lnTo>
                    <a:lnTo>
                      <a:pt x="600" y="852"/>
                    </a:lnTo>
                    <a:lnTo>
                      <a:pt x="606" y="840"/>
                    </a:lnTo>
                    <a:lnTo>
                      <a:pt x="618" y="834"/>
                    </a:lnTo>
                    <a:lnTo>
                      <a:pt x="630" y="822"/>
                    </a:lnTo>
                    <a:lnTo>
                      <a:pt x="630" y="810"/>
                    </a:lnTo>
                    <a:lnTo>
                      <a:pt x="618" y="786"/>
                    </a:lnTo>
                    <a:lnTo>
                      <a:pt x="612" y="780"/>
                    </a:lnTo>
                    <a:lnTo>
                      <a:pt x="630" y="762"/>
                    </a:lnTo>
                    <a:lnTo>
                      <a:pt x="648" y="750"/>
                    </a:lnTo>
                    <a:lnTo>
                      <a:pt x="642" y="732"/>
                    </a:lnTo>
                    <a:lnTo>
                      <a:pt x="636" y="708"/>
                    </a:lnTo>
                    <a:lnTo>
                      <a:pt x="648" y="708"/>
                    </a:lnTo>
                    <a:lnTo>
                      <a:pt x="648" y="690"/>
                    </a:lnTo>
                    <a:lnTo>
                      <a:pt x="660" y="678"/>
                    </a:lnTo>
                    <a:lnTo>
                      <a:pt x="672" y="672"/>
                    </a:lnTo>
                    <a:lnTo>
                      <a:pt x="678" y="666"/>
                    </a:lnTo>
                    <a:lnTo>
                      <a:pt x="678" y="660"/>
                    </a:lnTo>
                    <a:lnTo>
                      <a:pt x="672" y="654"/>
                    </a:lnTo>
                    <a:lnTo>
                      <a:pt x="672" y="642"/>
                    </a:lnTo>
                    <a:lnTo>
                      <a:pt x="666" y="636"/>
                    </a:lnTo>
                    <a:lnTo>
                      <a:pt x="678" y="62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03" name="Central African Republic"/>
              <p:cNvSpPr>
                <a:spLocks/>
              </p:cNvSpPr>
              <p:nvPr/>
            </p:nvSpPr>
            <p:spPr bwMode="auto">
              <a:xfrm>
                <a:off x="2914" y="2084"/>
                <a:ext cx="234" cy="179"/>
              </a:xfrm>
              <a:custGeom>
                <a:avLst/>
                <a:gdLst>
                  <a:gd name="T0" fmla="*/ 2147483647 w 912"/>
                  <a:gd name="T1" fmla="*/ 2147483647 h 702"/>
                  <a:gd name="T2" fmla="*/ 2147483647 w 912"/>
                  <a:gd name="T3" fmla="*/ 2147483647 h 702"/>
                  <a:gd name="T4" fmla="*/ 2147483647 w 912"/>
                  <a:gd name="T5" fmla="*/ 2147483647 h 702"/>
                  <a:gd name="T6" fmla="*/ 2147483647 w 912"/>
                  <a:gd name="T7" fmla="*/ 2147483647 h 702"/>
                  <a:gd name="T8" fmla="*/ 2147483647 w 912"/>
                  <a:gd name="T9" fmla="*/ 2147483647 h 702"/>
                  <a:gd name="T10" fmla="*/ 2147483647 w 912"/>
                  <a:gd name="T11" fmla="*/ 2147483647 h 702"/>
                  <a:gd name="T12" fmla="*/ 2147483647 w 912"/>
                  <a:gd name="T13" fmla="*/ 2147483647 h 702"/>
                  <a:gd name="T14" fmla="*/ 2147483647 w 912"/>
                  <a:gd name="T15" fmla="*/ 2147483647 h 702"/>
                  <a:gd name="T16" fmla="*/ 2147483647 w 912"/>
                  <a:gd name="T17" fmla="*/ 2147483647 h 702"/>
                  <a:gd name="T18" fmla="*/ 2147483647 w 912"/>
                  <a:gd name="T19" fmla="*/ 2147483647 h 702"/>
                  <a:gd name="T20" fmla="*/ 2147483647 w 912"/>
                  <a:gd name="T21" fmla="*/ 2147483647 h 702"/>
                  <a:gd name="T22" fmla="*/ 2147483647 w 912"/>
                  <a:gd name="T23" fmla="*/ 2147483647 h 702"/>
                  <a:gd name="T24" fmla="*/ 2147483647 w 912"/>
                  <a:gd name="T25" fmla="*/ 2147483647 h 702"/>
                  <a:gd name="T26" fmla="*/ 2147483647 w 912"/>
                  <a:gd name="T27" fmla="*/ 2147483647 h 702"/>
                  <a:gd name="T28" fmla="*/ 2147483647 w 912"/>
                  <a:gd name="T29" fmla="*/ 2147483647 h 702"/>
                  <a:gd name="T30" fmla="*/ 2147483647 w 912"/>
                  <a:gd name="T31" fmla="*/ 0 h 702"/>
                  <a:gd name="T32" fmla="*/ 2147483647 w 912"/>
                  <a:gd name="T33" fmla="*/ 2147483647 h 702"/>
                  <a:gd name="T34" fmla="*/ 2147483647 w 912"/>
                  <a:gd name="T35" fmla="*/ 2147483647 h 702"/>
                  <a:gd name="T36" fmla="*/ 2147483647 w 912"/>
                  <a:gd name="T37" fmla="*/ 2147483647 h 702"/>
                  <a:gd name="T38" fmla="*/ 2147483647 w 912"/>
                  <a:gd name="T39" fmla="*/ 2147483647 h 702"/>
                  <a:gd name="T40" fmla="*/ 2147483647 w 912"/>
                  <a:gd name="T41" fmla="*/ 2147483647 h 702"/>
                  <a:gd name="T42" fmla="*/ 2147483647 w 912"/>
                  <a:gd name="T43" fmla="*/ 2147483647 h 702"/>
                  <a:gd name="T44" fmla="*/ 2147483647 w 912"/>
                  <a:gd name="T45" fmla="*/ 2147483647 h 702"/>
                  <a:gd name="T46" fmla="*/ 2147483647 w 912"/>
                  <a:gd name="T47" fmla="*/ 2147483647 h 702"/>
                  <a:gd name="T48" fmla="*/ 2147483647 w 912"/>
                  <a:gd name="T49" fmla="*/ 2147483647 h 702"/>
                  <a:gd name="T50" fmla="*/ 2147483647 w 912"/>
                  <a:gd name="T51" fmla="*/ 2147483647 h 702"/>
                  <a:gd name="T52" fmla="*/ 2147483647 w 912"/>
                  <a:gd name="T53" fmla="*/ 2147483647 h 702"/>
                  <a:gd name="T54" fmla="*/ 2147483647 w 912"/>
                  <a:gd name="T55" fmla="*/ 2147483647 h 702"/>
                  <a:gd name="T56" fmla="*/ 2147483647 w 912"/>
                  <a:gd name="T57" fmla="*/ 2147483647 h 702"/>
                  <a:gd name="T58" fmla="*/ 2147483647 w 912"/>
                  <a:gd name="T59" fmla="*/ 2147483647 h 702"/>
                  <a:gd name="T60" fmla="*/ 0 w 912"/>
                  <a:gd name="T61" fmla="*/ 2147483647 h 702"/>
                  <a:gd name="T62" fmla="*/ 2147483647 w 912"/>
                  <a:gd name="T63" fmla="*/ 2147483647 h 702"/>
                  <a:gd name="T64" fmla="*/ 2147483647 w 912"/>
                  <a:gd name="T65" fmla="*/ 2147483647 h 702"/>
                  <a:gd name="T66" fmla="*/ 2147483647 w 912"/>
                  <a:gd name="T67" fmla="*/ 2147483647 h 702"/>
                  <a:gd name="T68" fmla="*/ 2147483647 w 912"/>
                  <a:gd name="T69" fmla="*/ 2147483647 h 702"/>
                  <a:gd name="T70" fmla="*/ 2147483647 w 912"/>
                  <a:gd name="T71" fmla="*/ 2147483647 h 702"/>
                  <a:gd name="T72" fmla="*/ 2147483647 w 912"/>
                  <a:gd name="T73" fmla="*/ 2147483647 h 702"/>
                  <a:gd name="T74" fmla="*/ 2147483647 w 912"/>
                  <a:gd name="T75" fmla="*/ 2147483647 h 702"/>
                  <a:gd name="T76" fmla="*/ 2147483647 w 912"/>
                  <a:gd name="T77" fmla="*/ 2147483647 h 702"/>
                  <a:gd name="T78" fmla="*/ 2147483647 w 912"/>
                  <a:gd name="T79" fmla="*/ 2147483647 h 702"/>
                  <a:gd name="T80" fmla="*/ 2147483647 w 912"/>
                  <a:gd name="T81" fmla="*/ 2147483647 h 702"/>
                  <a:gd name="T82" fmla="*/ 2147483647 w 912"/>
                  <a:gd name="T83" fmla="*/ 2147483647 h 702"/>
                  <a:gd name="T84" fmla="*/ 2147483647 w 912"/>
                  <a:gd name="T85" fmla="*/ 2147483647 h 702"/>
                  <a:gd name="T86" fmla="*/ 2147483647 w 912"/>
                  <a:gd name="T87" fmla="*/ 2147483647 h 702"/>
                  <a:gd name="T88" fmla="*/ 2147483647 w 912"/>
                  <a:gd name="T89" fmla="*/ 2147483647 h 702"/>
                  <a:gd name="T90" fmla="*/ 2147483647 w 912"/>
                  <a:gd name="T91" fmla="*/ 2147483647 h 702"/>
                  <a:gd name="T92" fmla="*/ 2147483647 w 912"/>
                  <a:gd name="T93" fmla="*/ 2147483647 h 702"/>
                  <a:gd name="T94" fmla="*/ 2147483647 w 912"/>
                  <a:gd name="T95" fmla="*/ 2147483647 h 702"/>
                  <a:gd name="T96" fmla="*/ 2147483647 w 912"/>
                  <a:gd name="T97" fmla="*/ 2147483647 h 702"/>
                  <a:gd name="T98" fmla="*/ 2147483647 w 912"/>
                  <a:gd name="T99" fmla="*/ 2147483647 h 702"/>
                  <a:gd name="T100" fmla="*/ 2147483647 w 912"/>
                  <a:gd name="T101" fmla="*/ 2147483647 h 702"/>
                  <a:gd name="T102" fmla="*/ 2147483647 w 912"/>
                  <a:gd name="T103" fmla="*/ 2147483647 h 702"/>
                  <a:gd name="T104" fmla="*/ 2147483647 w 912"/>
                  <a:gd name="T105" fmla="*/ 2147483647 h 702"/>
                  <a:gd name="T106" fmla="*/ 2147483647 w 912"/>
                  <a:gd name="T107" fmla="*/ 2147483647 h 702"/>
                  <a:gd name="T108" fmla="*/ 2147483647 w 912"/>
                  <a:gd name="T109" fmla="*/ 2147483647 h 702"/>
                  <a:gd name="T110" fmla="*/ 2147483647 w 912"/>
                  <a:gd name="T111" fmla="*/ 2147483647 h 702"/>
                  <a:gd name="T112" fmla="*/ 2147483647 w 912"/>
                  <a:gd name="T113" fmla="*/ 2147483647 h 702"/>
                  <a:gd name="T114" fmla="*/ 2147483647 w 912"/>
                  <a:gd name="T115" fmla="*/ 2147483647 h 702"/>
                  <a:gd name="T116" fmla="*/ 2147483647 w 912"/>
                  <a:gd name="T117" fmla="*/ 2147483647 h 702"/>
                  <a:gd name="T118" fmla="*/ 2147483647 w 912"/>
                  <a:gd name="T119" fmla="*/ 2147483647 h 702"/>
                  <a:gd name="T120" fmla="*/ 2147483647 w 912"/>
                  <a:gd name="T121" fmla="*/ 2147483647 h 7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2"/>
                  <a:gd name="T184" fmla="*/ 0 h 702"/>
                  <a:gd name="T185" fmla="*/ 912 w 912"/>
                  <a:gd name="T186" fmla="*/ 702 h 70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2" h="702">
                    <a:moveTo>
                      <a:pt x="906" y="420"/>
                    </a:moveTo>
                    <a:lnTo>
                      <a:pt x="900" y="414"/>
                    </a:lnTo>
                    <a:lnTo>
                      <a:pt x="888" y="408"/>
                    </a:lnTo>
                    <a:lnTo>
                      <a:pt x="882" y="402"/>
                    </a:lnTo>
                    <a:lnTo>
                      <a:pt x="858" y="396"/>
                    </a:lnTo>
                    <a:lnTo>
                      <a:pt x="858" y="378"/>
                    </a:lnTo>
                    <a:lnTo>
                      <a:pt x="846" y="366"/>
                    </a:lnTo>
                    <a:lnTo>
                      <a:pt x="846" y="360"/>
                    </a:lnTo>
                    <a:lnTo>
                      <a:pt x="858" y="360"/>
                    </a:lnTo>
                    <a:lnTo>
                      <a:pt x="858" y="348"/>
                    </a:lnTo>
                    <a:lnTo>
                      <a:pt x="852" y="342"/>
                    </a:lnTo>
                    <a:lnTo>
                      <a:pt x="834" y="342"/>
                    </a:lnTo>
                    <a:lnTo>
                      <a:pt x="834" y="336"/>
                    </a:lnTo>
                    <a:lnTo>
                      <a:pt x="828" y="330"/>
                    </a:lnTo>
                    <a:lnTo>
                      <a:pt x="822" y="318"/>
                    </a:lnTo>
                    <a:lnTo>
                      <a:pt x="810" y="306"/>
                    </a:lnTo>
                    <a:lnTo>
                      <a:pt x="798" y="300"/>
                    </a:lnTo>
                    <a:lnTo>
                      <a:pt x="792" y="300"/>
                    </a:lnTo>
                    <a:lnTo>
                      <a:pt x="780" y="294"/>
                    </a:lnTo>
                    <a:lnTo>
                      <a:pt x="768" y="282"/>
                    </a:lnTo>
                    <a:lnTo>
                      <a:pt x="768" y="276"/>
                    </a:lnTo>
                    <a:lnTo>
                      <a:pt x="774" y="276"/>
                    </a:lnTo>
                    <a:lnTo>
                      <a:pt x="774" y="270"/>
                    </a:lnTo>
                    <a:lnTo>
                      <a:pt x="780" y="270"/>
                    </a:lnTo>
                    <a:lnTo>
                      <a:pt x="780" y="264"/>
                    </a:lnTo>
                    <a:lnTo>
                      <a:pt x="768" y="252"/>
                    </a:lnTo>
                    <a:lnTo>
                      <a:pt x="756" y="246"/>
                    </a:lnTo>
                    <a:lnTo>
                      <a:pt x="750" y="246"/>
                    </a:lnTo>
                    <a:lnTo>
                      <a:pt x="750" y="228"/>
                    </a:lnTo>
                    <a:lnTo>
                      <a:pt x="720" y="228"/>
                    </a:lnTo>
                    <a:lnTo>
                      <a:pt x="696" y="216"/>
                    </a:lnTo>
                    <a:lnTo>
                      <a:pt x="696" y="186"/>
                    </a:lnTo>
                    <a:lnTo>
                      <a:pt x="648" y="180"/>
                    </a:lnTo>
                    <a:lnTo>
                      <a:pt x="654" y="162"/>
                    </a:lnTo>
                    <a:lnTo>
                      <a:pt x="648" y="162"/>
                    </a:lnTo>
                    <a:lnTo>
                      <a:pt x="642" y="156"/>
                    </a:lnTo>
                    <a:lnTo>
                      <a:pt x="642" y="150"/>
                    </a:lnTo>
                    <a:lnTo>
                      <a:pt x="648" y="144"/>
                    </a:lnTo>
                    <a:lnTo>
                      <a:pt x="654" y="132"/>
                    </a:lnTo>
                    <a:lnTo>
                      <a:pt x="660" y="126"/>
                    </a:lnTo>
                    <a:lnTo>
                      <a:pt x="660" y="96"/>
                    </a:lnTo>
                    <a:lnTo>
                      <a:pt x="654" y="84"/>
                    </a:lnTo>
                    <a:lnTo>
                      <a:pt x="648" y="66"/>
                    </a:lnTo>
                    <a:lnTo>
                      <a:pt x="636" y="54"/>
                    </a:lnTo>
                    <a:lnTo>
                      <a:pt x="630" y="42"/>
                    </a:lnTo>
                    <a:lnTo>
                      <a:pt x="600" y="12"/>
                    </a:lnTo>
                    <a:lnTo>
                      <a:pt x="600" y="0"/>
                    </a:lnTo>
                    <a:lnTo>
                      <a:pt x="576" y="0"/>
                    </a:lnTo>
                    <a:lnTo>
                      <a:pt x="522" y="30"/>
                    </a:lnTo>
                    <a:lnTo>
                      <a:pt x="516" y="60"/>
                    </a:lnTo>
                    <a:lnTo>
                      <a:pt x="480" y="84"/>
                    </a:lnTo>
                    <a:lnTo>
                      <a:pt x="480" y="102"/>
                    </a:lnTo>
                    <a:lnTo>
                      <a:pt x="456" y="126"/>
                    </a:lnTo>
                    <a:lnTo>
                      <a:pt x="438" y="138"/>
                    </a:lnTo>
                    <a:lnTo>
                      <a:pt x="390" y="156"/>
                    </a:lnTo>
                    <a:lnTo>
                      <a:pt x="348" y="162"/>
                    </a:lnTo>
                    <a:lnTo>
                      <a:pt x="330" y="162"/>
                    </a:lnTo>
                    <a:lnTo>
                      <a:pt x="312" y="174"/>
                    </a:lnTo>
                    <a:lnTo>
                      <a:pt x="318" y="174"/>
                    </a:lnTo>
                    <a:lnTo>
                      <a:pt x="330" y="186"/>
                    </a:lnTo>
                    <a:lnTo>
                      <a:pt x="330" y="198"/>
                    </a:lnTo>
                    <a:lnTo>
                      <a:pt x="324" y="204"/>
                    </a:lnTo>
                    <a:lnTo>
                      <a:pt x="318" y="216"/>
                    </a:lnTo>
                    <a:lnTo>
                      <a:pt x="312" y="222"/>
                    </a:lnTo>
                    <a:lnTo>
                      <a:pt x="306" y="234"/>
                    </a:lnTo>
                    <a:lnTo>
                      <a:pt x="300" y="240"/>
                    </a:lnTo>
                    <a:lnTo>
                      <a:pt x="210" y="240"/>
                    </a:lnTo>
                    <a:lnTo>
                      <a:pt x="204" y="246"/>
                    </a:lnTo>
                    <a:lnTo>
                      <a:pt x="198" y="258"/>
                    </a:lnTo>
                    <a:lnTo>
                      <a:pt x="186" y="270"/>
                    </a:lnTo>
                    <a:lnTo>
                      <a:pt x="174" y="276"/>
                    </a:lnTo>
                    <a:lnTo>
                      <a:pt x="168" y="276"/>
                    </a:lnTo>
                    <a:lnTo>
                      <a:pt x="162" y="270"/>
                    </a:lnTo>
                    <a:lnTo>
                      <a:pt x="162" y="246"/>
                    </a:lnTo>
                    <a:lnTo>
                      <a:pt x="156" y="252"/>
                    </a:lnTo>
                    <a:lnTo>
                      <a:pt x="144" y="258"/>
                    </a:lnTo>
                    <a:lnTo>
                      <a:pt x="126" y="276"/>
                    </a:lnTo>
                    <a:lnTo>
                      <a:pt x="114" y="282"/>
                    </a:lnTo>
                    <a:lnTo>
                      <a:pt x="96" y="282"/>
                    </a:lnTo>
                    <a:lnTo>
                      <a:pt x="90" y="276"/>
                    </a:lnTo>
                    <a:lnTo>
                      <a:pt x="78" y="276"/>
                    </a:lnTo>
                    <a:lnTo>
                      <a:pt x="66" y="288"/>
                    </a:lnTo>
                    <a:lnTo>
                      <a:pt x="60" y="300"/>
                    </a:lnTo>
                    <a:lnTo>
                      <a:pt x="54" y="306"/>
                    </a:lnTo>
                    <a:lnTo>
                      <a:pt x="54" y="324"/>
                    </a:lnTo>
                    <a:lnTo>
                      <a:pt x="48" y="336"/>
                    </a:lnTo>
                    <a:lnTo>
                      <a:pt x="42" y="336"/>
                    </a:lnTo>
                    <a:lnTo>
                      <a:pt x="36" y="372"/>
                    </a:lnTo>
                    <a:lnTo>
                      <a:pt x="30" y="372"/>
                    </a:lnTo>
                    <a:lnTo>
                      <a:pt x="24" y="378"/>
                    </a:lnTo>
                    <a:lnTo>
                      <a:pt x="12" y="384"/>
                    </a:lnTo>
                    <a:lnTo>
                      <a:pt x="0" y="396"/>
                    </a:lnTo>
                    <a:lnTo>
                      <a:pt x="0" y="402"/>
                    </a:lnTo>
                    <a:lnTo>
                      <a:pt x="12" y="408"/>
                    </a:lnTo>
                    <a:lnTo>
                      <a:pt x="18" y="408"/>
                    </a:lnTo>
                    <a:lnTo>
                      <a:pt x="18" y="444"/>
                    </a:lnTo>
                    <a:lnTo>
                      <a:pt x="6" y="456"/>
                    </a:lnTo>
                    <a:lnTo>
                      <a:pt x="24" y="468"/>
                    </a:lnTo>
                    <a:lnTo>
                      <a:pt x="24" y="516"/>
                    </a:lnTo>
                    <a:lnTo>
                      <a:pt x="30" y="516"/>
                    </a:lnTo>
                    <a:lnTo>
                      <a:pt x="48" y="534"/>
                    </a:lnTo>
                    <a:lnTo>
                      <a:pt x="54" y="534"/>
                    </a:lnTo>
                    <a:lnTo>
                      <a:pt x="54" y="576"/>
                    </a:lnTo>
                    <a:lnTo>
                      <a:pt x="60" y="582"/>
                    </a:lnTo>
                    <a:lnTo>
                      <a:pt x="72" y="606"/>
                    </a:lnTo>
                    <a:lnTo>
                      <a:pt x="84" y="618"/>
                    </a:lnTo>
                    <a:lnTo>
                      <a:pt x="96" y="624"/>
                    </a:lnTo>
                    <a:lnTo>
                      <a:pt x="102" y="636"/>
                    </a:lnTo>
                    <a:lnTo>
                      <a:pt x="114" y="642"/>
                    </a:lnTo>
                    <a:lnTo>
                      <a:pt x="120" y="660"/>
                    </a:lnTo>
                    <a:lnTo>
                      <a:pt x="120" y="690"/>
                    </a:lnTo>
                    <a:lnTo>
                      <a:pt x="132" y="702"/>
                    </a:lnTo>
                    <a:lnTo>
                      <a:pt x="138" y="696"/>
                    </a:lnTo>
                    <a:lnTo>
                      <a:pt x="144" y="684"/>
                    </a:lnTo>
                    <a:lnTo>
                      <a:pt x="150" y="678"/>
                    </a:lnTo>
                    <a:lnTo>
                      <a:pt x="156" y="666"/>
                    </a:lnTo>
                    <a:lnTo>
                      <a:pt x="156" y="642"/>
                    </a:lnTo>
                    <a:lnTo>
                      <a:pt x="144" y="630"/>
                    </a:lnTo>
                    <a:lnTo>
                      <a:pt x="162" y="600"/>
                    </a:lnTo>
                    <a:lnTo>
                      <a:pt x="192" y="600"/>
                    </a:lnTo>
                    <a:lnTo>
                      <a:pt x="210" y="582"/>
                    </a:lnTo>
                    <a:lnTo>
                      <a:pt x="228" y="582"/>
                    </a:lnTo>
                    <a:lnTo>
                      <a:pt x="264" y="600"/>
                    </a:lnTo>
                    <a:lnTo>
                      <a:pt x="276" y="600"/>
                    </a:lnTo>
                    <a:lnTo>
                      <a:pt x="288" y="588"/>
                    </a:lnTo>
                    <a:lnTo>
                      <a:pt x="300" y="570"/>
                    </a:lnTo>
                    <a:lnTo>
                      <a:pt x="300" y="552"/>
                    </a:lnTo>
                    <a:lnTo>
                      <a:pt x="294" y="552"/>
                    </a:lnTo>
                    <a:lnTo>
                      <a:pt x="294" y="540"/>
                    </a:lnTo>
                    <a:lnTo>
                      <a:pt x="306" y="528"/>
                    </a:lnTo>
                    <a:lnTo>
                      <a:pt x="312" y="528"/>
                    </a:lnTo>
                    <a:lnTo>
                      <a:pt x="324" y="516"/>
                    </a:lnTo>
                    <a:lnTo>
                      <a:pt x="330" y="504"/>
                    </a:lnTo>
                    <a:lnTo>
                      <a:pt x="330" y="498"/>
                    </a:lnTo>
                    <a:lnTo>
                      <a:pt x="336" y="486"/>
                    </a:lnTo>
                    <a:lnTo>
                      <a:pt x="336" y="480"/>
                    </a:lnTo>
                    <a:lnTo>
                      <a:pt x="342" y="474"/>
                    </a:lnTo>
                    <a:lnTo>
                      <a:pt x="354" y="468"/>
                    </a:lnTo>
                    <a:lnTo>
                      <a:pt x="366" y="468"/>
                    </a:lnTo>
                    <a:lnTo>
                      <a:pt x="384" y="474"/>
                    </a:lnTo>
                    <a:lnTo>
                      <a:pt x="396" y="474"/>
                    </a:lnTo>
                    <a:lnTo>
                      <a:pt x="408" y="480"/>
                    </a:lnTo>
                    <a:lnTo>
                      <a:pt x="408" y="492"/>
                    </a:lnTo>
                    <a:lnTo>
                      <a:pt x="426" y="492"/>
                    </a:lnTo>
                    <a:lnTo>
                      <a:pt x="432" y="498"/>
                    </a:lnTo>
                    <a:lnTo>
                      <a:pt x="432" y="528"/>
                    </a:lnTo>
                    <a:lnTo>
                      <a:pt x="474" y="528"/>
                    </a:lnTo>
                    <a:lnTo>
                      <a:pt x="480" y="534"/>
                    </a:lnTo>
                    <a:lnTo>
                      <a:pt x="492" y="540"/>
                    </a:lnTo>
                    <a:lnTo>
                      <a:pt x="540" y="540"/>
                    </a:lnTo>
                    <a:lnTo>
                      <a:pt x="552" y="546"/>
                    </a:lnTo>
                    <a:lnTo>
                      <a:pt x="558" y="552"/>
                    </a:lnTo>
                    <a:lnTo>
                      <a:pt x="570" y="558"/>
                    </a:lnTo>
                    <a:lnTo>
                      <a:pt x="576" y="552"/>
                    </a:lnTo>
                    <a:lnTo>
                      <a:pt x="582" y="540"/>
                    </a:lnTo>
                    <a:lnTo>
                      <a:pt x="588" y="534"/>
                    </a:lnTo>
                    <a:lnTo>
                      <a:pt x="588" y="522"/>
                    </a:lnTo>
                    <a:lnTo>
                      <a:pt x="606" y="504"/>
                    </a:lnTo>
                    <a:lnTo>
                      <a:pt x="612" y="492"/>
                    </a:lnTo>
                    <a:lnTo>
                      <a:pt x="636" y="516"/>
                    </a:lnTo>
                    <a:lnTo>
                      <a:pt x="642" y="516"/>
                    </a:lnTo>
                    <a:lnTo>
                      <a:pt x="648" y="510"/>
                    </a:lnTo>
                    <a:lnTo>
                      <a:pt x="660" y="504"/>
                    </a:lnTo>
                    <a:lnTo>
                      <a:pt x="672" y="492"/>
                    </a:lnTo>
                    <a:lnTo>
                      <a:pt x="690" y="492"/>
                    </a:lnTo>
                    <a:lnTo>
                      <a:pt x="714" y="474"/>
                    </a:lnTo>
                    <a:lnTo>
                      <a:pt x="726" y="486"/>
                    </a:lnTo>
                    <a:lnTo>
                      <a:pt x="750" y="486"/>
                    </a:lnTo>
                    <a:lnTo>
                      <a:pt x="756" y="480"/>
                    </a:lnTo>
                    <a:lnTo>
                      <a:pt x="768" y="480"/>
                    </a:lnTo>
                    <a:lnTo>
                      <a:pt x="768" y="468"/>
                    </a:lnTo>
                    <a:lnTo>
                      <a:pt x="786" y="450"/>
                    </a:lnTo>
                    <a:lnTo>
                      <a:pt x="792" y="450"/>
                    </a:lnTo>
                    <a:lnTo>
                      <a:pt x="792" y="456"/>
                    </a:lnTo>
                    <a:lnTo>
                      <a:pt x="804" y="468"/>
                    </a:lnTo>
                    <a:lnTo>
                      <a:pt x="840" y="462"/>
                    </a:lnTo>
                    <a:lnTo>
                      <a:pt x="840" y="468"/>
                    </a:lnTo>
                    <a:lnTo>
                      <a:pt x="852" y="480"/>
                    </a:lnTo>
                    <a:lnTo>
                      <a:pt x="876" y="480"/>
                    </a:lnTo>
                    <a:lnTo>
                      <a:pt x="894" y="474"/>
                    </a:lnTo>
                    <a:lnTo>
                      <a:pt x="912" y="456"/>
                    </a:lnTo>
                    <a:lnTo>
                      <a:pt x="912" y="432"/>
                    </a:lnTo>
                    <a:lnTo>
                      <a:pt x="906" y="42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04" name="Cameroon"/>
              <p:cNvSpPr>
                <a:spLocks/>
              </p:cNvSpPr>
              <p:nvPr/>
            </p:nvSpPr>
            <p:spPr bwMode="auto">
              <a:xfrm>
                <a:off x="2808" y="2039"/>
                <a:ext cx="140" cy="237"/>
              </a:xfrm>
              <a:custGeom>
                <a:avLst/>
                <a:gdLst>
                  <a:gd name="T0" fmla="*/ 2147483647 w 546"/>
                  <a:gd name="T1" fmla="*/ 0 h 924"/>
                  <a:gd name="T2" fmla="*/ 2147483647 w 546"/>
                  <a:gd name="T3" fmla="*/ 2147483647 h 924"/>
                  <a:gd name="T4" fmla="*/ 2147483647 w 546"/>
                  <a:gd name="T5" fmla="*/ 2147483647 h 924"/>
                  <a:gd name="T6" fmla="*/ 2147483647 w 546"/>
                  <a:gd name="T7" fmla="*/ 2147483647 h 924"/>
                  <a:gd name="T8" fmla="*/ 2147483647 w 546"/>
                  <a:gd name="T9" fmla="*/ 2147483647 h 924"/>
                  <a:gd name="T10" fmla="*/ 2147483647 w 546"/>
                  <a:gd name="T11" fmla="*/ 2147483647 h 924"/>
                  <a:gd name="T12" fmla="*/ 2147483647 w 546"/>
                  <a:gd name="T13" fmla="*/ 2147483647 h 924"/>
                  <a:gd name="T14" fmla="*/ 2147483647 w 546"/>
                  <a:gd name="T15" fmla="*/ 2147483647 h 924"/>
                  <a:gd name="T16" fmla="*/ 2147483647 w 546"/>
                  <a:gd name="T17" fmla="*/ 2147483647 h 924"/>
                  <a:gd name="T18" fmla="*/ 2147483647 w 546"/>
                  <a:gd name="T19" fmla="*/ 2147483647 h 924"/>
                  <a:gd name="T20" fmla="*/ 2147483647 w 546"/>
                  <a:gd name="T21" fmla="*/ 2147483647 h 924"/>
                  <a:gd name="T22" fmla="*/ 2147483647 w 546"/>
                  <a:gd name="T23" fmla="*/ 2147483647 h 924"/>
                  <a:gd name="T24" fmla="*/ 2147483647 w 546"/>
                  <a:gd name="T25" fmla="*/ 2147483647 h 924"/>
                  <a:gd name="T26" fmla="*/ 2147483647 w 546"/>
                  <a:gd name="T27" fmla="*/ 2147483647 h 924"/>
                  <a:gd name="T28" fmla="*/ 2147483647 w 546"/>
                  <a:gd name="T29" fmla="*/ 2147483647 h 924"/>
                  <a:gd name="T30" fmla="*/ 2147483647 w 546"/>
                  <a:gd name="T31" fmla="*/ 2147483647 h 924"/>
                  <a:gd name="T32" fmla="*/ 2147483647 w 546"/>
                  <a:gd name="T33" fmla="*/ 2147483647 h 924"/>
                  <a:gd name="T34" fmla="*/ 2147483647 w 546"/>
                  <a:gd name="T35" fmla="*/ 2147483647 h 924"/>
                  <a:gd name="T36" fmla="*/ 2147483647 w 546"/>
                  <a:gd name="T37" fmla="*/ 2147483647 h 924"/>
                  <a:gd name="T38" fmla="*/ 2147483647 w 546"/>
                  <a:gd name="T39" fmla="*/ 2147483647 h 924"/>
                  <a:gd name="T40" fmla="*/ 2147483647 w 546"/>
                  <a:gd name="T41" fmla="*/ 2147483647 h 924"/>
                  <a:gd name="T42" fmla="*/ 2147483647 w 546"/>
                  <a:gd name="T43" fmla="*/ 2147483647 h 924"/>
                  <a:gd name="T44" fmla="*/ 2147483647 w 546"/>
                  <a:gd name="T45" fmla="*/ 2147483647 h 924"/>
                  <a:gd name="T46" fmla="*/ 2147483647 w 546"/>
                  <a:gd name="T47" fmla="*/ 2147483647 h 924"/>
                  <a:gd name="T48" fmla="*/ 2147483647 w 546"/>
                  <a:gd name="T49" fmla="*/ 2147483647 h 924"/>
                  <a:gd name="T50" fmla="*/ 2147483647 w 546"/>
                  <a:gd name="T51" fmla="*/ 2147483647 h 924"/>
                  <a:gd name="T52" fmla="*/ 2147483647 w 546"/>
                  <a:gd name="T53" fmla="*/ 2147483647 h 924"/>
                  <a:gd name="T54" fmla="*/ 2147483647 w 546"/>
                  <a:gd name="T55" fmla="*/ 2147483647 h 924"/>
                  <a:gd name="T56" fmla="*/ 2147483647 w 546"/>
                  <a:gd name="T57" fmla="*/ 2147483647 h 924"/>
                  <a:gd name="T58" fmla="*/ 2147483647 w 546"/>
                  <a:gd name="T59" fmla="*/ 2147483647 h 924"/>
                  <a:gd name="T60" fmla="*/ 2147483647 w 546"/>
                  <a:gd name="T61" fmla="*/ 2147483647 h 924"/>
                  <a:gd name="T62" fmla="*/ 2147483647 w 546"/>
                  <a:gd name="T63" fmla="*/ 2147483647 h 924"/>
                  <a:gd name="T64" fmla="*/ 2147483647 w 546"/>
                  <a:gd name="T65" fmla="*/ 2147483647 h 924"/>
                  <a:gd name="T66" fmla="*/ 2147483647 w 546"/>
                  <a:gd name="T67" fmla="*/ 2147483647 h 924"/>
                  <a:gd name="T68" fmla="*/ 2147483647 w 546"/>
                  <a:gd name="T69" fmla="*/ 2147483647 h 924"/>
                  <a:gd name="T70" fmla="*/ 2147483647 w 546"/>
                  <a:gd name="T71" fmla="*/ 2147483647 h 924"/>
                  <a:gd name="T72" fmla="*/ 2147483647 w 546"/>
                  <a:gd name="T73" fmla="*/ 2147483647 h 924"/>
                  <a:gd name="T74" fmla="*/ 2147483647 w 546"/>
                  <a:gd name="T75" fmla="*/ 2147483647 h 924"/>
                  <a:gd name="T76" fmla="*/ 2147483647 w 546"/>
                  <a:gd name="T77" fmla="*/ 2147483647 h 924"/>
                  <a:gd name="T78" fmla="*/ 2147483647 w 546"/>
                  <a:gd name="T79" fmla="*/ 2147483647 h 924"/>
                  <a:gd name="T80" fmla="*/ 2147483647 w 546"/>
                  <a:gd name="T81" fmla="*/ 2147483647 h 924"/>
                  <a:gd name="T82" fmla="*/ 2147483647 w 546"/>
                  <a:gd name="T83" fmla="*/ 2147483647 h 924"/>
                  <a:gd name="T84" fmla="*/ 2147483647 w 546"/>
                  <a:gd name="T85" fmla="*/ 2147483647 h 924"/>
                  <a:gd name="T86" fmla="*/ 2147483647 w 546"/>
                  <a:gd name="T87" fmla="*/ 2147483647 h 924"/>
                  <a:gd name="T88" fmla="*/ 2147483647 w 546"/>
                  <a:gd name="T89" fmla="*/ 2147483647 h 924"/>
                  <a:gd name="T90" fmla="*/ 2147483647 w 546"/>
                  <a:gd name="T91" fmla="*/ 2147483647 h 924"/>
                  <a:gd name="T92" fmla="*/ 2147483647 w 546"/>
                  <a:gd name="T93" fmla="*/ 2147483647 h 924"/>
                  <a:gd name="T94" fmla="*/ 2147483647 w 546"/>
                  <a:gd name="T95" fmla="*/ 2147483647 h 924"/>
                  <a:gd name="T96" fmla="*/ 2147483647 w 546"/>
                  <a:gd name="T97" fmla="*/ 2147483647 h 924"/>
                  <a:gd name="T98" fmla="*/ 2147483647 w 546"/>
                  <a:gd name="T99" fmla="*/ 2147483647 h 924"/>
                  <a:gd name="T100" fmla="*/ 2147483647 w 546"/>
                  <a:gd name="T101" fmla="*/ 2147483647 h 924"/>
                  <a:gd name="T102" fmla="*/ 2147483647 w 546"/>
                  <a:gd name="T103" fmla="*/ 2147483647 h 924"/>
                  <a:gd name="T104" fmla="*/ 2147483647 w 546"/>
                  <a:gd name="T105" fmla="*/ 2147483647 h 924"/>
                  <a:gd name="T106" fmla="*/ 2147483647 w 546"/>
                  <a:gd name="T107" fmla="*/ 2147483647 h 924"/>
                  <a:gd name="T108" fmla="*/ 2147483647 w 546"/>
                  <a:gd name="T109" fmla="*/ 2147483647 h 924"/>
                  <a:gd name="T110" fmla="*/ 2147483647 w 546"/>
                  <a:gd name="T111" fmla="*/ 2147483647 h 9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46"/>
                  <a:gd name="T169" fmla="*/ 0 h 924"/>
                  <a:gd name="T170" fmla="*/ 546 w 546"/>
                  <a:gd name="T171" fmla="*/ 924 h 9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46" h="924">
                    <a:moveTo>
                      <a:pt x="420" y="30"/>
                    </a:moveTo>
                    <a:lnTo>
                      <a:pt x="414" y="18"/>
                    </a:lnTo>
                    <a:lnTo>
                      <a:pt x="414" y="0"/>
                    </a:lnTo>
                    <a:lnTo>
                      <a:pt x="390" y="6"/>
                    </a:lnTo>
                    <a:lnTo>
                      <a:pt x="390" y="54"/>
                    </a:lnTo>
                    <a:lnTo>
                      <a:pt x="396" y="60"/>
                    </a:lnTo>
                    <a:lnTo>
                      <a:pt x="396" y="66"/>
                    </a:lnTo>
                    <a:lnTo>
                      <a:pt x="426" y="66"/>
                    </a:lnTo>
                    <a:lnTo>
                      <a:pt x="426" y="96"/>
                    </a:lnTo>
                    <a:lnTo>
                      <a:pt x="420" y="102"/>
                    </a:lnTo>
                    <a:lnTo>
                      <a:pt x="420" y="108"/>
                    </a:lnTo>
                    <a:lnTo>
                      <a:pt x="426" y="114"/>
                    </a:lnTo>
                    <a:lnTo>
                      <a:pt x="426" y="126"/>
                    </a:lnTo>
                    <a:lnTo>
                      <a:pt x="408" y="144"/>
                    </a:lnTo>
                    <a:lnTo>
                      <a:pt x="396" y="150"/>
                    </a:lnTo>
                    <a:lnTo>
                      <a:pt x="384" y="150"/>
                    </a:lnTo>
                    <a:lnTo>
                      <a:pt x="384" y="156"/>
                    </a:lnTo>
                    <a:lnTo>
                      <a:pt x="378" y="162"/>
                    </a:lnTo>
                    <a:lnTo>
                      <a:pt x="378" y="168"/>
                    </a:lnTo>
                    <a:lnTo>
                      <a:pt x="372" y="174"/>
                    </a:lnTo>
                    <a:lnTo>
                      <a:pt x="372" y="180"/>
                    </a:lnTo>
                    <a:lnTo>
                      <a:pt x="360" y="192"/>
                    </a:lnTo>
                    <a:lnTo>
                      <a:pt x="354" y="204"/>
                    </a:lnTo>
                    <a:lnTo>
                      <a:pt x="348" y="234"/>
                    </a:lnTo>
                    <a:lnTo>
                      <a:pt x="342" y="240"/>
                    </a:lnTo>
                    <a:lnTo>
                      <a:pt x="342" y="270"/>
                    </a:lnTo>
                    <a:lnTo>
                      <a:pt x="336" y="288"/>
                    </a:lnTo>
                    <a:lnTo>
                      <a:pt x="330" y="294"/>
                    </a:lnTo>
                    <a:lnTo>
                      <a:pt x="312" y="294"/>
                    </a:lnTo>
                    <a:lnTo>
                      <a:pt x="312" y="324"/>
                    </a:lnTo>
                    <a:lnTo>
                      <a:pt x="306" y="342"/>
                    </a:lnTo>
                    <a:lnTo>
                      <a:pt x="306" y="354"/>
                    </a:lnTo>
                    <a:lnTo>
                      <a:pt x="300" y="360"/>
                    </a:lnTo>
                    <a:lnTo>
                      <a:pt x="288" y="366"/>
                    </a:lnTo>
                    <a:lnTo>
                      <a:pt x="282" y="372"/>
                    </a:lnTo>
                    <a:lnTo>
                      <a:pt x="270" y="378"/>
                    </a:lnTo>
                    <a:lnTo>
                      <a:pt x="258" y="426"/>
                    </a:lnTo>
                    <a:lnTo>
                      <a:pt x="234" y="456"/>
                    </a:lnTo>
                    <a:lnTo>
                      <a:pt x="234" y="486"/>
                    </a:lnTo>
                    <a:lnTo>
                      <a:pt x="228" y="492"/>
                    </a:lnTo>
                    <a:lnTo>
                      <a:pt x="216" y="498"/>
                    </a:lnTo>
                    <a:lnTo>
                      <a:pt x="210" y="510"/>
                    </a:lnTo>
                    <a:lnTo>
                      <a:pt x="210" y="522"/>
                    </a:lnTo>
                    <a:lnTo>
                      <a:pt x="192" y="540"/>
                    </a:lnTo>
                    <a:lnTo>
                      <a:pt x="186" y="540"/>
                    </a:lnTo>
                    <a:lnTo>
                      <a:pt x="180" y="534"/>
                    </a:lnTo>
                    <a:lnTo>
                      <a:pt x="174" y="522"/>
                    </a:lnTo>
                    <a:lnTo>
                      <a:pt x="174" y="516"/>
                    </a:lnTo>
                    <a:lnTo>
                      <a:pt x="168" y="504"/>
                    </a:lnTo>
                    <a:lnTo>
                      <a:pt x="156" y="492"/>
                    </a:lnTo>
                    <a:lnTo>
                      <a:pt x="150" y="480"/>
                    </a:lnTo>
                    <a:lnTo>
                      <a:pt x="138" y="480"/>
                    </a:lnTo>
                    <a:lnTo>
                      <a:pt x="144" y="486"/>
                    </a:lnTo>
                    <a:lnTo>
                      <a:pt x="144" y="498"/>
                    </a:lnTo>
                    <a:lnTo>
                      <a:pt x="138" y="504"/>
                    </a:lnTo>
                    <a:lnTo>
                      <a:pt x="132" y="504"/>
                    </a:lnTo>
                    <a:lnTo>
                      <a:pt x="120" y="498"/>
                    </a:lnTo>
                    <a:lnTo>
                      <a:pt x="114" y="492"/>
                    </a:lnTo>
                    <a:lnTo>
                      <a:pt x="108" y="492"/>
                    </a:lnTo>
                    <a:lnTo>
                      <a:pt x="102" y="498"/>
                    </a:lnTo>
                    <a:lnTo>
                      <a:pt x="90" y="522"/>
                    </a:lnTo>
                    <a:lnTo>
                      <a:pt x="84" y="528"/>
                    </a:lnTo>
                    <a:lnTo>
                      <a:pt x="84" y="534"/>
                    </a:lnTo>
                    <a:lnTo>
                      <a:pt x="18" y="588"/>
                    </a:lnTo>
                    <a:lnTo>
                      <a:pt x="18" y="642"/>
                    </a:lnTo>
                    <a:lnTo>
                      <a:pt x="12" y="654"/>
                    </a:lnTo>
                    <a:lnTo>
                      <a:pt x="12" y="666"/>
                    </a:lnTo>
                    <a:lnTo>
                      <a:pt x="6" y="672"/>
                    </a:lnTo>
                    <a:lnTo>
                      <a:pt x="6" y="678"/>
                    </a:lnTo>
                    <a:lnTo>
                      <a:pt x="0" y="690"/>
                    </a:lnTo>
                    <a:lnTo>
                      <a:pt x="24" y="684"/>
                    </a:lnTo>
                    <a:lnTo>
                      <a:pt x="24" y="708"/>
                    </a:lnTo>
                    <a:lnTo>
                      <a:pt x="36" y="732"/>
                    </a:lnTo>
                    <a:lnTo>
                      <a:pt x="60" y="744"/>
                    </a:lnTo>
                    <a:lnTo>
                      <a:pt x="66" y="750"/>
                    </a:lnTo>
                    <a:lnTo>
                      <a:pt x="84" y="726"/>
                    </a:lnTo>
                    <a:lnTo>
                      <a:pt x="66" y="756"/>
                    </a:lnTo>
                    <a:lnTo>
                      <a:pt x="84" y="786"/>
                    </a:lnTo>
                    <a:lnTo>
                      <a:pt x="102" y="792"/>
                    </a:lnTo>
                    <a:lnTo>
                      <a:pt x="102" y="840"/>
                    </a:lnTo>
                    <a:lnTo>
                      <a:pt x="90" y="840"/>
                    </a:lnTo>
                    <a:lnTo>
                      <a:pt x="90" y="870"/>
                    </a:lnTo>
                    <a:lnTo>
                      <a:pt x="102" y="882"/>
                    </a:lnTo>
                    <a:lnTo>
                      <a:pt x="198" y="882"/>
                    </a:lnTo>
                    <a:lnTo>
                      <a:pt x="216" y="864"/>
                    </a:lnTo>
                    <a:lnTo>
                      <a:pt x="228" y="882"/>
                    </a:lnTo>
                    <a:lnTo>
                      <a:pt x="258" y="882"/>
                    </a:lnTo>
                    <a:lnTo>
                      <a:pt x="270" y="870"/>
                    </a:lnTo>
                    <a:lnTo>
                      <a:pt x="276" y="870"/>
                    </a:lnTo>
                    <a:lnTo>
                      <a:pt x="288" y="876"/>
                    </a:lnTo>
                    <a:lnTo>
                      <a:pt x="294" y="876"/>
                    </a:lnTo>
                    <a:lnTo>
                      <a:pt x="342" y="870"/>
                    </a:lnTo>
                    <a:lnTo>
                      <a:pt x="342" y="888"/>
                    </a:lnTo>
                    <a:lnTo>
                      <a:pt x="372" y="888"/>
                    </a:lnTo>
                    <a:lnTo>
                      <a:pt x="390" y="882"/>
                    </a:lnTo>
                    <a:lnTo>
                      <a:pt x="438" y="882"/>
                    </a:lnTo>
                    <a:lnTo>
                      <a:pt x="450" y="888"/>
                    </a:lnTo>
                    <a:lnTo>
                      <a:pt x="456" y="894"/>
                    </a:lnTo>
                    <a:lnTo>
                      <a:pt x="468" y="894"/>
                    </a:lnTo>
                    <a:lnTo>
                      <a:pt x="474" y="900"/>
                    </a:lnTo>
                    <a:lnTo>
                      <a:pt x="510" y="900"/>
                    </a:lnTo>
                    <a:lnTo>
                      <a:pt x="534" y="924"/>
                    </a:lnTo>
                    <a:lnTo>
                      <a:pt x="540" y="882"/>
                    </a:lnTo>
                    <a:lnTo>
                      <a:pt x="546" y="876"/>
                    </a:lnTo>
                    <a:lnTo>
                      <a:pt x="534" y="864"/>
                    </a:lnTo>
                    <a:lnTo>
                      <a:pt x="534" y="834"/>
                    </a:lnTo>
                    <a:lnTo>
                      <a:pt x="528" y="816"/>
                    </a:lnTo>
                    <a:lnTo>
                      <a:pt x="516" y="810"/>
                    </a:lnTo>
                    <a:lnTo>
                      <a:pt x="510" y="798"/>
                    </a:lnTo>
                    <a:lnTo>
                      <a:pt x="498" y="792"/>
                    </a:lnTo>
                    <a:lnTo>
                      <a:pt x="486" y="780"/>
                    </a:lnTo>
                    <a:lnTo>
                      <a:pt x="474" y="756"/>
                    </a:lnTo>
                    <a:lnTo>
                      <a:pt x="468" y="750"/>
                    </a:lnTo>
                    <a:lnTo>
                      <a:pt x="468" y="708"/>
                    </a:lnTo>
                    <a:lnTo>
                      <a:pt x="462" y="708"/>
                    </a:lnTo>
                    <a:lnTo>
                      <a:pt x="444" y="690"/>
                    </a:lnTo>
                    <a:lnTo>
                      <a:pt x="438" y="690"/>
                    </a:lnTo>
                    <a:lnTo>
                      <a:pt x="438" y="642"/>
                    </a:lnTo>
                    <a:lnTo>
                      <a:pt x="420" y="630"/>
                    </a:lnTo>
                    <a:lnTo>
                      <a:pt x="432" y="618"/>
                    </a:lnTo>
                    <a:lnTo>
                      <a:pt x="432" y="582"/>
                    </a:lnTo>
                    <a:lnTo>
                      <a:pt x="426" y="582"/>
                    </a:lnTo>
                    <a:lnTo>
                      <a:pt x="414" y="576"/>
                    </a:lnTo>
                    <a:lnTo>
                      <a:pt x="414" y="570"/>
                    </a:lnTo>
                    <a:lnTo>
                      <a:pt x="426" y="558"/>
                    </a:lnTo>
                    <a:lnTo>
                      <a:pt x="438" y="552"/>
                    </a:lnTo>
                    <a:lnTo>
                      <a:pt x="444" y="546"/>
                    </a:lnTo>
                    <a:lnTo>
                      <a:pt x="450" y="546"/>
                    </a:lnTo>
                    <a:lnTo>
                      <a:pt x="456" y="510"/>
                    </a:lnTo>
                    <a:lnTo>
                      <a:pt x="462" y="510"/>
                    </a:lnTo>
                    <a:lnTo>
                      <a:pt x="468" y="498"/>
                    </a:lnTo>
                    <a:lnTo>
                      <a:pt x="468" y="480"/>
                    </a:lnTo>
                    <a:lnTo>
                      <a:pt x="474" y="474"/>
                    </a:lnTo>
                    <a:lnTo>
                      <a:pt x="480" y="462"/>
                    </a:lnTo>
                    <a:lnTo>
                      <a:pt x="492" y="450"/>
                    </a:lnTo>
                    <a:lnTo>
                      <a:pt x="498" y="450"/>
                    </a:lnTo>
                    <a:lnTo>
                      <a:pt x="498" y="438"/>
                    </a:lnTo>
                    <a:lnTo>
                      <a:pt x="492" y="420"/>
                    </a:lnTo>
                    <a:lnTo>
                      <a:pt x="486" y="408"/>
                    </a:lnTo>
                    <a:lnTo>
                      <a:pt x="486" y="390"/>
                    </a:lnTo>
                    <a:lnTo>
                      <a:pt x="474" y="366"/>
                    </a:lnTo>
                    <a:lnTo>
                      <a:pt x="462" y="354"/>
                    </a:lnTo>
                    <a:lnTo>
                      <a:pt x="450" y="348"/>
                    </a:lnTo>
                    <a:lnTo>
                      <a:pt x="432" y="336"/>
                    </a:lnTo>
                    <a:lnTo>
                      <a:pt x="420" y="324"/>
                    </a:lnTo>
                    <a:lnTo>
                      <a:pt x="414" y="312"/>
                    </a:lnTo>
                    <a:lnTo>
                      <a:pt x="402" y="300"/>
                    </a:lnTo>
                    <a:lnTo>
                      <a:pt x="390" y="276"/>
                    </a:lnTo>
                    <a:lnTo>
                      <a:pt x="390" y="264"/>
                    </a:lnTo>
                    <a:lnTo>
                      <a:pt x="396" y="258"/>
                    </a:lnTo>
                    <a:lnTo>
                      <a:pt x="408" y="252"/>
                    </a:lnTo>
                    <a:lnTo>
                      <a:pt x="504" y="252"/>
                    </a:lnTo>
                    <a:lnTo>
                      <a:pt x="486" y="234"/>
                    </a:lnTo>
                    <a:lnTo>
                      <a:pt x="480" y="222"/>
                    </a:lnTo>
                    <a:lnTo>
                      <a:pt x="468" y="216"/>
                    </a:lnTo>
                    <a:lnTo>
                      <a:pt x="462" y="204"/>
                    </a:lnTo>
                    <a:lnTo>
                      <a:pt x="462" y="186"/>
                    </a:lnTo>
                    <a:lnTo>
                      <a:pt x="456" y="168"/>
                    </a:lnTo>
                    <a:lnTo>
                      <a:pt x="456" y="132"/>
                    </a:lnTo>
                    <a:lnTo>
                      <a:pt x="462" y="132"/>
                    </a:lnTo>
                    <a:lnTo>
                      <a:pt x="462" y="96"/>
                    </a:lnTo>
                    <a:lnTo>
                      <a:pt x="456" y="84"/>
                    </a:lnTo>
                    <a:lnTo>
                      <a:pt x="444" y="78"/>
                    </a:lnTo>
                    <a:lnTo>
                      <a:pt x="450" y="42"/>
                    </a:lnTo>
                    <a:lnTo>
                      <a:pt x="444" y="42"/>
                    </a:lnTo>
                    <a:lnTo>
                      <a:pt x="438" y="36"/>
                    </a:lnTo>
                    <a:lnTo>
                      <a:pt x="426" y="36"/>
                    </a:lnTo>
                    <a:lnTo>
                      <a:pt x="420" y="3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05" name="Burundi"/>
              <p:cNvSpPr>
                <a:spLocks/>
              </p:cNvSpPr>
              <p:nvPr/>
            </p:nvSpPr>
            <p:spPr bwMode="auto">
              <a:xfrm>
                <a:off x="3180" y="2360"/>
                <a:ext cx="34" cy="43"/>
              </a:xfrm>
              <a:custGeom>
                <a:avLst/>
                <a:gdLst>
                  <a:gd name="T0" fmla="*/ 2147483647 w 132"/>
                  <a:gd name="T1" fmla="*/ 2147483647 h 168"/>
                  <a:gd name="T2" fmla="*/ 2147483647 w 132"/>
                  <a:gd name="T3" fmla="*/ 2147483647 h 168"/>
                  <a:gd name="T4" fmla="*/ 2147483647 w 132"/>
                  <a:gd name="T5" fmla="*/ 2147483647 h 168"/>
                  <a:gd name="T6" fmla="*/ 2147483647 w 132"/>
                  <a:gd name="T7" fmla="*/ 2147483647 h 168"/>
                  <a:gd name="T8" fmla="*/ 2147483647 w 132"/>
                  <a:gd name="T9" fmla="*/ 2147483647 h 168"/>
                  <a:gd name="T10" fmla="*/ 2147483647 w 132"/>
                  <a:gd name="T11" fmla="*/ 2147483647 h 168"/>
                  <a:gd name="T12" fmla="*/ 2147483647 w 132"/>
                  <a:gd name="T13" fmla="*/ 2147483647 h 168"/>
                  <a:gd name="T14" fmla="*/ 2147483647 w 132"/>
                  <a:gd name="T15" fmla="*/ 2147483647 h 168"/>
                  <a:gd name="T16" fmla="*/ 2147483647 w 132"/>
                  <a:gd name="T17" fmla="*/ 2147483647 h 168"/>
                  <a:gd name="T18" fmla="*/ 2147483647 w 132"/>
                  <a:gd name="T19" fmla="*/ 2147483647 h 168"/>
                  <a:gd name="T20" fmla="*/ 2147483647 w 132"/>
                  <a:gd name="T21" fmla="*/ 2147483647 h 168"/>
                  <a:gd name="T22" fmla="*/ 2147483647 w 132"/>
                  <a:gd name="T23" fmla="*/ 2147483647 h 168"/>
                  <a:gd name="T24" fmla="*/ 2147483647 w 132"/>
                  <a:gd name="T25" fmla="*/ 2147483647 h 168"/>
                  <a:gd name="T26" fmla="*/ 2147483647 w 132"/>
                  <a:gd name="T27" fmla="*/ 2147483647 h 168"/>
                  <a:gd name="T28" fmla="*/ 2147483647 w 132"/>
                  <a:gd name="T29" fmla="*/ 2147483647 h 168"/>
                  <a:gd name="T30" fmla="*/ 2147483647 w 132"/>
                  <a:gd name="T31" fmla="*/ 2147483647 h 168"/>
                  <a:gd name="T32" fmla="*/ 2147483647 w 132"/>
                  <a:gd name="T33" fmla="*/ 2147483647 h 168"/>
                  <a:gd name="T34" fmla="*/ 2147483647 w 132"/>
                  <a:gd name="T35" fmla="*/ 2147483647 h 168"/>
                  <a:gd name="T36" fmla="*/ 2147483647 w 132"/>
                  <a:gd name="T37" fmla="*/ 2147483647 h 168"/>
                  <a:gd name="T38" fmla="*/ 2147483647 w 132"/>
                  <a:gd name="T39" fmla="*/ 2147483647 h 168"/>
                  <a:gd name="T40" fmla="*/ 2147483647 w 132"/>
                  <a:gd name="T41" fmla="*/ 2147483647 h 168"/>
                  <a:gd name="T42" fmla="*/ 2147483647 w 132"/>
                  <a:gd name="T43" fmla="*/ 2147483647 h 168"/>
                  <a:gd name="T44" fmla="*/ 2147483647 w 132"/>
                  <a:gd name="T45" fmla="*/ 2147483647 h 168"/>
                  <a:gd name="T46" fmla="*/ 2147483647 w 132"/>
                  <a:gd name="T47" fmla="*/ 0 h 168"/>
                  <a:gd name="T48" fmla="*/ 2147483647 w 132"/>
                  <a:gd name="T49" fmla="*/ 0 h 168"/>
                  <a:gd name="T50" fmla="*/ 2147483647 w 132"/>
                  <a:gd name="T51" fmla="*/ 0 h 168"/>
                  <a:gd name="T52" fmla="*/ 2147483647 w 132"/>
                  <a:gd name="T53" fmla="*/ 2147483647 h 168"/>
                  <a:gd name="T54" fmla="*/ 2147483647 w 132"/>
                  <a:gd name="T55" fmla="*/ 2147483647 h 168"/>
                  <a:gd name="T56" fmla="*/ 2147483647 w 132"/>
                  <a:gd name="T57" fmla="*/ 2147483647 h 168"/>
                  <a:gd name="T58" fmla="*/ 2147483647 w 132"/>
                  <a:gd name="T59" fmla="*/ 2147483647 h 168"/>
                  <a:gd name="T60" fmla="*/ 2147483647 w 132"/>
                  <a:gd name="T61" fmla="*/ 2147483647 h 168"/>
                  <a:gd name="T62" fmla="*/ 2147483647 w 132"/>
                  <a:gd name="T63" fmla="*/ 2147483647 h 168"/>
                  <a:gd name="T64" fmla="*/ 0 w 132"/>
                  <a:gd name="T65" fmla="*/ 2147483647 h 168"/>
                  <a:gd name="T66" fmla="*/ 2147483647 w 132"/>
                  <a:gd name="T67" fmla="*/ 2147483647 h 168"/>
                  <a:gd name="T68" fmla="*/ 2147483647 w 132"/>
                  <a:gd name="T69" fmla="*/ 2147483647 h 168"/>
                  <a:gd name="T70" fmla="*/ 2147483647 w 132"/>
                  <a:gd name="T71" fmla="*/ 2147483647 h 168"/>
                  <a:gd name="T72" fmla="*/ 2147483647 w 132"/>
                  <a:gd name="T73" fmla="*/ 2147483647 h 168"/>
                  <a:gd name="T74" fmla="*/ 2147483647 w 132"/>
                  <a:gd name="T75" fmla="*/ 2147483647 h 1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2"/>
                  <a:gd name="T115" fmla="*/ 0 h 168"/>
                  <a:gd name="T116" fmla="*/ 132 w 132"/>
                  <a:gd name="T117" fmla="*/ 168 h 1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2" h="168">
                    <a:moveTo>
                      <a:pt x="36" y="72"/>
                    </a:moveTo>
                    <a:lnTo>
                      <a:pt x="36" y="96"/>
                    </a:lnTo>
                    <a:lnTo>
                      <a:pt x="30" y="102"/>
                    </a:lnTo>
                    <a:lnTo>
                      <a:pt x="30" y="138"/>
                    </a:lnTo>
                    <a:lnTo>
                      <a:pt x="36" y="156"/>
                    </a:lnTo>
                    <a:lnTo>
                      <a:pt x="42" y="168"/>
                    </a:lnTo>
                    <a:lnTo>
                      <a:pt x="54" y="168"/>
                    </a:lnTo>
                    <a:lnTo>
                      <a:pt x="60" y="162"/>
                    </a:lnTo>
                    <a:lnTo>
                      <a:pt x="72" y="156"/>
                    </a:lnTo>
                    <a:lnTo>
                      <a:pt x="84" y="144"/>
                    </a:lnTo>
                    <a:lnTo>
                      <a:pt x="90" y="132"/>
                    </a:lnTo>
                    <a:lnTo>
                      <a:pt x="90" y="114"/>
                    </a:lnTo>
                    <a:lnTo>
                      <a:pt x="96" y="102"/>
                    </a:lnTo>
                    <a:lnTo>
                      <a:pt x="114" y="84"/>
                    </a:lnTo>
                    <a:lnTo>
                      <a:pt x="126" y="84"/>
                    </a:lnTo>
                    <a:lnTo>
                      <a:pt x="120" y="72"/>
                    </a:lnTo>
                    <a:lnTo>
                      <a:pt x="132" y="66"/>
                    </a:lnTo>
                    <a:lnTo>
                      <a:pt x="132" y="48"/>
                    </a:lnTo>
                    <a:lnTo>
                      <a:pt x="114" y="48"/>
                    </a:lnTo>
                    <a:lnTo>
                      <a:pt x="108" y="42"/>
                    </a:lnTo>
                    <a:lnTo>
                      <a:pt x="102" y="42"/>
                    </a:lnTo>
                    <a:lnTo>
                      <a:pt x="102" y="24"/>
                    </a:lnTo>
                    <a:lnTo>
                      <a:pt x="108" y="12"/>
                    </a:lnTo>
                    <a:lnTo>
                      <a:pt x="108" y="0"/>
                    </a:lnTo>
                    <a:lnTo>
                      <a:pt x="120" y="0"/>
                    </a:lnTo>
                    <a:lnTo>
                      <a:pt x="66" y="0"/>
                    </a:lnTo>
                    <a:lnTo>
                      <a:pt x="60" y="24"/>
                    </a:lnTo>
                    <a:lnTo>
                      <a:pt x="48" y="30"/>
                    </a:lnTo>
                    <a:lnTo>
                      <a:pt x="42" y="36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12" y="48"/>
                    </a:lnTo>
                    <a:lnTo>
                      <a:pt x="18" y="54"/>
                    </a:lnTo>
                    <a:lnTo>
                      <a:pt x="30" y="60"/>
                    </a:lnTo>
                    <a:lnTo>
                      <a:pt x="36" y="66"/>
                    </a:lnTo>
                    <a:lnTo>
                      <a:pt x="36" y="7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06" name="Burkina Faso"/>
              <p:cNvSpPr>
                <a:spLocks/>
              </p:cNvSpPr>
              <p:nvPr/>
            </p:nvSpPr>
            <p:spPr bwMode="auto">
              <a:xfrm>
                <a:off x="2552" y="2000"/>
                <a:ext cx="146" cy="115"/>
              </a:xfrm>
              <a:custGeom>
                <a:avLst/>
                <a:gdLst>
                  <a:gd name="T0" fmla="*/ 2147483647 w 570"/>
                  <a:gd name="T1" fmla="*/ 2147483647 h 450"/>
                  <a:gd name="T2" fmla="*/ 2147483647 w 570"/>
                  <a:gd name="T3" fmla="*/ 2147483647 h 450"/>
                  <a:gd name="T4" fmla="*/ 2147483647 w 570"/>
                  <a:gd name="T5" fmla="*/ 2147483647 h 450"/>
                  <a:gd name="T6" fmla="*/ 2147483647 w 570"/>
                  <a:gd name="T7" fmla="*/ 2147483647 h 450"/>
                  <a:gd name="T8" fmla="*/ 2147483647 w 570"/>
                  <a:gd name="T9" fmla="*/ 2147483647 h 450"/>
                  <a:gd name="T10" fmla="*/ 2147483647 w 570"/>
                  <a:gd name="T11" fmla="*/ 2147483647 h 450"/>
                  <a:gd name="T12" fmla="*/ 2147483647 w 570"/>
                  <a:gd name="T13" fmla="*/ 2147483647 h 450"/>
                  <a:gd name="T14" fmla="*/ 2147483647 w 570"/>
                  <a:gd name="T15" fmla="*/ 2147483647 h 450"/>
                  <a:gd name="T16" fmla="*/ 2147483647 w 570"/>
                  <a:gd name="T17" fmla="*/ 2147483647 h 450"/>
                  <a:gd name="T18" fmla="*/ 2147483647 w 570"/>
                  <a:gd name="T19" fmla="*/ 2147483647 h 450"/>
                  <a:gd name="T20" fmla="*/ 2147483647 w 570"/>
                  <a:gd name="T21" fmla="*/ 2147483647 h 450"/>
                  <a:gd name="T22" fmla="*/ 2147483647 w 570"/>
                  <a:gd name="T23" fmla="*/ 2147483647 h 450"/>
                  <a:gd name="T24" fmla="*/ 2147483647 w 570"/>
                  <a:gd name="T25" fmla="*/ 2147483647 h 450"/>
                  <a:gd name="T26" fmla="*/ 2147483647 w 570"/>
                  <a:gd name="T27" fmla="*/ 2147483647 h 450"/>
                  <a:gd name="T28" fmla="*/ 2147483647 w 570"/>
                  <a:gd name="T29" fmla="*/ 2147483647 h 450"/>
                  <a:gd name="T30" fmla="*/ 2147483647 w 570"/>
                  <a:gd name="T31" fmla="*/ 2147483647 h 450"/>
                  <a:gd name="T32" fmla="*/ 2147483647 w 570"/>
                  <a:gd name="T33" fmla="*/ 2147483647 h 450"/>
                  <a:gd name="T34" fmla="*/ 2147483647 w 570"/>
                  <a:gd name="T35" fmla="*/ 2147483647 h 450"/>
                  <a:gd name="T36" fmla="*/ 2147483647 w 570"/>
                  <a:gd name="T37" fmla="*/ 2147483647 h 450"/>
                  <a:gd name="T38" fmla="*/ 2147483647 w 570"/>
                  <a:gd name="T39" fmla="*/ 2147483647 h 450"/>
                  <a:gd name="T40" fmla="*/ 2147483647 w 570"/>
                  <a:gd name="T41" fmla="*/ 2147483647 h 450"/>
                  <a:gd name="T42" fmla="*/ 2147483647 w 570"/>
                  <a:gd name="T43" fmla="*/ 2147483647 h 450"/>
                  <a:gd name="T44" fmla="*/ 2147483647 w 570"/>
                  <a:gd name="T45" fmla="*/ 2147483647 h 450"/>
                  <a:gd name="T46" fmla="*/ 2147483647 w 570"/>
                  <a:gd name="T47" fmla="*/ 2147483647 h 450"/>
                  <a:gd name="T48" fmla="*/ 2147483647 w 570"/>
                  <a:gd name="T49" fmla="*/ 2147483647 h 450"/>
                  <a:gd name="T50" fmla="*/ 2147483647 w 570"/>
                  <a:gd name="T51" fmla="*/ 2147483647 h 450"/>
                  <a:gd name="T52" fmla="*/ 2147483647 w 570"/>
                  <a:gd name="T53" fmla="*/ 2147483647 h 450"/>
                  <a:gd name="T54" fmla="*/ 2147483647 w 570"/>
                  <a:gd name="T55" fmla="*/ 2147483647 h 450"/>
                  <a:gd name="T56" fmla="*/ 2147483647 w 570"/>
                  <a:gd name="T57" fmla="*/ 2147483647 h 450"/>
                  <a:gd name="T58" fmla="*/ 2147483647 w 570"/>
                  <a:gd name="T59" fmla="*/ 2147483647 h 450"/>
                  <a:gd name="T60" fmla="*/ 2147483647 w 570"/>
                  <a:gd name="T61" fmla="*/ 2147483647 h 450"/>
                  <a:gd name="T62" fmla="*/ 2147483647 w 570"/>
                  <a:gd name="T63" fmla="*/ 2147483647 h 450"/>
                  <a:gd name="T64" fmla="*/ 2147483647 w 570"/>
                  <a:gd name="T65" fmla="*/ 2147483647 h 450"/>
                  <a:gd name="T66" fmla="*/ 2147483647 w 570"/>
                  <a:gd name="T67" fmla="*/ 0 h 450"/>
                  <a:gd name="T68" fmla="*/ 2147483647 w 570"/>
                  <a:gd name="T69" fmla="*/ 2147483647 h 450"/>
                  <a:gd name="T70" fmla="*/ 2147483647 w 570"/>
                  <a:gd name="T71" fmla="*/ 2147483647 h 450"/>
                  <a:gd name="T72" fmla="*/ 2147483647 w 570"/>
                  <a:gd name="T73" fmla="*/ 2147483647 h 450"/>
                  <a:gd name="T74" fmla="*/ 2147483647 w 570"/>
                  <a:gd name="T75" fmla="*/ 2147483647 h 450"/>
                  <a:gd name="T76" fmla="*/ 2147483647 w 570"/>
                  <a:gd name="T77" fmla="*/ 2147483647 h 450"/>
                  <a:gd name="T78" fmla="*/ 2147483647 w 570"/>
                  <a:gd name="T79" fmla="*/ 2147483647 h 450"/>
                  <a:gd name="T80" fmla="*/ 2147483647 w 570"/>
                  <a:gd name="T81" fmla="*/ 2147483647 h 450"/>
                  <a:gd name="T82" fmla="*/ 2147483647 w 570"/>
                  <a:gd name="T83" fmla="*/ 2147483647 h 450"/>
                  <a:gd name="T84" fmla="*/ 2147483647 w 570"/>
                  <a:gd name="T85" fmla="*/ 2147483647 h 450"/>
                  <a:gd name="T86" fmla="*/ 2147483647 w 570"/>
                  <a:gd name="T87" fmla="*/ 2147483647 h 450"/>
                  <a:gd name="T88" fmla="*/ 2147483647 w 570"/>
                  <a:gd name="T89" fmla="*/ 2147483647 h 450"/>
                  <a:gd name="T90" fmla="*/ 2147483647 w 570"/>
                  <a:gd name="T91" fmla="*/ 2147483647 h 450"/>
                  <a:gd name="T92" fmla="*/ 2147483647 w 570"/>
                  <a:gd name="T93" fmla="*/ 2147483647 h 450"/>
                  <a:gd name="T94" fmla="*/ 2147483647 w 570"/>
                  <a:gd name="T95" fmla="*/ 2147483647 h 450"/>
                  <a:gd name="T96" fmla="*/ 2147483647 w 570"/>
                  <a:gd name="T97" fmla="*/ 2147483647 h 450"/>
                  <a:gd name="T98" fmla="*/ 2147483647 w 570"/>
                  <a:gd name="T99" fmla="*/ 2147483647 h 450"/>
                  <a:gd name="T100" fmla="*/ 2147483647 w 570"/>
                  <a:gd name="T101" fmla="*/ 2147483647 h 450"/>
                  <a:gd name="T102" fmla="*/ 2147483647 w 570"/>
                  <a:gd name="T103" fmla="*/ 2147483647 h 45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70"/>
                  <a:gd name="T157" fmla="*/ 0 h 450"/>
                  <a:gd name="T158" fmla="*/ 570 w 570"/>
                  <a:gd name="T159" fmla="*/ 450 h 45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70" h="450">
                    <a:moveTo>
                      <a:pt x="0" y="312"/>
                    </a:moveTo>
                    <a:lnTo>
                      <a:pt x="6" y="366"/>
                    </a:lnTo>
                    <a:lnTo>
                      <a:pt x="6" y="390"/>
                    </a:lnTo>
                    <a:lnTo>
                      <a:pt x="30" y="384"/>
                    </a:lnTo>
                    <a:lnTo>
                      <a:pt x="30" y="390"/>
                    </a:lnTo>
                    <a:lnTo>
                      <a:pt x="36" y="396"/>
                    </a:lnTo>
                    <a:lnTo>
                      <a:pt x="36" y="408"/>
                    </a:lnTo>
                    <a:lnTo>
                      <a:pt x="42" y="420"/>
                    </a:lnTo>
                    <a:lnTo>
                      <a:pt x="54" y="426"/>
                    </a:lnTo>
                    <a:lnTo>
                      <a:pt x="60" y="432"/>
                    </a:lnTo>
                    <a:lnTo>
                      <a:pt x="72" y="432"/>
                    </a:lnTo>
                    <a:lnTo>
                      <a:pt x="78" y="438"/>
                    </a:lnTo>
                    <a:lnTo>
                      <a:pt x="90" y="438"/>
                    </a:lnTo>
                    <a:lnTo>
                      <a:pt x="96" y="432"/>
                    </a:lnTo>
                    <a:lnTo>
                      <a:pt x="96" y="426"/>
                    </a:lnTo>
                    <a:lnTo>
                      <a:pt x="120" y="414"/>
                    </a:lnTo>
                    <a:lnTo>
                      <a:pt x="150" y="414"/>
                    </a:lnTo>
                    <a:lnTo>
                      <a:pt x="168" y="420"/>
                    </a:lnTo>
                    <a:lnTo>
                      <a:pt x="186" y="438"/>
                    </a:lnTo>
                    <a:lnTo>
                      <a:pt x="186" y="450"/>
                    </a:lnTo>
                    <a:lnTo>
                      <a:pt x="204" y="444"/>
                    </a:lnTo>
                    <a:lnTo>
                      <a:pt x="198" y="450"/>
                    </a:lnTo>
                    <a:lnTo>
                      <a:pt x="198" y="396"/>
                    </a:lnTo>
                    <a:lnTo>
                      <a:pt x="192" y="366"/>
                    </a:lnTo>
                    <a:lnTo>
                      <a:pt x="186" y="366"/>
                    </a:lnTo>
                    <a:lnTo>
                      <a:pt x="186" y="348"/>
                    </a:lnTo>
                    <a:lnTo>
                      <a:pt x="192" y="336"/>
                    </a:lnTo>
                    <a:lnTo>
                      <a:pt x="198" y="330"/>
                    </a:lnTo>
                    <a:lnTo>
                      <a:pt x="354" y="330"/>
                    </a:lnTo>
                    <a:lnTo>
                      <a:pt x="378" y="318"/>
                    </a:lnTo>
                    <a:lnTo>
                      <a:pt x="396" y="324"/>
                    </a:lnTo>
                    <a:lnTo>
                      <a:pt x="414" y="324"/>
                    </a:lnTo>
                    <a:lnTo>
                      <a:pt x="438" y="330"/>
                    </a:lnTo>
                    <a:lnTo>
                      <a:pt x="456" y="330"/>
                    </a:lnTo>
                    <a:lnTo>
                      <a:pt x="462" y="318"/>
                    </a:lnTo>
                    <a:lnTo>
                      <a:pt x="474" y="318"/>
                    </a:lnTo>
                    <a:lnTo>
                      <a:pt x="480" y="306"/>
                    </a:lnTo>
                    <a:lnTo>
                      <a:pt x="498" y="288"/>
                    </a:lnTo>
                    <a:lnTo>
                      <a:pt x="528" y="288"/>
                    </a:lnTo>
                    <a:lnTo>
                      <a:pt x="534" y="294"/>
                    </a:lnTo>
                    <a:lnTo>
                      <a:pt x="534" y="282"/>
                    </a:lnTo>
                    <a:lnTo>
                      <a:pt x="540" y="282"/>
                    </a:lnTo>
                    <a:lnTo>
                      <a:pt x="546" y="276"/>
                    </a:lnTo>
                    <a:lnTo>
                      <a:pt x="558" y="276"/>
                    </a:lnTo>
                    <a:lnTo>
                      <a:pt x="564" y="258"/>
                    </a:lnTo>
                    <a:lnTo>
                      <a:pt x="570" y="252"/>
                    </a:lnTo>
                    <a:lnTo>
                      <a:pt x="564" y="252"/>
                    </a:lnTo>
                    <a:lnTo>
                      <a:pt x="540" y="216"/>
                    </a:lnTo>
                    <a:lnTo>
                      <a:pt x="564" y="210"/>
                    </a:lnTo>
                    <a:lnTo>
                      <a:pt x="558" y="198"/>
                    </a:lnTo>
                    <a:lnTo>
                      <a:pt x="546" y="186"/>
                    </a:lnTo>
                    <a:lnTo>
                      <a:pt x="534" y="186"/>
                    </a:lnTo>
                    <a:lnTo>
                      <a:pt x="522" y="198"/>
                    </a:lnTo>
                    <a:lnTo>
                      <a:pt x="504" y="198"/>
                    </a:lnTo>
                    <a:lnTo>
                      <a:pt x="498" y="186"/>
                    </a:lnTo>
                    <a:lnTo>
                      <a:pt x="486" y="180"/>
                    </a:lnTo>
                    <a:lnTo>
                      <a:pt x="462" y="156"/>
                    </a:lnTo>
                    <a:lnTo>
                      <a:pt x="462" y="150"/>
                    </a:lnTo>
                    <a:lnTo>
                      <a:pt x="480" y="132"/>
                    </a:lnTo>
                    <a:lnTo>
                      <a:pt x="468" y="132"/>
                    </a:lnTo>
                    <a:lnTo>
                      <a:pt x="468" y="114"/>
                    </a:lnTo>
                    <a:lnTo>
                      <a:pt x="444" y="114"/>
                    </a:lnTo>
                    <a:lnTo>
                      <a:pt x="432" y="108"/>
                    </a:lnTo>
                    <a:lnTo>
                      <a:pt x="420" y="84"/>
                    </a:lnTo>
                    <a:lnTo>
                      <a:pt x="420" y="60"/>
                    </a:lnTo>
                    <a:lnTo>
                      <a:pt x="414" y="48"/>
                    </a:lnTo>
                    <a:lnTo>
                      <a:pt x="414" y="12"/>
                    </a:lnTo>
                    <a:lnTo>
                      <a:pt x="390" y="0"/>
                    </a:lnTo>
                    <a:lnTo>
                      <a:pt x="342" y="0"/>
                    </a:lnTo>
                    <a:lnTo>
                      <a:pt x="324" y="18"/>
                    </a:lnTo>
                    <a:lnTo>
                      <a:pt x="300" y="18"/>
                    </a:lnTo>
                    <a:lnTo>
                      <a:pt x="282" y="42"/>
                    </a:lnTo>
                    <a:lnTo>
                      <a:pt x="258" y="42"/>
                    </a:lnTo>
                    <a:lnTo>
                      <a:pt x="258" y="60"/>
                    </a:lnTo>
                    <a:lnTo>
                      <a:pt x="252" y="66"/>
                    </a:lnTo>
                    <a:lnTo>
                      <a:pt x="252" y="72"/>
                    </a:lnTo>
                    <a:lnTo>
                      <a:pt x="240" y="72"/>
                    </a:lnTo>
                    <a:lnTo>
                      <a:pt x="228" y="60"/>
                    </a:lnTo>
                    <a:lnTo>
                      <a:pt x="222" y="60"/>
                    </a:lnTo>
                    <a:lnTo>
                      <a:pt x="216" y="66"/>
                    </a:lnTo>
                    <a:lnTo>
                      <a:pt x="210" y="78"/>
                    </a:lnTo>
                    <a:lnTo>
                      <a:pt x="198" y="84"/>
                    </a:lnTo>
                    <a:lnTo>
                      <a:pt x="192" y="96"/>
                    </a:lnTo>
                    <a:lnTo>
                      <a:pt x="186" y="102"/>
                    </a:lnTo>
                    <a:lnTo>
                      <a:pt x="186" y="108"/>
                    </a:lnTo>
                    <a:lnTo>
                      <a:pt x="168" y="108"/>
                    </a:lnTo>
                    <a:lnTo>
                      <a:pt x="168" y="144"/>
                    </a:lnTo>
                    <a:lnTo>
                      <a:pt x="144" y="150"/>
                    </a:lnTo>
                    <a:lnTo>
                      <a:pt x="114" y="120"/>
                    </a:lnTo>
                    <a:lnTo>
                      <a:pt x="96" y="150"/>
                    </a:lnTo>
                    <a:lnTo>
                      <a:pt x="102" y="156"/>
                    </a:lnTo>
                    <a:lnTo>
                      <a:pt x="102" y="186"/>
                    </a:lnTo>
                    <a:lnTo>
                      <a:pt x="84" y="186"/>
                    </a:lnTo>
                    <a:lnTo>
                      <a:pt x="84" y="216"/>
                    </a:lnTo>
                    <a:lnTo>
                      <a:pt x="78" y="222"/>
                    </a:lnTo>
                    <a:lnTo>
                      <a:pt x="72" y="222"/>
                    </a:lnTo>
                    <a:lnTo>
                      <a:pt x="78" y="228"/>
                    </a:lnTo>
                    <a:lnTo>
                      <a:pt x="78" y="240"/>
                    </a:lnTo>
                    <a:lnTo>
                      <a:pt x="42" y="240"/>
                    </a:lnTo>
                    <a:lnTo>
                      <a:pt x="36" y="246"/>
                    </a:lnTo>
                    <a:lnTo>
                      <a:pt x="30" y="246"/>
                    </a:lnTo>
                    <a:lnTo>
                      <a:pt x="12" y="258"/>
                    </a:lnTo>
                    <a:lnTo>
                      <a:pt x="36" y="288"/>
                    </a:lnTo>
                    <a:lnTo>
                      <a:pt x="24" y="312"/>
                    </a:lnTo>
                    <a:lnTo>
                      <a:pt x="0" y="31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07" name="Botswana"/>
              <p:cNvSpPr>
                <a:spLocks/>
              </p:cNvSpPr>
              <p:nvPr/>
            </p:nvSpPr>
            <p:spPr bwMode="auto">
              <a:xfrm>
                <a:off x="3011" y="2676"/>
                <a:ext cx="166" cy="187"/>
              </a:xfrm>
              <a:custGeom>
                <a:avLst/>
                <a:gdLst>
                  <a:gd name="T0" fmla="*/ 2147483647 w 648"/>
                  <a:gd name="T1" fmla="*/ 2147483647 h 732"/>
                  <a:gd name="T2" fmla="*/ 2147483647 w 648"/>
                  <a:gd name="T3" fmla="*/ 2147483647 h 732"/>
                  <a:gd name="T4" fmla="*/ 2147483647 w 648"/>
                  <a:gd name="T5" fmla="*/ 2147483647 h 732"/>
                  <a:gd name="T6" fmla="*/ 2147483647 w 648"/>
                  <a:gd name="T7" fmla="*/ 2147483647 h 732"/>
                  <a:gd name="T8" fmla="*/ 2147483647 w 648"/>
                  <a:gd name="T9" fmla="*/ 2147483647 h 732"/>
                  <a:gd name="T10" fmla="*/ 2147483647 w 648"/>
                  <a:gd name="T11" fmla="*/ 2147483647 h 732"/>
                  <a:gd name="T12" fmla="*/ 2147483647 w 648"/>
                  <a:gd name="T13" fmla="*/ 2147483647 h 732"/>
                  <a:gd name="T14" fmla="*/ 2147483647 w 648"/>
                  <a:gd name="T15" fmla="*/ 2147483647 h 732"/>
                  <a:gd name="T16" fmla="*/ 2147483647 w 648"/>
                  <a:gd name="T17" fmla="*/ 2147483647 h 732"/>
                  <a:gd name="T18" fmla="*/ 2147483647 w 648"/>
                  <a:gd name="T19" fmla="*/ 2147483647 h 732"/>
                  <a:gd name="T20" fmla="*/ 2147483647 w 648"/>
                  <a:gd name="T21" fmla="*/ 2147483647 h 732"/>
                  <a:gd name="T22" fmla="*/ 2147483647 w 648"/>
                  <a:gd name="T23" fmla="*/ 2147483647 h 732"/>
                  <a:gd name="T24" fmla="*/ 2147483647 w 648"/>
                  <a:gd name="T25" fmla="*/ 2147483647 h 732"/>
                  <a:gd name="T26" fmla="*/ 2147483647 w 648"/>
                  <a:gd name="T27" fmla="*/ 2147483647 h 732"/>
                  <a:gd name="T28" fmla="*/ 2147483647 w 648"/>
                  <a:gd name="T29" fmla="*/ 2147483647 h 732"/>
                  <a:gd name="T30" fmla="*/ 2147483647 w 648"/>
                  <a:gd name="T31" fmla="*/ 2147483647 h 732"/>
                  <a:gd name="T32" fmla="*/ 2147483647 w 648"/>
                  <a:gd name="T33" fmla="*/ 2147483647 h 732"/>
                  <a:gd name="T34" fmla="*/ 2147483647 w 648"/>
                  <a:gd name="T35" fmla="*/ 2147483647 h 732"/>
                  <a:gd name="T36" fmla="*/ 2147483647 w 648"/>
                  <a:gd name="T37" fmla="*/ 2147483647 h 732"/>
                  <a:gd name="T38" fmla="*/ 2147483647 w 648"/>
                  <a:gd name="T39" fmla="*/ 2147483647 h 732"/>
                  <a:gd name="T40" fmla="*/ 2147483647 w 648"/>
                  <a:gd name="T41" fmla="*/ 2147483647 h 732"/>
                  <a:gd name="T42" fmla="*/ 2147483647 w 648"/>
                  <a:gd name="T43" fmla="*/ 2147483647 h 732"/>
                  <a:gd name="T44" fmla="*/ 2147483647 w 648"/>
                  <a:gd name="T45" fmla="*/ 2147483647 h 732"/>
                  <a:gd name="T46" fmla="*/ 2147483647 w 648"/>
                  <a:gd name="T47" fmla="*/ 2147483647 h 732"/>
                  <a:gd name="T48" fmla="*/ 2147483647 w 648"/>
                  <a:gd name="T49" fmla="*/ 2147483647 h 732"/>
                  <a:gd name="T50" fmla="*/ 2147483647 w 648"/>
                  <a:gd name="T51" fmla="*/ 2147483647 h 732"/>
                  <a:gd name="T52" fmla="*/ 2147483647 w 648"/>
                  <a:gd name="T53" fmla="*/ 2147483647 h 732"/>
                  <a:gd name="T54" fmla="*/ 2147483647 w 648"/>
                  <a:gd name="T55" fmla="*/ 2147483647 h 732"/>
                  <a:gd name="T56" fmla="*/ 2147483647 w 648"/>
                  <a:gd name="T57" fmla="*/ 2147483647 h 732"/>
                  <a:gd name="T58" fmla="*/ 2147483647 w 648"/>
                  <a:gd name="T59" fmla="*/ 2147483647 h 732"/>
                  <a:gd name="T60" fmla="*/ 2147483647 w 648"/>
                  <a:gd name="T61" fmla="*/ 2147483647 h 732"/>
                  <a:gd name="T62" fmla="*/ 2147483647 w 648"/>
                  <a:gd name="T63" fmla="*/ 2147483647 h 732"/>
                  <a:gd name="T64" fmla="*/ 2147483647 w 648"/>
                  <a:gd name="T65" fmla="*/ 2147483647 h 732"/>
                  <a:gd name="T66" fmla="*/ 2147483647 w 648"/>
                  <a:gd name="T67" fmla="*/ 2147483647 h 732"/>
                  <a:gd name="T68" fmla="*/ 2147483647 w 648"/>
                  <a:gd name="T69" fmla="*/ 2147483647 h 732"/>
                  <a:gd name="T70" fmla="*/ 2147483647 w 648"/>
                  <a:gd name="T71" fmla="*/ 2147483647 h 732"/>
                  <a:gd name="T72" fmla="*/ 2147483647 w 648"/>
                  <a:gd name="T73" fmla="*/ 2147483647 h 732"/>
                  <a:gd name="T74" fmla="*/ 2147483647 w 648"/>
                  <a:gd name="T75" fmla="*/ 2147483647 h 732"/>
                  <a:gd name="T76" fmla="*/ 2147483647 w 648"/>
                  <a:gd name="T77" fmla="*/ 2147483647 h 732"/>
                  <a:gd name="T78" fmla="*/ 2147483647 w 648"/>
                  <a:gd name="T79" fmla="*/ 2147483647 h 732"/>
                  <a:gd name="T80" fmla="*/ 2147483647 w 648"/>
                  <a:gd name="T81" fmla="*/ 2147483647 h 732"/>
                  <a:gd name="T82" fmla="*/ 2147483647 w 648"/>
                  <a:gd name="T83" fmla="*/ 2147483647 h 732"/>
                  <a:gd name="T84" fmla="*/ 2147483647 w 648"/>
                  <a:gd name="T85" fmla="*/ 2147483647 h 732"/>
                  <a:gd name="T86" fmla="*/ 2147483647 w 648"/>
                  <a:gd name="T87" fmla="*/ 2147483647 h 732"/>
                  <a:gd name="T88" fmla="*/ 2147483647 w 648"/>
                  <a:gd name="T89" fmla="*/ 2147483647 h 732"/>
                  <a:gd name="T90" fmla="*/ 2147483647 w 648"/>
                  <a:gd name="T91" fmla="*/ 2147483647 h 732"/>
                  <a:gd name="T92" fmla="*/ 2147483647 w 648"/>
                  <a:gd name="T93" fmla="*/ 2147483647 h 732"/>
                  <a:gd name="T94" fmla="*/ 2147483647 w 648"/>
                  <a:gd name="T95" fmla="*/ 0 h 732"/>
                  <a:gd name="T96" fmla="*/ 2147483647 w 648"/>
                  <a:gd name="T97" fmla="*/ 2147483647 h 732"/>
                  <a:gd name="T98" fmla="*/ 2147483647 w 648"/>
                  <a:gd name="T99" fmla="*/ 2147483647 h 732"/>
                  <a:gd name="T100" fmla="*/ 2147483647 w 648"/>
                  <a:gd name="T101" fmla="*/ 2147483647 h 732"/>
                  <a:gd name="T102" fmla="*/ 2147483647 w 648"/>
                  <a:gd name="T103" fmla="*/ 2147483647 h 732"/>
                  <a:gd name="T104" fmla="*/ 2147483647 w 648"/>
                  <a:gd name="T105" fmla="*/ 2147483647 h 732"/>
                  <a:gd name="T106" fmla="*/ 2147483647 w 648"/>
                  <a:gd name="T107" fmla="*/ 2147483647 h 732"/>
                  <a:gd name="T108" fmla="*/ 2147483647 w 648"/>
                  <a:gd name="T109" fmla="*/ 2147483647 h 732"/>
                  <a:gd name="T110" fmla="*/ 2147483647 w 648"/>
                  <a:gd name="T111" fmla="*/ 2147483647 h 732"/>
                  <a:gd name="T112" fmla="*/ 2147483647 w 648"/>
                  <a:gd name="T113" fmla="*/ 2147483647 h 732"/>
                  <a:gd name="T114" fmla="*/ 0 w 648"/>
                  <a:gd name="T115" fmla="*/ 2147483647 h 73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48"/>
                  <a:gd name="T175" fmla="*/ 0 h 732"/>
                  <a:gd name="T176" fmla="*/ 648 w 648"/>
                  <a:gd name="T177" fmla="*/ 732 h 73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48" h="732">
                    <a:moveTo>
                      <a:pt x="0" y="570"/>
                    </a:moveTo>
                    <a:lnTo>
                      <a:pt x="12" y="576"/>
                    </a:lnTo>
                    <a:lnTo>
                      <a:pt x="18" y="582"/>
                    </a:lnTo>
                    <a:lnTo>
                      <a:pt x="30" y="588"/>
                    </a:lnTo>
                    <a:lnTo>
                      <a:pt x="36" y="594"/>
                    </a:lnTo>
                    <a:lnTo>
                      <a:pt x="42" y="612"/>
                    </a:lnTo>
                    <a:lnTo>
                      <a:pt x="48" y="624"/>
                    </a:lnTo>
                    <a:lnTo>
                      <a:pt x="48" y="642"/>
                    </a:lnTo>
                    <a:lnTo>
                      <a:pt x="54" y="648"/>
                    </a:lnTo>
                    <a:lnTo>
                      <a:pt x="54" y="672"/>
                    </a:lnTo>
                    <a:lnTo>
                      <a:pt x="48" y="684"/>
                    </a:lnTo>
                    <a:lnTo>
                      <a:pt x="48" y="690"/>
                    </a:lnTo>
                    <a:lnTo>
                      <a:pt x="42" y="702"/>
                    </a:lnTo>
                    <a:lnTo>
                      <a:pt x="42" y="732"/>
                    </a:lnTo>
                    <a:lnTo>
                      <a:pt x="120" y="732"/>
                    </a:lnTo>
                    <a:lnTo>
                      <a:pt x="120" y="714"/>
                    </a:lnTo>
                    <a:lnTo>
                      <a:pt x="144" y="714"/>
                    </a:lnTo>
                    <a:lnTo>
                      <a:pt x="144" y="708"/>
                    </a:lnTo>
                    <a:lnTo>
                      <a:pt x="150" y="702"/>
                    </a:lnTo>
                    <a:lnTo>
                      <a:pt x="156" y="690"/>
                    </a:lnTo>
                    <a:lnTo>
                      <a:pt x="162" y="684"/>
                    </a:lnTo>
                    <a:lnTo>
                      <a:pt x="168" y="684"/>
                    </a:lnTo>
                    <a:lnTo>
                      <a:pt x="174" y="678"/>
                    </a:lnTo>
                    <a:lnTo>
                      <a:pt x="186" y="678"/>
                    </a:lnTo>
                    <a:lnTo>
                      <a:pt x="186" y="654"/>
                    </a:lnTo>
                    <a:lnTo>
                      <a:pt x="192" y="642"/>
                    </a:lnTo>
                    <a:lnTo>
                      <a:pt x="192" y="630"/>
                    </a:lnTo>
                    <a:lnTo>
                      <a:pt x="198" y="618"/>
                    </a:lnTo>
                    <a:lnTo>
                      <a:pt x="204" y="612"/>
                    </a:lnTo>
                    <a:lnTo>
                      <a:pt x="216" y="606"/>
                    </a:lnTo>
                    <a:lnTo>
                      <a:pt x="228" y="606"/>
                    </a:lnTo>
                    <a:lnTo>
                      <a:pt x="240" y="612"/>
                    </a:lnTo>
                    <a:lnTo>
                      <a:pt x="246" y="618"/>
                    </a:lnTo>
                    <a:lnTo>
                      <a:pt x="258" y="624"/>
                    </a:lnTo>
                    <a:lnTo>
                      <a:pt x="270" y="636"/>
                    </a:lnTo>
                    <a:lnTo>
                      <a:pt x="300" y="636"/>
                    </a:lnTo>
                    <a:lnTo>
                      <a:pt x="306" y="642"/>
                    </a:lnTo>
                    <a:lnTo>
                      <a:pt x="318" y="648"/>
                    </a:lnTo>
                    <a:lnTo>
                      <a:pt x="324" y="654"/>
                    </a:lnTo>
                    <a:lnTo>
                      <a:pt x="336" y="654"/>
                    </a:lnTo>
                    <a:lnTo>
                      <a:pt x="348" y="648"/>
                    </a:lnTo>
                    <a:lnTo>
                      <a:pt x="354" y="642"/>
                    </a:lnTo>
                    <a:lnTo>
                      <a:pt x="360" y="648"/>
                    </a:lnTo>
                    <a:lnTo>
                      <a:pt x="372" y="648"/>
                    </a:lnTo>
                    <a:lnTo>
                      <a:pt x="384" y="642"/>
                    </a:lnTo>
                    <a:lnTo>
                      <a:pt x="390" y="636"/>
                    </a:lnTo>
                    <a:lnTo>
                      <a:pt x="396" y="624"/>
                    </a:lnTo>
                    <a:lnTo>
                      <a:pt x="402" y="606"/>
                    </a:lnTo>
                    <a:lnTo>
                      <a:pt x="408" y="594"/>
                    </a:lnTo>
                    <a:lnTo>
                      <a:pt x="408" y="582"/>
                    </a:lnTo>
                    <a:lnTo>
                      <a:pt x="426" y="564"/>
                    </a:lnTo>
                    <a:lnTo>
                      <a:pt x="444" y="558"/>
                    </a:lnTo>
                    <a:lnTo>
                      <a:pt x="456" y="552"/>
                    </a:lnTo>
                    <a:lnTo>
                      <a:pt x="462" y="546"/>
                    </a:lnTo>
                    <a:lnTo>
                      <a:pt x="468" y="534"/>
                    </a:lnTo>
                    <a:lnTo>
                      <a:pt x="480" y="528"/>
                    </a:lnTo>
                    <a:lnTo>
                      <a:pt x="480" y="492"/>
                    </a:lnTo>
                    <a:lnTo>
                      <a:pt x="492" y="468"/>
                    </a:lnTo>
                    <a:lnTo>
                      <a:pt x="504" y="462"/>
                    </a:lnTo>
                    <a:lnTo>
                      <a:pt x="510" y="462"/>
                    </a:lnTo>
                    <a:lnTo>
                      <a:pt x="522" y="456"/>
                    </a:lnTo>
                    <a:lnTo>
                      <a:pt x="564" y="414"/>
                    </a:lnTo>
                    <a:lnTo>
                      <a:pt x="576" y="390"/>
                    </a:lnTo>
                    <a:lnTo>
                      <a:pt x="582" y="384"/>
                    </a:lnTo>
                    <a:lnTo>
                      <a:pt x="594" y="384"/>
                    </a:lnTo>
                    <a:lnTo>
                      <a:pt x="606" y="378"/>
                    </a:lnTo>
                    <a:lnTo>
                      <a:pt x="618" y="378"/>
                    </a:lnTo>
                    <a:lnTo>
                      <a:pt x="630" y="354"/>
                    </a:lnTo>
                    <a:lnTo>
                      <a:pt x="648" y="354"/>
                    </a:lnTo>
                    <a:lnTo>
                      <a:pt x="648" y="348"/>
                    </a:lnTo>
                    <a:lnTo>
                      <a:pt x="642" y="336"/>
                    </a:lnTo>
                    <a:lnTo>
                      <a:pt x="624" y="318"/>
                    </a:lnTo>
                    <a:lnTo>
                      <a:pt x="606" y="312"/>
                    </a:lnTo>
                    <a:lnTo>
                      <a:pt x="594" y="312"/>
                    </a:lnTo>
                    <a:lnTo>
                      <a:pt x="576" y="306"/>
                    </a:lnTo>
                    <a:lnTo>
                      <a:pt x="564" y="306"/>
                    </a:lnTo>
                    <a:lnTo>
                      <a:pt x="564" y="276"/>
                    </a:lnTo>
                    <a:lnTo>
                      <a:pt x="546" y="276"/>
                    </a:lnTo>
                    <a:lnTo>
                      <a:pt x="546" y="246"/>
                    </a:lnTo>
                    <a:lnTo>
                      <a:pt x="552" y="240"/>
                    </a:lnTo>
                    <a:lnTo>
                      <a:pt x="546" y="216"/>
                    </a:lnTo>
                    <a:lnTo>
                      <a:pt x="516" y="216"/>
                    </a:lnTo>
                    <a:lnTo>
                      <a:pt x="516" y="186"/>
                    </a:lnTo>
                    <a:lnTo>
                      <a:pt x="510" y="180"/>
                    </a:lnTo>
                    <a:lnTo>
                      <a:pt x="480" y="180"/>
                    </a:lnTo>
                    <a:lnTo>
                      <a:pt x="462" y="162"/>
                    </a:lnTo>
                    <a:lnTo>
                      <a:pt x="450" y="156"/>
                    </a:lnTo>
                    <a:lnTo>
                      <a:pt x="432" y="120"/>
                    </a:lnTo>
                    <a:lnTo>
                      <a:pt x="432" y="96"/>
                    </a:lnTo>
                    <a:lnTo>
                      <a:pt x="426" y="90"/>
                    </a:lnTo>
                    <a:lnTo>
                      <a:pt x="414" y="66"/>
                    </a:lnTo>
                    <a:lnTo>
                      <a:pt x="408" y="60"/>
                    </a:lnTo>
                    <a:lnTo>
                      <a:pt x="396" y="60"/>
                    </a:lnTo>
                    <a:lnTo>
                      <a:pt x="396" y="30"/>
                    </a:lnTo>
                    <a:lnTo>
                      <a:pt x="384" y="18"/>
                    </a:lnTo>
                    <a:lnTo>
                      <a:pt x="378" y="0"/>
                    </a:lnTo>
                    <a:lnTo>
                      <a:pt x="342" y="6"/>
                    </a:lnTo>
                    <a:lnTo>
                      <a:pt x="330" y="18"/>
                    </a:lnTo>
                    <a:lnTo>
                      <a:pt x="306" y="18"/>
                    </a:lnTo>
                    <a:lnTo>
                      <a:pt x="264" y="60"/>
                    </a:lnTo>
                    <a:lnTo>
                      <a:pt x="258" y="60"/>
                    </a:lnTo>
                    <a:lnTo>
                      <a:pt x="258" y="42"/>
                    </a:lnTo>
                    <a:lnTo>
                      <a:pt x="252" y="42"/>
                    </a:lnTo>
                    <a:lnTo>
                      <a:pt x="252" y="24"/>
                    </a:lnTo>
                    <a:lnTo>
                      <a:pt x="246" y="18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168" y="36"/>
                    </a:lnTo>
                    <a:lnTo>
                      <a:pt x="132" y="36"/>
                    </a:lnTo>
                    <a:lnTo>
                      <a:pt x="114" y="42"/>
                    </a:lnTo>
                    <a:lnTo>
                      <a:pt x="78" y="42"/>
                    </a:lnTo>
                    <a:lnTo>
                      <a:pt x="78" y="216"/>
                    </a:lnTo>
                    <a:lnTo>
                      <a:pt x="72" y="222"/>
                    </a:lnTo>
                    <a:lnTo>
                      <a:pt x="78" y="348"/>
                    </a:lnTo>
                    <a:lnTo>
                      <a:pt x="6" y="348"/>
                    </a:lnTo>
                    <a:lnTo>
                      <a:pt x="0" y="57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08" name="Benin"/>
              <p:cNvSpPr>
                <a:spLocks/>
              </p:cNvSpPr>
              <p:nvPr/>
            </p:nvSpPr>
            <p:spPr bwMode="auto">
              <a:xfrm>
                <a:off x="2667" y="2055"/>
                <a:ext cx="57" cy="127"/>
              </a:xfrm>
              <a:custGeom>
                <a:avLst/>
                <a:gdLst>
                  <a:gd name="T0" fmla="*/ 2147483647 w 222"/>
                  <a:gd name="T1" fmla="*/ 2147483647 h 498"/>
                  <a:gd name="T2" fmla="*/ 2147483647 w 222"/>
                  <a:gd name="T3" fmla="*/ 2147483647 h 498"/>
                  <a:gd name="T4" fmla="*/ 2147483647 w 222"/>
                  <a:gd name="T5" fmla="*/ 2147483647 h 498"/>
                  <a:gd name="T6" fmla="*/ 2147483647 w 222"/>
                  <a:gd name="T7" fmla="*/ 2147483647 h 498"/>
                  <a:gd name="T8" fmla="*/ 2147483647 w 222"/>
                  <a:gd name="T9" fmla="*/ 2147483647 h 498"/>
                  <a:gd name="T10" fmla="*/ 2147483647 w 222"/>
                  <a:gd name="T11" fmla="*/ 2147483647 h 498"/>
                  <a:gd name="T12" fmla="*/ 2147483647 w 222"/>
                  <a:gd name="T13" fmla="*/ 2147483647 h 498"/>
                  <a:gd name="T14" fmla="*/ 2147483647 w 222"/>
                  <a:gd name="T15" fmla="*/ 2147483647 h 498"/>
                  <a:gd name="T16" fmla="*/ 2147483647 w 222"/>
                  <a:gd name="T17" fmla="*/ 2147483647 h 498"/>
                  <a:gd name="T18" fmla="*/ 2147483647 w 222"/>
                  <a:gd name="T19" fmla="*/ 2147483647 h 498"/>
                  <a:gd name="T20" fmla="*/ 2147483647 w 222"/>
                  <a:gd name="T21" fmla="*/ 2147483647 h 498"/>
                  <a:gd name="T22" fmla="*/ 2147483647 w 222"/>
                  <a:gd name="T23" fmla="*/ 2147483647 h 498"/>
                  <a:gd name="T24" fmla="*/ 2147483647 w 222"/>
                  <a:gd name="T25" fmla="*/ 2147483647 h 498"/>
                  <a:gd name="T26" fmla="*/ 2147483647 w 222"/>
                  <a:gd name="T27" fmla="*/ 2147483647 h 498"/>
                  <a:gd name="T28" fmla="*/ 2147483647 w 222"/>
                  <a:gd name="T29" fmla="*/ 2147483647 h 498"/>
                  <a:gd name="T30" fmla="*/ 2147483647 w 222"/>
                  <a:gd name="T31" fmla="*/ 2147483647 h 498"/>
                  <a:gd name="T32" fmla="*/ 2147483647 w 222"/>
                  <a:gd name="T33" fmla="*/ 2147483647 h 498"/>
                  <a:gd name="T34" fmla="*/ 2147483647 w 222"/>
                  <a:gd name="T35" fmla="*/ 2147483647 h 498"/>
                  <a:gd name="T36" fmla="*/ 2147483647 w 222"/>
                  <a:gd name="T37" fmla="*/ 2147483647 h 498"/>
                  <a:gd name="T38" fmla="*/ 2147483647 w 222"/>
                  <a:gd name="T39" fmla="*/ 2147483647 h 498"/>
                  <a:gd name="T40" fmla="*/ 2147483647 w 222"/>
                  <a:gd name="T41" fmla="*/ 2147483647 h 498"/>
                  <a:gd name="T42" fmla="*/ 2147483647 w 222"/>
                  <a:gd name="T43" fmla="*/ 2147483647 h 498"/>
                  <a:gd name="T44" fmla="*/ 2147483647 w 222"/>
                  <a:gd name="T45" fmla="*/ 2147483647 h 498"/>
                  <a:gd name="T46" fmla="*/ 0 w 222"/>
                  <a:gd name="T47" fmla="*/ 2147483647 h 498"/>
                  <a:gd name="T48" fmla="*/ 2147483647 w 222"/>
                  <a:gd name="T49" fmla="*/ 2147483647 h 498"/>
                  <a:gd name="T50" fmla="*/ 2147483647 w 222"/>
                  <a:gd name="T51" fmla="*/ 2147483647 h 498"/>
                  <a:gd name="T52" fmla="*/ 2147483647 w 222"/>
                  <a:gd name="T53" fmla="*/ 2147483647 h 498"/>
                  <a:gd name="T54" fmla="*/ 2147483647 w 222"/>
                  <a:gd name="T55" fmla="*/ 2147483647 h 498"/>
                  <a:gd name="T56" fmla="*/ 2147483647 w 222"/>
                  <a:gd name="T57" fmla="*/ 2147483647 h 498"/>
                  <a:gd name="T58" fmla="*/ 2147483647 w 222"/>
                  <a:gd name="T59" fmla="*/ 2147483647 h 498"/>
                  <a:gd name="T60" fmla="*/ 2147483647 w 222"/>
                  <a:gd name="T61" fmla="*/ 2147483647 h 498"/>
                  <a:gd name="T62" fmla="*/ 2147483647 w 222"/>
                  <a:gd name="T63" fmla="*/ 2147483647 h 498"/>
                  <a:gd name="T64" fmla="*/ 2147483647 w 222"/>
                  <a:gd name="T65" fmla="*/ 2147483647 h 498"/>
                  <a:gd name="T66" fmla="*/ 2147483647 w 222"/>
                  <a:gd name="T67" fmla="*/ 2147483647 h 498"/>
                  <a:gd name="T68" fmla="*/ 2147483647 w 222"/>
                  <a:gd name="T69" fmla="*/ 2147483647 h 4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22"/>
                  <a:gd name="T106" fmla="*/ 0 h 498"/>
                  <a:gd name="T107" fmla="*/ 222 w 222"/>
                  <a:gd name="T108" fmla="*/ 498 h 49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22" h="498">
                    <a:moveTo>
                      <a:pt x="138" y="372"/>
                    </a:moveTo>
                    <a:lnTo>
                      <a:pt x="144" y="342"/>
                    </a:lnTo>
                    <a:lnTo>
                      <a:pt x="138" y="306"/>
                    </a:lnTo>
                    <a:lnTo>
                      <a:pt x="144" y="276"/>
                    </a:lnTo>
                    <a:lnTo>
                      <a:pt x="162" y="276"/>
                    </a:lnTo>
                    <a:lnTo>
                      <a:pt x="174" y="252"/>
                    </a:lnTo>
                    <a:lnTo>
                      <a:pt x="174" y="222"/>
                    </a:lnTo>
                    <a:lnTo>
                      <a:pt x="180" y="216"/>
                    </a:lnTo>
                    <a:lnTo>
                      <a:pt x="186" y="204"/>
                    </a:lnTo>
                    <a:lnTo>
                      <a:pt x="198" y="198"/>
                    </a:lnTo>
                    <a:lnTo>
                      <a:pt x="198" y="156"/>
                    </a:lnTo>
                    <a:lnTo>
                      <a:pt x="210" y="150"/>
                    </a:lnTo>
                    <a:lnTo>
                      <a:pt x="216" y="150"/>
                    </a:lnTo>
                    <a:lnTo>
                      <a:pt x="222" y="144"/>
                    </a:lnTo>
                    <a:lnTo>
                      <a:pt x="222" y="132"/>
                    </a:lnTo>
                    <a:lnTo>
                      <a:pt x="216" y="126"/>
                    </a:lnTo>
                    <a:lnTo>
                      <a:pt x="216" y="114"/>
                    </a:lnTo>
                    <a:lnTo>
                      <a:pt x="210" y="102"/>
                    </a:lnTo>
                    <a:lnTo>
                      <a:pt x="204" y="96"/>
                    </a:lnTo>
                    <a:lnTo>
                      <a:pt x="192" y="72"/>
                    </a:lnTo>
                    <a:lnTo>
                      <a:pt x="198" y="66"/>
                    </a:lnTo>
                    <a:lnTo>
                      <a:pt x="198" y="60"/>
                    </a:lnTo>
                    <a:lnTo>
                      <a:pt x="204" y="48"/>
                    </a:lnTo>
                    <a:lnTo>
                      <a:pt x="198" y="42"/>
                    </a:lnTo>
                    <a:lnTo>
                      <a:pt x="186" y="36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30"/>
                    </a:lnTo>
                    <a:lnTo>
                      <a:pt x="162" y="24"/>
                    </a:lnTo>
                    <a:lnTo>
                      <a:pt x="156" y="12"/>
                    </a:lnTo>
                    <a:lnTo>
                      <a:pt x="144" y="0"/>
                    </a:lnTo>
                    <a:lnTo>
                      <a:pt x="114" y="12"/>
                    </a:lnTo>
                    <a:lnTo>
                      <a:pt x="114" y="36"/>
                    </a:lnTo>
                    <a:lnTo>
                      <a:pt x="120" y="36"/>
                    </a:lnTo>
                    <a:lnTo>
                      <a:pt x="114" y="42"/>
                    </a:lnTo>
                    <a:lnTo>
                      <a:pt x="108" y="60"/>
                    </a:lnTo>
                    <a:lnTo>
                      <a:pt x="96" y="60"/>
                    </a:lnTo>
                    <a:lnTo>
                      <a:pt x="90" y="66"/>
                    </a:lnTo>
                    <a:lnTo>
                      <a:pt x="84" y="66"/>
                    </a:lnTo>
                    <a:lnTo>
                      <a:pt x="84" y="78"/>
                    </a:lnTo>
                    <a:lnTo>
                      <a:pt x="78" y="72"/>
                    </a:lnTo>
                    <a:lnTo>
                      <a:pt x="48" y="72"/>
                    </a:lnTo>
                    <a:lnTo>
                      <a:pt x="30" y="90"/>
                    </a:lnTo>
                    <a:lnTo>
                      <a:pt x="24" y="102"/>
                    </a:lnTo>
                    <a:lnTo>
                      <a:pt x="12" y="102"/>
                    </a:lnTo>
                    <a:lnTo>
                      <a:pt x="6" y="114"/>
                    </a:lnTo>
                    <a:lnTo>
                      <a:pt x="0" y="132"/>
                    </a:lnTo>
                    <a:lnTo>
                      <a:pt x="0" y="162"/>
                    </a:lnTo>
                    <a:lnTo>
                      <a:pt x="12" y="168"/>
                    </a:lnTo>
                    <a:lnTo>
                      <a:pt x="42" y="198"/>
                    </a:lnTo>
                    <a:lnTo>
                      <a:pt x="42" y="240"/>
                    </a:lnTo>
                    <a:lnTo>
                      <a:pt x="54" y="252"/>
                    </a:lnTo>
                    <a:lnTo>
                      <a:pt x="60" y="264"/>
                    </a:lnTo>
                    <a:lnTo>
                      <a:pt x="60" y="294"/>
                    </a:lnTo>
                    <a:lnTo>
                      <a:pt x="66" y="306"/>
                    </a:lnTo>
                    <a:lnTo>
                      <a:pt x="54" y="318"/>
                    </a:lnTo>
                    <a:lnTo>
                      <a:pt x="54" y="378"/>
                    </a:lnTo>
                    <a:lnTo>
                      <a:pt x="66" y="390"/>
                    </a:lnTo>
                    <a:lnTo>
                      <a:pt x="54" y="396"/>
                    </a:lnTo>
                    <a:lnTo>
                      <a:pt x="60" y="462"/>
                    </a:lnTo>
                    <a:lnTo>
                      <a:pt x="60" y="468"/>
                    </a:lnTo>
                    <a:lnTo>
                      <a:pt x="72" y="480"/>
                    </a:lnTo>
                    <a:lnTo>
                      <a:pt x="72" y="492"/>
                    </a:lnTo>
                    <a:lnTo>
                      <a:pt x="84" y="492"/>
                    </a:lnTo>
                    <a:lnTo>
                      <a:pt x="96" y="498"/>
                    </a:lnTo>
                    <a:lnTo>
                      <a:pt x="108" y="498"/>
                    </a:lnTo>
                    <a:lnTo>
                      <a:pt x="120" y="474"/>
                    </a:lnTo>
                    <a:lnTo>
                      <a:pt x="126" y="480"/>
                    </a:lnTo>
                    <a:lnTo>
                      <a:pt x="138" y="486"/>
                    </a:lnTo>
                    <a:lnTo>
                      <a:pt x="138" y="37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09" name="Angola"/>
              <p:cNvSpPr>
                <a:spLocks noEditPoints="1"/>
              </p:cNvSpPr>
              <p:nvPr/>
            </p:nvSpPr>
            <p:spPr bwMode="auto">
              <a:xfrm>
                <a:off x="2864" y="2398"/>
                <a:ext cx="227" cy="283"/>
              </a:xfrm>
              <a:custGeom>
                <a:avLst/>
                <a:gdLst>
                  <a:gd name="T0" fmla="*/ 2147483647 w 888"/>
                  <a:gd name="T1" fmla="*/ 2147483647 h 1104"/>
                  <a:gd name="T2" fmla="*/ 2147483647 w 888"/>
                  <a:gd name="T3" fmla="*/ 2147483647 h 1104"/>
                  <a:gd name="T4" fmla="*/ 2147483647 w 888"/>
                  <a:gd name="T5" fmla="*/ 2147483647 h 1104"/>
                  <a:gd name="T6" fmla="*/ 2147483647 w 888"/>
                  <a:gd name="T7" fmla="*/ 0 h 1104"/>
                  <a:gd name="T8" fmla="*/ 2147483647 w 888"/>
                  <a:gd name="T9" fmla="*/ 2147483647 h 1104"/>
                  <a:gd name="T10" fmla="*/ 2147483647 w 888"/>
                  <a:gd name="T11" fmla="*/ 2147483647 h 1104"/>
                  <a:gd name="T12" fmla="*/ 2147483647 w 888"/>
                  <a:gd name="T13" fmla="*/ 2147483647 h 1104"/>
                  <a:gd name="T14" fmla="*/ 2147483647 w 888"/>
                  <a:gd name="T15" fmla="*/ 2147483647 h 1104"/>
                  <a:gd name="T16" fmla="*/ 2147483647 w 888"/>
                  <a:gd name="T17" fmla="*/ 2147483647 h 1104"/>
                  <a:gd name="T18" fmla="*/ 2147483647 w 888"/>
                  <a:gd name="T19" fmla="*/ 2147483647 h 1104"/>
                  <a:gd name="T20" fmla="*/ 2147483647 w 888"/>
                  <a:gd name="T21" fmla="*/ 2147483647 h 1104"/>
                  <a:gd name="T22" fmla="*/ 2147483647 w 888"/>
                  <a:gd name="T23" fmla="*/ 2147483647 h 1104"/>
                  <a:gd name="T24" fmla="*/ 2147483647 w 888"/>
                  <a:gd name="T25" fmla="*/ 2147483647 h 1104"/>
                  <a:gd name="T26" fmla="*/ 2147483647 w 888"/>
                  <a:gd name="T27" fmla="*/ 2147483647 h 1104"/>
                  <a:gd name="T28" fmla="*/ 2147483647 w 888"/>
                  <a:gd name="T29" fmla="*/ 2147483647 h 1104"/>
                  <a:gd name="T30" fmla="*/ 2147483647 w 888"/>
                  <a:gd name="T31" fmla="*/ 2147483647 h 1104"/>
                  <a:gd name="T32" fmla="*/ 2147483647 w 888"/>
                  <a:gd name="T33" fmla="*/ 2147483647 h 1104"/>
                  <a:gd name="T34" fmla="*/ 2147483647 w 888"/>
                  <a:gd name="T35" fmla="*/ 2147483647 h 1104"/>
                  <a:gd name="T36" fmla="*/ 2147483647 w 888"/>
                  <a:gd name="T37" fmla="*/ 2147483647 h 1104"/>
                  <a:gd name="T38" fmla="*/ 2147483647 w 888"/>
                  <a:gd name="T39" fmla="*/ 2147483647 h 1104"/>
                  <a:gd name="T40" fmla="*/ 2147483647 w 888"/>
                  <a:gd name="T41" fmla="*/ 2147483647 h 1104"/>
                  <a:gd name="T42" fmla="*/ 2147483647 w 888"/>
                  <a:gd name="T43" fmla="*/ 2147483647 h 1104"/>
                  <a:gd name="T44" fmla="*/ 2147483647 w 888"/>
                  <a:gd name="T45" fmla="*/ 2147483647 h 1104"/>
                  <a:gd name="T46" fmla="*/ 2147483647 w 888"/>
                  <a:gd name="T47" fmla="*/ 2147483647 h 1104"/>
                  <a:gd name="T48" fmla="*/ 2147483647 w 888"/>
                  <a:gd name="T49" fmla="*/ 2147483647 h 1104"/>
                  <a:gd name="T50" fmla="*/ 2147483647 w 888"/>
                  <a:gd name="T51" fmla="*/ 2147483647 h 1104"/>
                  <a:gd name="T52" fmla="*/ 2147483647 w 888"/>
                  <a:gd name="T53" fmla="*/ 2147483647 h 1104"/>
                  <a:gd name="T54" fmla="*/ 2147483647 w 888"/>
                  <a:gd name="T55" fmla="*/ 2147483647 h 1104"/>
                  <a:gd name="T56" fmla="*/ 2147483647 w 888"/>
                  <a:gd name="T57" fmla="*/ 2147483647 h 1104"/>
                  <a:gd name="T58" fmla="*/ 2147483647 w 888"/>
                  <a:gd name="T59" fmla="*/ 2147483647 h 1104"/>
                  <a:gd name="T60" fmla="*/ 2147483647 w 888"/>
                  <a:gd name="T61" fmla="*/ 2147483647 h 1104"/>
                  <a:gd name="T62" fmla="*/ 2147483647 w 888"/>
                  <a:gd name="T63" fmla="*/ 2147483647 h 1104"/>
                  <a:gd name="T64" fmla="*/ 2147483647 w 888"/>
                  <a:gd name="T65" fmla="*/ 2147483647 h 1104"/>
                  <a:gd name="T66" fmla="*/ 2147483647 w 888"/>
                  <a:gd name="T67" fmla="*/ 2147483647 h 1104"/>
                  <a:gd name="T68" fmla="*/ 2147483647 w 888"/>
                  <a:gd name="T69" fmla="*/ 2147483647 h 1104"/>
                  <a:gd name="T70" fmla="*/ 2147483647 w 888"/>
                  <a:gd name="T71" fmla="*/ 2147483647 h 1104"/>
                  <a:gd name="T72" fmla="*/ 2147483647 w 888"/>
                  <a:gd name="T73" fmla="*/ 2147483647 h 1104"/>
                  <a:gd name="T74" fmla="*/ 0 w 888"/>
                  <a:gd name="T75" fmla="*/ 2147483647 h 1104"/>
                  <a:gd name="T76" fmla="*/ 2147483647 w 888"/>
                  <a:gd name="T77" fmla="*/ 2147483647 h 1104"/>
                  <a:gd name="T78" fmla="*/ 2147483647 w 888"/>
                  <a:gd name="T79" fmla="*/ 2147483647 h 1104"/>
                  <a:gd name="T80" fmla="*/ 2147483647 w 888"/>
                  <a:gd name="T81" fmla="*/ 2147483647 h 1104"/>
                  <a:gd name="T82" fmla="*/ 2147483647 w 888"/>
                  <a:gd name="T83" fmla="*/ 2147483647 h 1104"/>
                  <a:gd name="T84" fmla="*/ 2147483647 w 888"/>
                  <a:gd name="T85" fmla="*/ 2147483647 h 1104"/>
                  <a:gd name="T86" fmla="*/ 2147483647 w 888"/>
                  <a:gd name="T87" fmla="*/ 2147483647 h 1104"/>
                  <a:gd name="T88" fmla="*/ 2147483647 w 888"/>
                  <a:gd name="T89" fmla="*/ 2147483647 h 1104"/>
                  <a:gd name="T90" fmla="*/ 2147483647 w 888"/>
                  <a:gd name="T91" fmla="*/ 2147483647 h 1104"/>
                  <a:gd name="T92" fmla="*/ 2147483647 w 888"/>
                  <a:gd name="T93" fmla="*/ 2147483647 h 1104"/>
                  <a:gd name="T94" fmla="*/ 2147483647 w 888"/>
                  <a:gd name="T95" fmla="*/ 2147483647 h 110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88"/>
                  <a:gd name="T145" fmla="*/ 0 h 1104"/>
                  <a:gd name="T146" fmla="*/ 888 w 888"/>
                  <a:gd name="T147" fmla="*/ 1104 h 110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88" h="1104">
                    <a:moveTo>
                      <a:pt x="42" y="114"/>
                    </a:moveTo>
                    <a:lnTo>
                      <a:pt x="42" y="120"/>
                    </a:lnTo>
                    <a:lnTo>
                      <a:pt x="48" y="120"/>
                    </a:lnTo>
                    <a:lnTo>
                      <a:pt x="54" y="114"/>
                    </a:lnTo>
                    <a:lnTo>
                      <a:pt x="66" y="108"/>
                    </a:lnTo>
                    <a:lnTo>
                      <a:pt x="72" y="102"/>
                    </a:lnTo>
                    <a:lnTo>
                      <a:pt x="72" y="96"/>
                    </a:lnTo>
                    <a:lnTo>
                      <a:pt x="66" y="84"/>
                    </a:lnTo>
                    <a:lnTo>
                      <a:pt x="66" y="78"/>
                    </a:lnTo>
                    <a:lnTo>
                      <a:pt x="60" y="66"/>
                    </a:lnTo>
                    <a:lnTo>
                      <a:pt x="96" y="36"/>
                    </a:lnTo>
                    <a:lnTo>
                      <a:pt x="102" y="24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96" y="6"/>
                    </a:lnTo>
                    <a:lnTo>
                      <a:pt x="90" y="0"/>
                    </a:lnTo>
                    <a:lnTo>
                      <a:pt x="84" y="6"/>
                    </a:lnTo>
                    <a:lnTo>
                      <a:pt x="72" y="12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54" y="42"/>
                    </a:lnTo>
                    <a:lnTo>
                      <a:pt x="36" y="42"/>
                    </a:lnTo>
                    <a:lnTo>
                      <a:pt x="36" y="60"/>
                    </a:lnTo>
                    <a:lnTo>
                      <a:pt x="42" y="114"/>
                    </a:lnTo>
                    <a:close/>
                    <a:moveTo>
                      <a:pt x="876" y="546"/>
                    </a:moveTo>
                    <a:lnTo>
                      <a:pt x="852" y="546"/>
                    </a:lnTo>
                    <a:lnTo>
                      <a:pt x="840" y="534"/>
                    </a:lnTo>
                    <a:lnTo>
                      <a:pt x="828" y="534"/>
                    </a:lnTo>
                    <a:lnTo>
                      <a:pt x="828" y="546"/>
                    </a:lnTo>
                    <a:lnTo>
                      <a:pt x="804" y="552"/>
                    </a:lnTo>
                    <a:lnTo>
                      <a:pt x="774" y="546"/>
                    </a:lnTo>
                    <a:lnTo>
                      <a:pt x="768" y="564"/>
                    </a:lnTo>
                    <a:lnTo>
                      <a:pt x="762" y="558"/>
                    </a:lnTo>
                    <a:lnTo>
                      <a:pt x="756" y="558"/>
                    </a:lnTo>
                    <a:lnTo>
                      <a:pt x="750" y="552"/>
                    </a:lnTo>
                    <a:lnTo>
                      <a:pt x="750" y="528"/>
                    </a:lnTo>
                    <a:lnTo>
                      <a:pt x="756" y="522"/>
                    </a:lnTo>
                    <a:lnTo>
                      <a:pt x="756" y="510"/>
                    </a:lnTo>
                    <a:lnTo>
                      <a:pt x="762" y="498"/>
                    </a:lnTo>
                    <a:lnTo>
                      <a:pt x="762" y="480"/>
                    </a:lnTo>
                    <a:lnTo>
                      <a:pt x="756" y="474"/>
                    </a:lnTo>
                    <a:lnTo>
                      <a:pt x="744" y="450"/>
                    </a:lnTo>
                    <a:lnTo>
                      <a:pt x="732" y="432"/>
                    </a:lnTo>
                    <a:lnTo>
                      <a:pt x="726" y="414"/>
                    </a:lnTo>
                    <a:lnTo>
                      <a:pt x="726" y="402"/>
                    </a:lnTo>
                    <a:lnTo>
                      <a:pt x="732" y="396"/>
                    </a:lnTo>
                    <a:lnTo>
                      <a:pt x="732" y="384"/>
                    </a:lnTo>
                    <a:lnTo>
                      <a:pt x="726" y="360"/>
                    </a:lnTo>
                    <a:lnTo>
                      <a:pt x="732" y="354"/>
                    </a:lnTo>
                    <a:lnTo>
                      <a:pt x="738" y="342"/>
                    </a:lnTo>
                    <a:lnTo>
                      <a:pt x="738" y="330"/>
                    </a:lnTo>
                    <a:lnTo>
                      <a:pt x="732" y="318"/>
                    </a:lnTo>
                    <a:lnTo>
                      <a:pt x="720" y="306"/>
                    </a:lnTo>
                    <a:lnTo>
                      <a:pt x="714" y="288"/>
                    </a:lnTo>
                    <a:lnTo>
                      <a:pt x="726" y="270"/>
                    </a:lnTo>
                    <a:lnTo>
                      <a:pt x="726" y="246"/>
                    </a:lnTo>
                    <a:lnTo>
                      <a:pt x="636" y="246"/>
                    </a:lnTo>
                    <a:lnTo>
                      <a:pt x="636" y="222"/>
                    </a:lnTo>
                    <a:lnTo>
                      <a:pt x="624" y="216"/>
                    </a:lnTo>
                    <a:lnTo>
                      <a:pt x="612" y="216"/>
                    </a:lnTo>
                    <a:lnTo>
                      <a:pt x="612" y="222"/>
                    </a:lnTo>
                    <a:lnTo>
                      <a:pt x="564" y="222"/>
                    </a:lnTo>
                    <a:lnTo>
                      <a:pt x="558" y="228"/>
                    </a:lnTo>
                    <a:lnTo>
                      <a:pt x="558" y="234"/>
                    </a:lnTo>
                    <a:lnTo>
                      <a:pt x="564" y="240"/>
                    </a:lnTo>
                    <a:lnTo>
                      <a:pt x="570" y="252"/>
                    </a:lnTo>
                    <a:lnTo>
                      <a:pt x="570" y="264"/>
                    </a:lnTo>
                    <a:lnTo>
                      <a:pt x="558" y="264"/>
                    </a:lnTo>
                    <a:lnTo>
                      <a:pt x="558" y="270"/>
                    </a:lnTo>
                    <a:lnTo>
                      <a:pt x="552" y="276"/>
                    </a:lnTo>
                    <a:lnTo>
                      <a:pt x="552" y="294"/>
                    </a:lnTo>
                    <a:lnTo>
                      <a:pt x="510" y="300"/>
                    </a:lnTo>
                    <a:lnTo>
                      <a:pt x="504" y="294"/>
                    </a:lnTo>
                    <a:lnTo>
                      <a:pt x="492" y="300"/>
                    </a:lnTo>
                    <a:lnTo>
                      <a:pt x="468" y="300"/>
                    </a:lnTo>
                    <a:lnTo>
                      <a:pt x="462" y="312"/>
                    </a:lnTo>
                    <a:lnTo>
                      <a:pt x="450" y="306"/>
                    </a:lnTo>
                    <a:lnTo>
                      <a:pt x="420" y="306"/>
                    </a:lnTo>
                    <a:lnTo>
                      <a:pt x="408" y="282"/>
                    </a:lnTo>
                    <a:lnTo>
                      <a:pt x="402" y="276"/>
                    </a:lnTo>
                    <a:lnTo>
                      <a:pt x="402" y="264"/>
                    </a:lnTo>
                    <a:lnTo>
                      <a:pt x="390" y="252"/>
                    </a:lnTo>
                    <a:lnTo>
                      <a:pt x="384" y="252"/>
                    </a:lnTo>
                    <a:lnTo>
                      <a:pt x="378" y="246"/>
                    </a:lnTo>
                    <a:lnTo>
                      <a:pt x="378" y="240"/>
                    </a:lnTo>
                    <a:lnTo>
                      <a:pt x="384" y="234"/>
                    </a:lnTo>
                    <a:lnTo>
                      <a:pt x="384" y="210"/>
                    </a:lnTo>
                    <a:lnTo>
                      <a:pt x="366" y="192"/>
                    </a:lnTo>
                    <a:lnTo>
                      <a:pt x="366" y="150"/>
                    </a:lnTo>
                    <a:lnTo>
                      <a:pt x="354" y="138"/>
                    </a:lnTo>
                    <a:lnTo>
                      <a:pt x="348" y="126"/>
                    </a:lnTo>
                    <a:lnTo>
                      <a:pt x="342" y="120"/>
                    </a:lnTo>
                    <a:lnTo>
                      <a:pt x="324" y="120"/>
                    </a:lnTo>
                    <a:lnTo>
                      <a:pt x="318" y="126"/>
                    </a:lnTo>
                    <a:lnTo>
                      <a:pt x="294" y="126"/>
                    </a:lnTo>
                    <a:lnTo>
                      <a:pt x="276" y="132"/>
                    </a:lnTo>
                    <a:lnTo>
                      <a:pt x="246" y="132"/>
                    </a:lnTo>
                    <a:lnTo>
                      <a:pt x="234" y="126"/>
                    </a:lnTo>
                    <a:lnTo>
                      <a:pt x="222" y="126"/>
                    </a:lnTo>
                    <a:lnTo>
                      <a:pt x="210" y="132"/>
                    </a:lnTo>
                    <a:lnTo>
                      <a:pt x="180" y="132"/>
                    </a:lnTo>
                    <a:lnTo>
                      <a:pt x="168" y="126"/>
                    </a:lnTo>
                    <a:lnTo>
                      <a:pt x="144" y="132"/>
                    </a:lnTo>
                    <a:lnTo>
                      <a:pt x="132" y="126"/>
                    </a:lnTo>
                    <a:lnTo>
                      <a:pt x="126" y="132"/>
                    </a:lnTo>
                    <a:lnTo>
                      <a:pt x="102" y="126"/>
                    </a:lnTo>
                    <a:lnTo>
                      <a:pt x="54" y="150"/>
                    </a:lnTo>
                    <a:lnTo>
                      <a:pt x="48" y="156"/>
                    </a:lnTo>
                    <a:lnTo>
                      <a:pt x="54" y="168"/>
                    </a:lnTo>
                    <a:lnTo>
                      <a:pt x="60" y="174"/>
                    </a:lnTo>
                    <a:lnTo>
                      <a:pt x="66" y="186"/>
                    </a:lnTo>
                    <a:lnTo>
                      <a:pt x="90" y="210"/>
                    </a:lnTo>
                    <a:lnTo>
                      <a:pt x="84" y="234"/>
                    </a:lnTo>
                    <a:lnTo>
                      <a:pt x="90" y="246"/>
                    </a:lnTo>
                    <a:lnTo>
                      <a:pt x="108" y="270"/>
                    </a:lnTo>
                    <a:lnTo>
                      <a:pt x="120" y="300"/>
                    </a:lnTo>
                    <a:lnTo>
                      <a:pt x="126" y="330"/>
                    </a:lnTo>
                    <a:lnTo>
                      <a:pt x="120" y="354"/>
                    </a:lnTo>
                    <a:lnTo>
                      <a:pt x="108" y="378"/>
                    </a:lnTo>
                    <a:lnTo>
                      <a:pt x="102" y="384"/>
                    </a:lnTo>
                    <a:lnTo>
                      <a:pt x="102" y="408"/>
                    </a:lnTo>
                    <a:lnTo>
                      <a:pt x="114" y="408"/>
                    </a:lnTo>
                    <a:lnTo>
                      <a:pt x="114" y="438"/>
                    </a:lnTo>
                    <a:lnTo>
                      <a:pt x="126" y="474"/>
                    </a:lnTo>
                    <a:lnTo>
                      <a:pt x="150" y="510"/>
                    </a:lnTo>
                    <a:lnTo>
                      <a:pt x="162" y="552"/>
                    </a:lnTo>
                    <a:lnTo>
                      <a:pt x="162" y="582"/>
                    </a:lnTo>
                    <a:lnTo>
                      <a:pt x="156" y="594"/>
                    </a:lnTo>
                    <a:lnTo>
                      <a:pt x="150" y="612"/>
                    </a:lnTo>
                    <a:lnTo>
                      <a:pt x="144" y="618"/>
                    </a:lnTo>
                    <a:lnTo>
                      <a:pt x="138" y="630"/>
                    </a:lnTo>
                    <a:lnTo>
                      <a:pt x="144" y="642"/>
                    </a:lnTo>
                    <a:lnTo>
                      <a:pt x="144" y="660"/>
                    </a:lnTo>
                    <a:lnTo>
                      <a:pt x="138" y="666"/>
                    </a:lnTo>
                    <a:lnTo>
                      <a:pt x="126" y="672"/>
                    </a:lnTo>
                    <a:lnTo>
                      <a:pt x="108" y="672"/>
                    </a:lnTo>
                    <a:lnTo>
                      <a:pt x="96" y="690"/>
                    </a:lnTo>
                    <a:lnTo>
                      <a:pt x="102" y="714"/>
                    </a:lnTo>
                    <a:lnTo>
                      <a:pt x="78" y="714"/>
                    </a:lnTo>
                    <a:lnTo>
                      <a:pt x="66" y="720"/>
                    </a:lnTo>
                    <a:lnTo>
                      <a:pt x="66" y="750"/>
                    </a:lnTo>
                    <a:lnTo>
                      <a:pt x="60" y="762"/>
                    </a:lnTo>
                    <a:lnTo>
                      <a:pt x="60" y="774"/>
                    </a:lnTo>
                    <a:lnTo>
                      <a:pt x="48" y="786"/>
                    </a:lnTo>
                    <a:lnTo>
                      <a:pt x="48" y="858"/>
                    </a:lnTo>
                    <a:lnTo>
                      <a:pt x="36" y="864"/>
                    </a:lnTo>
                    <a:lnTo>
                      <a:pt x="30" y="870"/>
                    </a:lnTo>
                    <a:lnTo>
                      <a:pt x="30" y="912"/>
                    </a:lnTo>
                    <a:lnTo>
                      <a:pt x="6" y="930"/>
                    </a:lnTo>
                    <a:lnTo>
                      <a:pt x="6" y="966"/>
                    </a:lnTo>
                    <a:lnTo>
                      <a:pt x="18" y="984"/>
                    </a:lnTo>
                    <a:lnTo>
                      <a:pt x="0" y="1002"/>
                    </a:lnTo>
                    <a:lnTo>
                      <a:pt x="0" y="1044"/>
                    </a:lnTo>
                    <a:lnTo>
                      <a:pt x="18" y="1044"/>
                    </a:lnTo>
                    <a:lnTo>
                      <a:pt x="36" y="1038"/>
                    </a:lnTo>
                    <a:lnTo>
                      <a:pt x="42" y="1044"/>
                    </a:lnTo>
                    <a:lnTo>
                      <a:pt x="72" y="1044"/>
                    </a:lnTo>
                    <a:lnTo>
                      <a:pt x="90" y="1026"/>
                    </a:lnTo>
                    <a:lnTo>
                      <a:pt x="90" y="1020"/>
                    </a:lnTo>
                    <a:lnTo>
                      <a:pt x="120" y="1020"/>
                    </a:lnTo>
                    <a:lnTo>
                      <a:pt x="126" y="1026"/>
                    </a:lnTo>
                    <a:lnTo>
                      <a:pt x="132" y="1038"/>
                    </a:lnTo>
                    <a:lnTo>
                      <a:pt x="156" y="1050"/>
                    </a:lnTo>
                    <a:lnTo>
                      <a:pt x="168" y="1050"/>
                    </a:lnTo>
                    <a:lnTo>
                      <a:pt x="174" y="1056"/>
                    </a:lnTo>
                    <a:lnTo>
                      <a:pt x="480" y="1056"/>
                    </a:lnTo>
                    <a:lnTo>
                      <a:pt x="480" y="1062"/>
                    </a:lnTo>
                    <a:lnTo>
                      <a:pt x="504" y="1086"/>
                    </a:lnTo>
                    <a:lnTo>
                      <a:pt x="540" y="1086"/>
                    </a:lnTo>
                    <a:lnTo>
                      <a:pt x="546" y="1098"/>
                    </a:lnTo>
                    <a:lnTo>
                      <a:pt x="618" y="1092"/>
                    </a:lnTo>
                    <a:lnTo>
                      <a:pt x="624" y="1104"/>
                    </a:lnTo>
                    <a:lnTo>
                      <a:pt x="696" y="1104"/>
                    </a:lnTo>
                    <a:lnTo>
                      <a:pt x="732" y="1098"/>
                    </a:lnTo>
                    <a:lnTo>
                      <a:pt x="780" y="1092"/>
                    </a:lnTo>
                    <a:lnTo>
                      <a:pt x="816" y="1080"/>
                    </a:lnTo>
                    <a:lnTo>
                      <a:pt x="828" y="1074"/>
                    </a:lnTo>
                    <a:lnTo>
                      <a:pt x="738" y="984"/>
                    </a:lnTo>
                    <a:lnTo>
                      <a:pt x="738" y="966"/>
                    </a:lnTo>
                    <a:lnTo>
                      <a:pt x="732" y="954"/>
                    </a:lnTo>
                    <a:lnTo>
                      <a:pt x="732" y="702"/>
                    </a:lnTo>
                    <a:lnTo>
                      <a:pt x="858" y="708"/>
                    </a:lnTo>
                    <a:lnTo>
                      <a:pt x="864" y="708"/>
                    </a:lnTo>
                    <a:lnTo>
                      <a:pt x="876" y="696"/>
                    </a:lnTo>
                    <a:lnTo>
                      <a:pt x="876" y="672"/>
                    </a:lnTo>
                    <a:lnTo>
                      <a:pt x="870" y="666"/>
                    </a:lnTo>
                    <a:lnTo>
                      <a:pt x="870" y="660"/>
                    </a:lnTo>
                    <a:lnTo>
                      <a:pt x="888" y="654"/>
                    </a:lnTo>
                    <a:lnTo>
                      <a:pt x="876" y="642"/>
                    </a:lnTo>
                    <a:lnTo>
                      <a:pt x="876" y="588"/>
                    </a:lnTo>
                    <a:lnTo>
                      <a:pt x="882" y="588"/>
                    </a:lnTo>
                    <a:lnTo>
                      <a:pt x="888" y="582"/>
                    </a:lnTo>
                    <a:lnTo>
                      <a:pt x="888" y="564"/>
                    </a:lnTo>
                    <a:lnTo>
                      <a:pt x="876" y="552"/>
                    </a:lnTo>
                    <a:lnTo>
                      <a:pt x="876" y="54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10" name="Algeria"/>
              <p:cNvSpPr>
                <a:spLocks/>
              </p:cNvSpPr>
              <p:nvPr/>
            </p:nvSpPr>
            <p:spPr bwMode="auto">
              <a:xfrm>
                <a:off x="2492" y="1544"/>
                <a:ext cx="378" cy="374"/>
              </a:xfrm>
              <a:custGeom>
                <a:avLst/>
                <a:gdLst>
                  <a:gd name="T0" fmla="*/ 2147483647 w 1476"/>
                  <a:gd name="T1" fmla="*/ 2147483647 h 1464"/>
                  <a:gd name="T2" fmla="*/ 2147483647 w 1476"/>
                  <a:gd name="T3" fmla="*/ 2147483647 h 1464"/>
                  <a:gd name="T4" fmla="*/ 2147483647 w 1476"/>
                  <a:gd name="T5" fmla="*/ 2147483647 h 1464"/>
                  <a:gd name="T6" fmla="*/ 2147483647 w 1476"/>
                  <a:gd name="T7" fmla="*/ 2147483647 h 1464"/>
                  <a:gd name="T8" fmla="*/ 2147483647 w 1476"/>
                  <a:gd name="T9" fmla="*/ 2147483647 h 1464"/>
                  <a:gd name="T10" fmla="*/ 2147483647 w 1476"/>
                  <a:gd name="T11" fmla="*/ 2147483647 h 1464"/>
                  <a:gd name="T12" fmla="*/ 2147483647 w 1476"/>
                  <a:gd name="T13" fmla="*/ 2147483647 h 1464"/>
                  <a:gd name="T14" fmla="*/ 2147483647 w 1476"/>
                  <a:gd name="T15" fmla="*/ 2147483647 h 1464"/>
                  <a:gd name="T16" fmla="*/ 2147483647 w 1476"/>
                  <a:gd name="T17" fmla="*/ 2147483647 h 1464"/>
                  <a:gd name="T18" fmla="*/ 2147483647 w 1476"/>
                  <a:gd name="T19" fmla="*/ 2147483647 h 1464"/>
                  <a:gd name="T20" fmla="*/ 2147483647 w 1476"/>
                  <a:gd name="T21" fmla="*/ 2147483647 h 1464"/>
                  <a:gd name="T22" fmla="*/ 2147483647 w 1476"/>
                  <a:gd name="T23" fmla="*/ 2147483647 h 1464"/>
                  <a:gd name="T24" fmla="*/ 2147483647 w 1476"/>
                  <a:gd name="T25" fmla="*/ 2147483647 h 1464"/>
                  <a:gd name="T26" fmla="*/ 2147483647 w 1476"/>
                  <a:gd name="T27" fmla="*/ 2147483647 h 1464"/>
                  <a:gd name="T28" fmla="*/ 2147483647 w 1476"/>
                  <a:gd name="T29" fmla="*/ 2147483647 h 1464"/>
                  <a:gd name="T30" fmla="*/ 2147483647 w 1476"/>
                  <a:gd name="T31" fmla="*/ 2147483647 h 1464"/>
                  <a:gd name="T32" fmla="*/ 2147483647 w 1476"/>
                  <a:gd name="T33" fmla="*/ 2147483647 h 1464"/>
                  <a:gd name="T34" fmla="*/ 2147483647 w 1476"/>
                  <a:gd name="T35" fmla="*/ 2147483647 h 1464"/>
                  <a:gd name="T36" fmla="*/ 2147483647 w 1476"/>
                  <a:gd name="T37" fmla="*/ 2147483647 h 1464"/>
                  <a:gd name="T38" fmla="*/ 2147483647 w 1476"/>
                  <a:gd name="T39" fmla="*/ 2147483647 h 1464"/>
                  <a:gd name="T40" fmla="*/ 2147483647 w 1476"/>
                  <a:gd name="T41" fmla="*/ 2147483647 h 1464"/>
                  <a:gd name="T42" fmla="*/ 2147483647 w 1476"/>
                  <a:gd name="T43" fmla="*/ 2147483647 h 1464"/>
                  <a:gd name="T44" fmla="*/ 2147483647 w 1476"/>
                  <a:gd name="T45" fmla="*/ 2147483647 h 1464"/>
                  <a:gd name="T46" fmla="*/ 2147483647 w 1476"/>
                  <a:gd name="T47" fmla="*/ 2147483647 h 1464"/>
                  <a:gd name="T48" fmla="*/ 2147483647 w 1476"/>
                  <a:gd name="T49" fmla="*/ 2147483647 h 1464"/>
                  <a:gd name="T50" fmla="*/ 2147483647 w 1476"/>
                  <a:gd name="T51" fmla="*/ 2147483647 h 1464"/>
                  <a:gd name="T52" fmla="*/ 2147483647 w 1476"/>
                  <a:gd name="T53" fmla="*/ 2147483647 h 1464"/>
                  <a:gd name="T54" fmla="*/ 2147483647 w 1476"/>
                  <a:gd name="T55" fmla="*/ 2147483647 h 1464"/>
                  <a:gd name="T56" fmla="*/ 2147483647 w 1476"/>
                  <a:gd name="T57" fmla="*/ 2147483647 h 1464"/>
                  <a:gd name="T58" fmla="*/ 2147483647 w 1476"/>
                  <a:gd name="T59" fmla="*/ 2147483647 h 1464"/>
                  <a:gd name="T60" fmla="*/ 2147483647 w 1476"/>
                  <a:gd name="T61" fmla="*/ 2147483647 h 1464"/>
                  <a:gd name="T62" fmla="*/ 2147483647 w 1476"/>
                  <a:gd name="T63" fmla="*/ 2147483647 h 1464"/>
                  <a:gd name="T64" fmla="*/ 2147483647 w 1476"/>
                  <a:gd name="T65" fmla="*/ 2147483647 h 1464"/>
                  <a:gd name="T66" fmla="*/ 2147483647 w 1476"/>
                  <a:gd name="T67" fmla="*/ 2147483647 h 1464"/>
                  <a:gd name="T68" fmla="*/ 2147483647 w 1476"/>
                  <a:gd name="T69" fmla="*/ 2147483647 h 1464"/>
                  <a:gd name="T70" fmla="*/ 2147483647 w 1476"/>
                  <a:gd name="T71" fmla="*/ 2147483647 h 1464"/>
                  <a:gd name="T72" fmla="*/ 2147483647 w 1476"/>
                  <a:gd name="T73" fmla="*/ 2147483647 h 1464"/>
                  <a:gd name="T74" fmla="*/ 2147483647 w 1476"/>
                  <a:gd name="T75" fmla="*/ 2147483647 h 1464"/>
                  <a:gd name="T76" fmla="*/ 2147483647 w 1476"/>
                  <a:gd name="T77" fmla="*/ 2147483647 h 1464"/>
                  <a:gd name="T78" fmla="*/ 2147483647 w 1476"/>
                  <a:gd name="T79" fmla="*/ 2147483647 h 1464"/>
                  <a:gd name="T80" fmla="*/ 2147483647 w 1476"/>
                  <a:gd name="T81" fmla="*/ 2147483647 h 1464"/>
                  <a:gd name="T82" fmla="*/ 2147483647 w 1476"/>
                  <a:gd name="T83" fmla="*/ 2147483647 h 1464"/>
                  <a:gd name="T84" fmla="*/ 2147483647 w 1476"/>
                  <a:gd name="T85" fmla="*/ 2147483647 h 1464"/>
                  <a:gd name="T86" fmla="*/ 2147483647 w 1476"/>
                  <a:gd name="T87" fmla="*/ 2147483647 h 1464"/>
                  <a:gd name="T88" fmla="*/ 2147483647 w 1476"/>
                  <a:gd name="T89" fmla="*/ 2147483647 h 1464"/>
                  <a:gd name="T90" fmla="*/ 2147483647 w 1476"/>
                  <a:gd name="T91" fmla="*/ 2147483647 h 1464"/>
                  <a:gd name="T92" fmla="*/ 2147483647 w 1476"/>
                  <a:gd name="T93" fmla="*/ 2147483647 h 1464"/>
                  <a:gd name="T94" fmla="*/ 2147483647 w 1476"/>
                  <a:gd name="T95" fmla="*/ 2147483647 h 1464"/>
                  <a:gd name="T96" fmla="*/ 2147483647 w 1476"/>
                  <a:gd name="T97" fmla="*/ 2147483647 h 1464"/>
                  <a:gd name="T98" fmla="*/ 2147483647 w 1476"/>
                  <a:gd name="T99" fmla="*/ 2147483647 h 1464"/>
                  <a:gd name="T100" fmla="*/ 2147483647 w 1476"/>
                  <a:gd name="T101" fmla="*/ 2147483647 h 1464"/>
                  <a:gd name="T102" fmla="*/ 2147483647 w 1476"/>
                  <a:gd name="T103" fmla="*/ 2147483647 h 1464"/>
                  <a:gd name="T104" fmla="*/ 2147483647 w 1476"/>
                  <a:gd name="T105" fmla="*/ 2147483647 h 146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76"/>
                  <a:gd name="T160" fmla="*/ 0 h 1464"/>
                  <a:gd name="T161" fmla="*/ 1476 w 1476"/>
                  <a:gd name="T162" fmla="*/ 1464 h 146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76" h="1464">
                    <a:moveTo>
                      <a:pt x="360" y="534"/>
                    </a:moveTo>
                    <a:lnTo>
                      <a:pt x="318" y="534"/>
                    </a:lnTo>
                    <a:lnTo>
                      <a:pt x="312" y="546"/>
                    </a:lnTo>
                    <a:lnTo>
                      <a:pt x="306" y="552"/>
                    </a:lnTo>
                    <a:lnTo>
                      <a:pt x="294" y="576"/>
                    </a:lnTo>
                    <a:lnTo>
                      <a:pt x="282" y="588"/>
                    </a:lnTo>
                    <a:lnTo>
                      <a:pt x="258" y="588"/>
                    </a:lnTo>
                    <a:lnTo>
                      <a:pt x="246" y="582"/>
                    </a:lnTo>
                    <a:lnTo>
                      <a:pt x="234" y="582"/>
                    </a:lnTo>
                    <a:lnTo>
                      <a:pt x="228" y="594"/>
                    </a:lnTo>
                    <a:lnTo>
                      <a:pt x="204" y="600"/>
                    </a:lnTo>
                    <a:lnTo>
                      <a:pt x="204" y="606"/>
                    </a:lnTo>
                    <a:lnTo>
                      <a:pt x="198" y="618"/>
                    </a:lnTo>
                    <a:lnTo>
                      <a:pt x="186" y="618"/>
                    </a:lnTo>
                    <a:lnTo>
                      <a:pt x="180" y="612"/>
                    </a:lnTo>
                    <a:lnTo>
                      <a:pt x="168" y="606"/>
                    </a:lnTo>
                    <a:lnTo>
                      <a:pt x="138" y="624"/>
                    </a:lnTo>
                    <a:lnTo>
                      <a:pt x="120" y="624"/>
                    </a:lnTo>
                    <a:lnTo>
                      <a:pt x="120" y="630"/>
                    </a:lnTo>
                    <a:lnTo>
                      <a:pt x="90" y="660"/>
                    </a:lnTo>
                    <a:lnTo>
                      <a:pt x="78" y="666"/>
                    </a:lnTo>
                    <a:lnTo>
                      <a:pt x="72" y="672"/>
                    </a:lnTo>
                    <a:lnTo>
                      <a:pt x="60" y="678"/>
                    </a:lnTo>
                    <a:lnTo>
                      <a:pt x="54" y="708"/>
                    </a:lnTo>
                    <a:lnTo>
                      <a:pt x="54" y="768"/>
                    </a:lnTo>
                    <a:lnTo>
                      <a:pt x="0" y="768"/>
                    </a:lnTo>
                    <a:lnTo>
                      <a:pt x="54" y="768"/>
                    </a:lnTo>
                    <a:lnTo>
                      <a:pt x="54" y="804"/>
                    </a:lnTo>
                    <a:lnTo>
                      <a:pt x="312" y="984"/>
                    </a:lnTo>
                    <a:lnTo>
                      <a:pt x="720" y="1296"/>
                    </a:lnTo>
                    <a:lnTo>
                      <a:pt x="720" y="1320"/>
                    </a:lnTo>
                    <a:lnTo>
                      <a:pt x="744" y="1320"/>
                    </a:lnTo>
                    <a:lnTo>
                      <a:pt x="750" y="1326"/>
                    </a:lnTo>
                    <a:lnTo>
                      <a:pt x="750" y="1344"/>
                    </a:lnTo>
                    <a:lnTo>
                      <a:pt x="762" y="1356"/>
                    </a:lnTo>
                    <a:lnTo>
                      <a:pt x="798" y="1356"/>
                    </a:lnTo>
                    <a:lnTo>
                      <a:pt x="804" y="1386"/>
                    </a:lnTo>
                    <a:lnTo>
                      <a:pt x="810" y="1386"/>
                    </a:lnTo>
                    <a:lnTo>
                      <a:pt x="816" y="1380"/>
                    </a:lnTo>
                    <a:lnTo>
                      <a:pt x="846" y="1380"/>
                    </a:lnTo>
                    <a:lnTo>
                      <a:pt x="858" y="1386"/>
                    </a:lnTo>
                    <a:lnTo>
                      <a:pt x="870" y="1410"/>
                    </a:lnTo>
                    <a:lnTo>
                      <a:pt x="870" y="1428"/>
                    </a:lnTo>
                    <a:lnTo>
                      <a:pt x="852" y="1446"/>
                    </a:lnTo>
                    <a:lnTo>
                      <a:pt x="852" y="1452"/>
                    </a:lnTo>
                    <a:lnTo>
                      <a:pt x="858" y="1458"/>
                    </a:lnTo>
                    <a:lnTo>
                      <a:pt x="870" y="1464"/>
                    </a:lnTo>
                    <a:lnTo>
                      <a:pt x="900" y="1464"/>
                    </a:lnTo>
                    <a:lnTo>
                      <a:pt x="906" y="1458"/>
                    </a:lnTo>
                    <a:lnTo>
                      <a:pt x="924" y="1458"/>
                    </a:lnTo>
                    <a:lnTo>
                      <a:pt x="954" y="1452"/>
                    </a:lnTo>
                    <a:lnTo>
                      <a:pt x="984" y="1440"/>
                    </a:lnTo>
                    <a:lnTo>
                      <a:pt x="1020" y="1434"/>
                    </a:lnTo>
                    <a:lnTo>
                      <a:pt x="1038" y="1434"/>
                    </a:lnTo>
                    <a:lnTo>
                      <a:pt x="1062" y="1416"/>
                    </a:lnTo>
                    <a:lnTo>
                      <a:pt x="1098" y="1386"/>
                    </a:lnTo>
                    <a:lnTo>
                      <a:pt x="1128" y="1350"/>
                    </a:lnTo>
                    <a:lnTo>
                      <a:pt x="1158" y="1326"/>
                    </a:lnTo>
                    <a:lnTo>
                      <a:pt x="1182" y="1314"/>
                    </a:lnTo>
                    <a:lnTo>
                      <a:pt x="1224" y="1284"/>
                    </a:lnTo>
                    <a:lnTo>
                      <a:pt x="1272" y="1248"/>
                    </a:lnTo>
                    <a:lnTo>
                      <a:pt x="1332" y="1206"/>
                    </a:lnTo>
                    <a:lnTo>
                      <a:pt x="1386" y="1170"/>
                    </a:lnTo>
                    <a:lnTo>
                      <a:pt x="1434" y="1134"/>
                    </a:lnTo>
                    <a:lnTo>
                      <a:pt x="1464" y="1110"/>
                    </a:lnTo>
                    <a:lnTo>
                      <a:pt x="1476" y="1104"/>
                    </a:lnTo>
                    <a:lnTo>
                      <a:pt x="1476" y="1098"/>
                    </a:lnTo>
                    <a:lnTo>
                      <a:pt x="1470" y="1092"/>
                    </a:lnTo>
                    <a:lnTo>
                      <a:pt x="1464" y="1080"/>
                    </a:lnTo>
                    <a:lnTo>
                      <a:pt x="1458" y="1062"/>
                    </a:lnTo>
                    <a:lnTo>
                      <a:pt x="1452" y="1050"/>
                    </a:lnTo>
                    <a:lnTo>
                      <a:pt x="1452" y="1044"/>
                    </a:lnTo>
                    <a:lnTo>
                      <a:pt x="1440" y="1032"/>
                    </a:lnTo>
                    <a:lnTo>
                      <a:pt x="1428" y="1032"/>
                    </a:lnTo>
                    <a:lnTo>
                      <a:pt x="1392" y="1014"/>
                    </a:lnTo>
                    <a:lnTo>
                      <a:pt x="1386" y="1014"/>
                    </a:lnTo>
                    <a:lnTo>
                      <a:pt x="1362" y="1026"/>
                    </a:lnTo>
                    <a:lnTo>
                      <a:pt x="1338" y="1002"/>
                    </a:lnTo>
                    <a:lnTo>
                      <a:pt x="1338" y="960"/>
                    </a:lnTo>
                    <a:lnTo>
                      <a:pt x="1332" y="954"/>
                    </a:lnTo>
                    <a:lnTo>
                      <a:pt x="1326" y="942"/>
                    </a:lnTo>
                    <a:lnTo>
                      <a:pt x="1314" y="930"/>
                    </a:lnTo>
                    <a:lnTo>
                      <a:pt x="1308" y="912"/>
                    </a:lnTo>
                    <a:lnTo>
                      <a:pt x="1296" y="900"/>
                    </a:lnTo>
                    <a:lnTo>
                      <a:pt x="1290" y="888"/>
                    </a:lnTo>
                    <a:lnTo>
                      <a:pt x="1290" y="882"/>
                    </a:lnTo>
                    <a:lnTo>
                      <a:pt x="1296" y="876"/>
                    </a:lnTo>
                    <a:lnTo>
                      <a:pt x="1308" y="876"/>
                    </a:lnTo>
                    <a:lnTo>
                      <a:pt x="1320" y="870"/>
                    </a:lnTo>
                    <a:lnTo>
                      <a:pt x="1326" y="864"/>
                    </a:lnTo>
                    <a:lnTo>
                      <a:pt x="1332" y="852"/>
                    </a:lnTo>
                    <a:lnTo>
                      <a:pt x="1332" y="840"/>
                    </a:lnTo>
                    <a:lnTo>
                      <a:pt x="1326" y="834"/>
                    </a:lnTo>
                    <a:lnTo>
                      <a:pt x="1326" y="828"/>
                    </a:lnTo>
                    <a:lnTo>
                      <a:pt x="1320" y="774"/>
                    </a:lnTo>
                    <a:lnTo>
                      <a:pt x="1332" y="750"/>
                    </a:lnTo>
                    <a:lnTo>
                      <a:pt x="1326" y="732"/>
                    </a:lnTo>
                    <a:lnTo>
                      <a:pt x="1326" y="726"/>
                    </a:lnTo>
                    <a:lnTo>
                      <a:pt x="1332" y="720"/>
                    </a:lnTo>
                    <a:lnTo>
                      <a:pt x="1332" y="690"/>
                    </a:lnTo>
                    <a:lnTo>
                      <a:pt x="1338" y="678"/>
                    </a:lnTo>
                    <a:lnTo>
                      <a:pt x="1338" y="672"/>
                    </a:lnTo>
                    <a:lnTo>
                      <a:pt x="1326" y="648"/>
                    </a:lnTo>
                    <a:lnTo>
                      <a:pt x="1302" y="588"/>
                    </a:lnTo>
                    <a:lnTo>
                      <a:pt x="1290" y="570"/>
                    </a:lnTo>
                    <a:lnTo>
                      <a:pt x="1296" y="564"/>
                    </a:lnTo>
                    <a:lnTo>
                      <a:pt x="1308" y="558"/>
                    </a:lnTo>
                    <a:lnTo>
                      <a:pt x="1296" y="528"/>
                    </a:lnTo>
                    <a:lnTo>
                      <a:pt x="1284" y="480"/>
                    </a:lnTo>
                    <a:lnTo>
                      <a:pt x="1278" y="438"/>
                    </a:lnTo>
                    <a:lnTo>
                      <a:pt x="1272" y="414"/>
                    </a:lnTo>
                    <a:lnTo>
                      <a:pt x="1266" y="408"/>
                    </a:lnTo>
                    <a:lnTo>
                      <a:pt x="1260" y="396"/>
                    </a:lnTo>
                    <a:lnTo>
                      <a:pt x="1236" y="384"/>
                    </a:lnTo>
                    <a:lnTo>
                      <a:pt x="1230" y="378"/>
                    </a:lnTo>
                    <a:lnTo>
                      <a:pt x="1224" y="378"/>
                    </a:lnTo>
                    <a:lnTo>
                      <a:pt x="1224" y="336"/>
                    </a:lnTo>
                    <a:lnTo>
                      <a:pt x="1212" y="324"/>
                    </a:lnTo>
                    <a:lnTo>
                      <a:pt x="1194" y="318"/>
                    </a:lnTo>
                    <a:lnTo>
                      <a:pt x="1182" y="318"/>
                    </a:lnTo>
                    <a:lnTo>
                      <a:pt x="1182" y="288"/>
                    </a:lnTo>
                    <a:lnTo>
                      <a:pt x="1170" y="288"/>
                    </a:lnTo>
                    <a:lnTo>
                      <a:pt x="1170" y="246"/>
                    </a:lnTo>
                    <a:lnTo>
                      <a:pt x="1194" y="222"/>
                    </a:lnTo>
                    <a:lnTo>
                      <a:pt x="1218" y="204"/>
                    </a:lnTo>
                    <a:lnTo>
                      <a:pt x="1218" y="198"/>
                    </a:lnTo>
                    <a:lnTo>
                      <a:pt x="1224" y="192"/>
                    </a:lnTo>
                    <a:lnTo>
                      <a:pt x="1224" y="180"/>
                    </a:lnTo>
                    <a:lnTo>
                      <a:pt x="1230" y="168"/>
                    </a:lnTo>
                    <a:lnTo>
                      <a:pt x="1230" y="126"/>
                    </a:lnTo>
                    <a:lnTo>
                      <a:pt x="1224" y="114"/>
                    </a:lnTo>
                    <a:lnTo>
                      <a:pt x="1224" y="78"/>
                    </a:lnTo>
                    <a:lnTo>
                      <a:pt x="1230" y="66"/>
                    </a:lnTo>
                    <a:lnTo>
                      <a:pt x="1230" y="54"/>
                    </a:lnTo>
                    <a:lnTo>
                      <a:pt x="1212" y="48"/>
                    </a:lnTo>
                    <a:lnTo>
                      <a:pt x="1254" y="30"/>
                    </a:lnTo>
                    <a:lnTo>
                      <a:pt x="1254" y="18"/>
                    </a:lnTo>
                    <a:lnTo>
                      <a:pt x="1242" y="18"/>
                    </a:lnTo>
                    <a:lnTo>
                      <a:pt x="1236" y="12"/>
                    </a:lnTo>
                    <a:lnTo>
                      <a:pt x="1224" y="12"/>
                    </a:lnTo>
                    <a:lnTo>
                      <a:pt x="1206" y="24"/>
                    </a:lnTo>
                    <a:lnTo>
                      <a:pt x="1170" y="6"/>
                    </a:lnTo>
                    <a:lnTo>
                      <a:pt x="1152" y="6"/>
                    </a:lnTo>
                    <a:lnTo>
                      <a:pt x="1152" y="18"/>
                    </a:lnTo>
                    <a:lnTo>
                      <a:pt x="1116" y="18"/>
                    </a:lnTo>
                    <a:lnTo>
                      <a:pt x="1092" y="0"/>
                    </a:lnTo>
                    <a:lnTo>
                      <a:pt x="1086" y="30"/>
                    </a:lnTo>
                    <a:lnTo>
                      <a:pt x="1056" y="18"/>
                    </a:lnTo>
                    <a:lnTo>
                      <a:pt x="1026" y="42"/>
                    </a:lnTo>
                    <a:lnTo>
                      <a:pt x="1002" y="30"/>
                    </a:lnTo>
                    <a:lnTo>
                      <a:pt x="984" y="30"/>
                    </a:lnTo>
                    <a:lnTo>
                      <a:pt x="966" y="24"/>
                    </a:lnTo>
                    <a:lnTo>
                      <a:pt x="948" y="24"/>
                    </a:lnTo>
                    <a:lnTo>
                      <a:pt x="924" y="30"/>
                    </a:lnTo>
                    <a:lnTo>
                      <a:pt x="906" y="30"/>
                    </a:lnTo>
                    <a:lnTo>
                      <a:pt x="900" y="36"/>
                    </a:lnTo>
                    <a:lnTo>
                      <a:pt x="888" y="36"/>
                    </a:lnTo>
                    <a:lnTo>
                      <a:pt x="876" y="42"/>
                    </a:lnTo>
                    <a:lnTo>
                      <a:pt x="816" y="42"/>
                    </a:lnTo>
                    <a:lnTo>
                      <a:pt x="810" y="48"/>
                    </a:lnTo>
                    <a:lnTo>
                      <a:pt x="750" y="48"/>
                    </a:lnTo>
                    <a:lnTo>
                      <a:pt x="744" y="54"/>
                    </a:lnTo>
                    <a:lnTo>
                      <a:pt x="726" y="54"/>
                    </a:lnTo>
                    <a:lnTo>
                      <a:pt x="714" y="60"/>
                    </a:lnTo>
                    <a:lnTo>
                      <a:pt x="696" y="66"/>
                    </a:lnTo>
                    <a:lnTo>
                      <a:pt x="684" y="78"/>
                    </a:lnTo>
                    <a:lnTo>
                      <a:pt x="678" y="90"/>
                    </a:lnTo>
                    <a:lnTo>
                      <a:pt x="666" y="102"/>
                    </a:lnTo>
                    <a:lnTo>
                      <a:pt x="666" y="108"/>
                    </a:lnTo>
                    <a:lnTo>
                      <a:pt x="636" y="108"/>
                    </a:lnTo>
                    <a:lnTo>
                      <a:pt x="624" y="114"/>
                    </a:lnTo>
                    <a:lnTo>
                      <a:pt x="606" y="114"/>
                    </a:lnTo>
                    <a:lnTo>
                      <a:pt x="594" y="120"/>
                    </a:lnTo>
                    <a:lnTo>
                      <a:pt x="588" y="126"/>
                    </a:lnTo>
                    <a:lnTo>
                      <a:pt x="588" y="132"/>
                    </a:lnTo>
                    <a:lnTo>
                      <a:pt x="558" y="162"/>
                    </a:lnTo>
                    <a:lnTo>
                      <a:pt x="546" y="168"/>
                    </a:lnTo>
                    <a:lnTo>
                      <a:pt x="522" y="168"/>
                    </a:lnTo>
                    <a:lnTo>
                      <a:pt x="528" y="174"/>
                    </a:lnTo>
                    <a:lnTo>
                      <a:pt x="534" y="186"/>
                    </a:lnTo>
                    <a:lnTo>
                      <a:pt x="546" y="192"/>
                    </a:lnTo>
                    <a:lnTo>
                      <a:pt x="540" y="198"/>
                    </a:lnTo>
                    <a:lnTo>
                      <a:pt x="540" y="210"/>
                    </a:lnTo>
                    <a:lnTo>
                      <a:pt x="552" y="210"/>
                    </a:lnTo>
                    <a:lnTo>
                      <a:pt x="546" y="276"/>
                    </a:lnTo>
                    <a:lnTo>
                      <a:pt x="558" y="294"/>
                    </a:lnTo>
                    <a:lnTo>
                      <a:pt x="546" y="324"/>
                    </a:lnTo>
                    <a:lnTo>
                      <a:pt x="564" y="324"/>
                    </a:lnTo>
                    <a:lnTo>
                      <a:pt x="564" y="354"/>
                    </a:lnTo>
                    <a:lnTo>
                      <a:pt x="588" y="372"/>
                    </a:lnTo>
                    <a:lnTo>
                      <a:pt x="570" y="390"/>
                    </a:lnTo>
                    <a:lnTo>
                      <a:pt x="570" y="402"/>
                    </a:lnTo>
                    <a:lnTo>
                      <a:pt x="516" y="408"/>
                    </a:lnTo>
                    <a:lnTo>
                      <a:pt x="504" y="402"/>
                    </a:lnTo>
                    <a:lnTo>
                      <a:pt x="486" y="402"/>
                    </a:lnTo>
                    <a:lnTo>
                      <a:pt x="486" y="408"/>
                    </a:lnTo>
                    <a:lnTo>
                      <a:pt x="480" y="414"/>
                    </a:lnTo>
                    <a:lnTo>
                      <a:pt x="474" y="408"/>
                    </a:lnTo>
                    <a:lnTo>
                      <a:pt x="462" y="408"/>
                    </a:lnTo>
                    <a:lnTo>
                      <a:pt x="462" y="414"/>
                    </a:lnTo>
                    <a:lnTo>
                      <a:pt x="456" y="420"/>
                    </a:lnTo>
                    <a:lnTo>
                      <a:pt x="456" y="432"/>
                    </a:lnTo>
                    <a:lnTo>
                      <a:pt x="432" y="432"/>
                    </a:lnTo>
                    <a:lnTo>
                      <a:pt x="420" y="438"/>
                    </a:lnTo>
                    <a:lnTo>
                      <a:pt x="396" y="438"/>
                    </a:lnTo>
                    <a:lnTo>
                      <a:pt x="390" y="444"/>
                    </a:lnTo>
                    <a:lnTo>
                      <a:pt x="390" y="456"/>
                    </a:lnTo>
                    <a:lnTo>
                      <a:pt x="396" y="462"/>
                    </a:lnTo>
                    <a:lnTo>
                      <a:pt x="402" y="474"/>
                    </a:lnTo>
                    <a:lnTo>
                      <a:pt x="414" y="492"/>
                    </a:lnTo>
                    <a:lnTo>
                      <a:pt x="390" y="504"/>
                    </a:lnTo>
                    <a:lnTo>
                      <a:pt x="390" y="510"/>
                    </a:lnTo>
                    <a:lnTo>
                      <a:pt x="378" y="522"/>
                    </a:lnTo>
                    <a:lnTo>
                      <a:pt x="366" y="528"/>
                    </a:lnTo>
                    <a:lnTo>
                      <a:pt x="360" y="53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11" name="South Africa"/>
              <p:cNvSpPr>
                <a:spLocks noEditPoints="1"/>
              </p:cNvSpPr>
              <p:nvPr/>
            </p:nvSpPr>
            <p:spPr bwMode="auto">
              <a:xfrm>
                <a:off x="2948" y="2767"/>
                <a:ext cx="290" cy="261"/>
              </a:xfrm>
              <a:custGeom>
                <a:avLst/>
                <a:gdLst>
                  <a:gd name="T0" fmla="*/ 2147483647 w 1134"/>
                  <a:gd name="T1" fmla="*/ 2147483647 h 1020"/>
                  <a:gd name="T2" fmla="*/ 2147483647 w 1134"/>
                  <a:gd name="T3" fmla="*/ 2147483647 h 1020"/>
                  <a:gd name="T4" fmla="*/ 2147483647 w 1134"/>
                  <a:gd name="T5" fmla="*/ 2147483647 h 1020"/>
                  <a:gd name="T6" fmla="*/ 2147483647 w 1134"/>
                  <a:gd name="T7" fmla="*/ 2147483647 h 1020"/>
                  <a:gd name="T8" fmla="*/ 2147483647 w 1134"/>
                  <a:gd name="T9" fmla="*/ 2147483647 h 1020"/>
                  <a:gd name="T10" fmla="*/ 2147483647 w 1134"/>
                  <a:gd name="T11" fmla="*/ 2147483647 h 1020"/>
                  <a:gd name="T12" fmla="*/ 2147483647 w 1134"/>
                  <a:gd name="T13" fmla="*/ 2147483647 h 1020"/>
                  <a:gd name="T14" fmla="*/ 2147483647 w 1134"/>
                  <a:gd name="T15" fmla="*/ 2147483647 h 1020"/>
                  <a:gd name="T16" fmla="*/ 2147483647 w 1134"/>
                  <a:gd name="T17" fmla="*/ 2147483647 h 1020"/>
                  <a:gd name="T18" fmla="*/ 2147483647 w 1134"/>
                  <a:gd name="T19" fmla="*/ 2147483647 h 1020"/>
                  <a:gd name="T20" fmla="*/ 2147483647 w 1134"/>
                  <a:gd name="T21" fmla="*/ 2147483647 h 1020"/>
                  <a:gd name="T22" fmla="*/ 2147483647 w 1134"/>
                  <a:gd name="T23" fmla="*/ 2147483647 h 1020"/>
                  <a:gd name="T24" fmla="*/ 2147483647 w 1134"/>
                  <a:gd name="T25" fmla="*/ 2147483647 h 1020"/>
                  <a:gd name="T26" fmla="*/ 2147483647 w 1134"/>
                  <a:gd name="T27" fmla="*/ 2147483647 h 1020"/>
                  <a:gd name="T28" fmla="*/ 2147483647 w 1134"/>
                  <a:gd name="T29" fmla="*/ 2147483647 h 1020"/>
                  <a:gd name="T30" fmla="*/ 2147483647 w 1134"/>
                  <a:gd name="T31" fmla="*/ 2147483647 h 1020"/>
                  <a:gd name="T32" fmla="*/ 2147483647 w 1134"/>
                  <a:gd name="T33" fmla="*/ 2147483647 h 1020"/>
                  <a:gd name="T34" fmla="*/ 2147483647 w 1134"/>
                  <a:gd name="T35" fmla="*/ 2147483647 h 1020"/>
                  <a:gd name="T36" fmla="*/ 2147483647 w 1134"/>
                  <a:gd name="T37" fmla="*/ 2147483647 h 1020"/>
                  <a:gd name="T38" fmla="*/ 2147483647 w 1134"/>
                  <a:gd name="T39" fmla="*/ 2147483647 h 1020"/>
                  <a:gd name="T40" fmla="*/ 2147483647 w 1134"/>
                  <a:gd name="T41" fmla="*/ 2147483647 h 1020"/>
                  <a:gd name="T42" fmla="*/ 2147483647 w 1134"/>
                  <a:gd name="T43" fmla="*/ 2147483647 h 1020"/>
                  <a:gd name="T44" fmla="*/ 2147483647 w 1134"/>
                  <a:gd name="T45" fmla="*/ 2147483647 h 1020"/>
                  <a:gd name="T46" fmla="*/ 2147483647 w 1134"/>
                  <a:gd name="T47" fmla="*/ 2147483647 h 1020"/>
                  <a:gd name="T48" fmla="*/ 2147483647 w 1134"/>
                  <a:gd name="T49" fmla="*/ 2147483647 h 1020"/>
                  <a:gd name="T50" fmla="*/ 2147483647 w 1134"/>
                  <a:gd name="T51" fmla="*/ 2147483647 h 1020"/>
                  <a:gd name="T52" fmla="*/ 2147483647 w 1134"/>
                  <a:gd name="T53" fmla="*/ 2147483647 h 1020"/>
                  <a:gd name="T54" fmla="*/ 2147483647 w 1134"/>
                  <a:gd name="T55" fmla="*/ 2147483647 h 1020"/>
                  <a:gd name="T56" fmla="*/ 2147483647 w 1134"/>
                  <a:gd name="T57" fmla="*/ 2147483647 h 1020"/>
                  <a:gd name="T58" fmla="*/ 2147483647 w 1134"/>
                  <a:gd name="T59" fmla="*/ 2147483647 h 1020"/>
                  <a:gd name="T60" fmla="*/ 2147483647 w 1134"/>
                  <a:gd name="T61" fmla="*/ 2147483647 h 1020"/>
                  <a:gd name="T62" fmla="*/ 0 w 1134"/>
                  <a:gd name="T63" fmla="*/ 2147483647 h 1020"/>
                  <a:gd name="T64" fmla="*/ 2147483647 w 1134"/>
                  <a:gd name="T65" fmla="*/ 2147483647 h 1020"/>
                  <a:gd name="T66" fmla="*/ 2147483647 w 1134"/>
                  <a:gd name="T67" fmla="*/ 2147483647 h 1020"/>
                  <a:gd name="T68" fmla="*/ 2147483647 w 1134"/>
                  <a:gd name="T69" fmla="*/ 2147483647 h 1020"/>
                  <a:gd name="T70" fmla="*/ 2147483647 w 1134"/>
                  <a:gd name="T71" fmla="*/ 2147483647 h 1020"/>
                  <a:gd name="T72" fmla="*/ 2147483647 w 1134"/>
                  <a:gd name="T73" fmla="*/ 2147483647 h 1020"/>
                  <a:gd name="T74" fmla="*/ 2147483647 w 1134"/>
                  <a:gd name="T75" fmla="*/ 2147483647 h 1020"/>
                  <a:gd name="T76" fmla="*/ 2147483647 w 1134"/>
                  <a:gd name="T77" fmla="*/ 2147483647 h 1020"/>
                  <a:gd name="T78" fmla="*/ 2147483647 w 1134"/>
                  <a:gd name="T79" fmla="*/ 2147483647 h 1020"/>
                  <a:gd name="T80" fmla="*/ 2147483647 w 1134"/>
                  <a:gd name="T81" fmla="*/ 2147483647 h 1020"/>
                  <a:gd name="T82" fmla="*/ 2147483647 w 1134"/>
                  <a:gd name="T83" fmla="*/ 2147483647 h 1020"/>
                  <a:gd name="T84" fmla="*/ 2147483647 w 1134"/>
                  <a:gd name="T85" fmla="*/ 2147483647 h 1020"/>
                  <a:gd name="T86" fmla="*/ 2147483647 w 1134"/>
                  <a:gd name="T87" fmla="*/ 2147483647 h 1020"/>
                  <a:gd name="T88" fmla="*/ 2147483647 w 1134"/>
                  <a:gd name="T89" fmla="*/ 2147483647 h 1020"/>
                  <a:gd name="T90" fmla="*/ 2147483647 w 1134"/>
                  <a:gd name="T91" fmla="*/ 2147483647 h 1020"/>
                  <a:gd name="T92" fmla="*/ 2147483647 w 1134"/>
                  <a:gd name="T93" fmla="*/ 2147483647 h 1020"/>
                  <a:gd name="T94" fmla="*/ 2147483647 w 1134"/>
                  <a:gd name="T95" fmla="*/ 2147483647 h 1020"/>
                  <a:gd name="T96" fmla="*/ 2147483647 w 1134"/>
                  <a:gd name="T97" fmla="*/ 2147483647 h 1020"/>
                  <a:gd name="T98" fmla="*/ 2147483647 w 1134"/>
                  <a:gd name="T99" fmla="*/ 2147483647 h 1020"/>
                  <a:gd name="T100" fmla="*/ 2147483647 w 1134"/>
                  <a:gd name="T101" fmla="*/ 2147483647 h 1020"/>
                  <a:gd name="T102" fmla="*/ 2147483647 w 1134"/>
                  <a:gd name="T103" fmla="*/ 2147483647 h 1020"/>
                  <a:gd name="T104" fmla="*/ 2147483647 w 1134"/>
                  <a:gd name="T105" fmla="*/ 2147483647 h 1020"/>
                  <a:gd name="T106" fmla="*/ 2147483647 w 1134"/>
                  <a:gd name="T107" fmla="*/ 2147483647 h 1020"/>
                  <a:gd name="T108" fmla="*/ 2147483647 w 1134"/>
                  <a:gd name="T109" fmla="*/ 2147483647 h 1020"/>
                  <a:gd name="T110" fmla="*/ 2147483647 w 1134"/>
                  <a:gd name="T111" fmla="*/ 2147483647 h 1020"/>
                  <a:gd name="T112" fmla="*/ 2147483647 w 1134"/>
                  <a:gd name="T113" fmla="*/ 2147483647 h 1020"/>
                  <a:gd name="T114" fmla="*/ 2147483647 w 1134"/>
                  <a:gd name="T115" fmla="*/ 2147483647 h 1020"/>
                  <a:gd name="T116" fmla="*/ 2147483647 w 1134"/>
                  <a:gd name="T117" fmla="*/ 2147483647 h 1020"/>
                  <a:gd name="T118" fmla="*/ 2147483647 w 1134"/>
                  <a:gd name="T119" fmla="*/ 2147483647 h 1020"/>
                  <a:gd name="T120" fmla="*/ 2147483647 w 1134"/>
                  <a:gd name="T121" fmla="*/ 2147483647 h 1020"/>
                  <a:gd name="T122" fmla="*/ 2147483647 w 1134"/>
                  <a:gd name="T123" fmla="*/ 2147483647 h 1020"/>
                  <a:gd name="T124" fmla="*/ 2147483647 w 1134"/>
                  <a:gd name="T125" fmla="*/ 2147483647 h 102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34"/>
                  <a:gd name="T190" fmla="*/ 0 h 1020"/>
                  <a:gd name="T191" fmla="*/ 1134 w 1134"/>
                  <a:gd name="T192" fmla="*/ 1020 h 102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34" h="1020">
                    <a:moveTo>
                      <a:pt x="1116" y="372"/>
                    </a:moveTo>
                    <a:lnTo>
                      <a:pt x="1098" y="372"/>
                    </a:lnTo>
                    <a:lnTo>
                      <a:pt x="1092" y="378"/>
                    </a:lnTo>
                    <a:lnTo>
                      <a:pt x="1086" y="378"/>
                    </a:lnTo>
                    <a:lnTo>
                      <a:pt x="1074" y="420"/>
                    </a:lnTo>
                    <a:lnTo>
                      <a:pt x="1062" y="420"/>
                    </a:lnTo>
                    <a:lnTo>
                      <a:pt x="1050" y="414"/>
                    </a:lnTo>
                    <a:lnTo>
                      <a:pt x="1032" y="414"/>
                    </a:lnTo>
                    <a:lnTo>
                      <a:pt x="1020" y="402"/>
                    </a:lnTo>
                    <a:lnTo>
                      <a:pt x="1008" y="396"/>
                    </a:lnTo>
                    <a:lnTo>
                      <a:pt x="996" y="372"/>
                    </a:lnTo>
                    <a:lnTo>
                      <a:pt x="996" y="348"/>
                    </a:lnTo>
                    <a:lnTo>
                      <a:pt x="1002" y="336"/>
                    </a:lnTo>
                    <a:lnTo>
                      <a:pt x="1014" y="324"/>
                    </a:lnTo>
                    <a:lnTo>
                      <a:pt x="1014" y="312"/>
                    </a:lnTo>
                    <a:lnTo>
                      <a:pt x="1020" y="300"/>
                    </a:lnTo>
                    <a:lnTo>
                      <a:pt x="1032" y="288"/>
                    </a:lnTo>
                    <a:lnTo>
                      <a:pt x="1038" y="288"/>
                    </a:lnTo>
                    <a:lnTo>
                      <a:pt x="1050" y="294"/>
                    </a:lnTo>
                    <a:lnTo>
                      <a:pt x="1062" y="306"/>
                    </a:lnTo>
                    <a:lnTo>
                      <a:pt x="1086" y="270"/>
                    </a:lnTo>
                    <a:lnTo>
                      <a:pt x="1086" y="180"/>
                    </a:lnTo>
                    <a:lnTo>
                      <a:pt x="1056" y="120"/>
                    </a:lnTo>
                    <a:lnTo>
                      <a:pt x="1056" y="102"/>
                    </a:lnTo>
                    <a:lnTo>
                      <a:pt x="1050" y="90"/>
                    </a:lnTo>
                    <a:lnTo>
                      <a:pt x="1050" y="72"/>
                    </a:lnTo>
                    <a:lnTo>
                      <a:pt x="1044" y="54"/>
                    </a:lnTo>
                    <a:lnTo>
                      <a:pt x="1044" y="24"/>
                    </a:lnTo>
                    <a:lnTo>
                      <a:pt x="1026" y="12"/>
                    </a:lnTo>
                    <a:lnTo>
                      <a:pt x="966" y="12"/>
                    </a:lnTo>
                    <a:lnTo>
                      <a:pt x="954" y="6"/>
                    </a:lnTo>
                    <a:lnTo>
                      <a:pt x="948" y="6"/>
                    </a:lnTo>
                    <a:lnTo>
                      <a:pt x="936" y="0"/>
                    </a:lnTo>
                    <a:lnTo>
                      <a:pt x="876" y="0"/>
                    </a:lnTo>
                    <a:lnTo>
                      <a:pt x="864" y="24"/>
                    </a:lnTo>
                    <a:lnTo>
                      <a:pt x="852" y="24"/>
                    </a:lnTo>
                    <a:lnTo>
                      <a:pt x="840" y="30"/>
                    </a:lnTo>
                    <a:lnTo>
                      <a:pt x="828" y="30"/>
                    </a:lnTo>
                    <a:lnTo>
                      <a:pt x="822" y="36"/>
                    </a:lnTo>
                    <a:lnTo>
                      <a:pt x="810" y="60"/>
                    </a:lnTo>
                    <a:lnTo>
                      <a:pt x="768" y="102"/>
                    </a:lnTo>
                    <a:lnTo>
                      <a:pt x="756" y="108"/>
                    </a:lnTo>
                    <a:lnTo>
                      <a:pt x="750" y="108"/>
                    </a:lnTo>
                    <a:lnTo>
                      <a:pt x="738" y="114"/>
                    </a:lnTo>
                    <a:lnTo>
                      <a:pt x="726" y="138"/>
                    </a:lnTo>
                    <a:lnTo>
                      <a:pt x="726" y="174"/>
                    </a:lnTo>
                    <a:lnTo>
                      <a:pt x="714" y="180"/>
                    </a:lnTo>
                    <a:lnTo>
                      <a:pt x="708" y="192"/>
                    </a:lnTo>
                    <a:lnTo>
                      <a:pt x="702" y="198"/>
                    </a:lnTo>
                    <a:lnTo>
                      <a:pt x="690" y="204"/>
                    </a:lnTo>
                    <a:lnTo>
                      <a:pt x="672" y="210"/>
                    </a:lnTo>
                    <a:lnTo>
                      <a:pt x="654" y="228"/>
                    </a:lnTo>
                    <a:lnTo>
                      <a:pt x="654" y="240"/>
                    </a:lnTo>
                    <a:lnTo>
                      <a:pt x="648" y="252"/>
                    </a:lnTo>
                    <a:lnTo>
                      <a:pt x="642" y="270"/>
                    </a:lnTo>
                    <a:lnTo>
                      <a:pt x="636" y="282"/>
                    </a:lnTo>
                    <a:lnTo>
                      <a:pt x="630" y="288"/>
                    </a:lnTo>
                    <a:lnTo>
                      <a:pt x="618" y="294"/>
                    </a:lnTo>
                    <a:lnTo>
                      <a:pt x="606" y="294"/>
                    </a:lnTo>
                    <a:lnTo>
                      <a:pt x="600" y="288"/>
                    </a:lnTo>
                    <a:lnTo>
                      <a:pt x="594" y="294"/>
                    </a:lnTo>
                    <a:lnTo>
                      <a:pt x="582" y="300"/>
                    </a:lnTo>
                    <a:lnTo>
                      <a:pt x="570" y="300"/>
                    </a:lnTo>
                    <a:lnTo>
                      <a:pt x="564" y="294"/>
                    </a:lnTo>
                    <a:lnTo>
                      <a:pt x="552" y="288"/>
                    </a:lnTo>
                    <a:lnTo>
                      <a:pt x="546" y="282"/>
                    </a:lnTo>
                    <a:lnTo>
                      <a:pt x="516" y="282"/>
                    </a:lnTo>
                    <a:lnTo>
                      <a:pt x="504" y="270"/>
                    </a:lnTo>
                    <a:lnTo>
                      <a:pt x="492" y="264"/>
                    </a:lnTo>
                    <a:lnTo>
                      <a:pt x="486" y="258"/>
                    </a:lnTo>
                    <a:lnTo>
                      <a:pt x="474" y="252"/>
                    </a:lnTo>
                    <a:lnTo>
                      <a:pt x="462" y="252"/>
                    </a:lnTo>
                    <a:lnTo>
                      <a:pt x="450" y="258"/>
                    </a:lnTo>
                    <a:lnTo>
                      <a:pt x="444" y="264"/>
                    </a:lnTo>
                    <a:lnTo>
                      <a:pt x="438" y="276"/>
                    </a:lnTo>
                    <a:lnTo>
                      <a:pt x="438" y="288"/>
                    </a:lnTo>
                    <a:lnTo>
                      <a:pt x="432" y="300"/>
                    </a:lnTo>
                    <a:lnTo>
                      <a:pt x="432" y="324"/>
                    </a:lnTo>
                    <a:lnTo>
                      <a:pt x="420" y="324"/>
                    </a:lnTo>
                    <a:lnTo>
                      <a:pt x="414" y="330"/>
                    </a:lnTo>
                    <a:lnTo>
                      <a:pt x="408" y="330"/>
                    </a:lnTo>
                    <a:lnTo>
                      <a:pt x="402" y="336"/>
                    </a:lnTo>
                    <a:lnTo>
                      <a:pt x="396" y="348"/>
                    </a:lnTo>
                    <a:lnTo>
                      <a:pt x="390" y="354"/>
                    </a:lnTo>
                    <a:lnTo>
                      <a:pt x="390" y="360"/>
                    </a:lnTo>
                    <a:lnTo>
                      <a:pt x="366" y="360"/>
                    </a:lnTo>
                    <a:lnTo>
                      <a:pt x="366" y="378"/>
                    </a:lnTo>
                    <a:lnTo>
                      <a:pt x="288" y="378"/>
                    </a:lnTo>
                    <a:lnTo>
                      <a:pt x="288" y="348"/>
                    </a:lnTo>
                    <a:lnTo>
                      <a:pt x="294" y="336"/>
                    </a:lnTo>
                    <a:lnTo>
                      <a:pt x="294" y="330"/>
                    </a:lnTo>
                    <a:lnTo>
                      <a:pt x="300" y="318"/>
                    </a:lnTo>
                    <a:lnTo>
                      <a:pt x="300" y="294"/>
                    </a:lnTo>
                    <a:lnTo>
                      <a:pt x="294" y="288"/>
                    </a:lnTo>
                    <a:lnTo>
                      <a:pt x="294" y="270"/>
                    </a:lnTo>
                    <a:lnTo>
                      <a:pt x="288" y="258"/>
                    </a:lnTo>
                    <a:lnTo>
                      <a:pt x="282" y="240"/>
                    </a:lnTo>
                    <a:lnTo>
                      <a:pt x="276" y="234"/>
                    </a:lnTo>
                    <a:lnTo>
                      <a:pt x="264" y="228"/>
                    </a:lnTo>
                    <a:lnTo>
                      <a:pt x="258" y="222"/>
                    </a:lnTo>
                    <a:lnTo>
                      <a:pt x="246" y="216"/>
                    </a:lnTo>
                    <a:lnTo>
                      <a:pt x="240" y="510"/>
                    </a:lnTo>
                    <a:lnTo>
                      <a:pt x="222" y="510"/>
                    </a:lnTo>
                    <a:lnTo>
                      <a:pt x="210" y="516"/>
                    </a:lnTo>
                    <a:lnTo>
                      <a:pt x="204" y="522"/>
                    </a:lnTo>
                    <a:lnTo>
                      <a:pt x="204" y="528"/>
                    </a:lnTo>
                    <a:lnTo>
                      <a:pt x="192" y="528"/>
                    </a:lnTo>
                    <a:lnTo>
                      <a:pt x="192" y="552"/>
                    </a:lnTo>
                    <a:lnTo>
                      <a:pt x="168" y="552"/>
                    </a:lnTo>
                    <a:lnTo>
                      <a:pt x="156" y="540"/>
                    </a:lnTo>
                    <a:lnTo>
                      <a:pt x="144" y="540"/>
                    </a:lnTo>
                    <a:lnTo>
                      <a:pt x="132" y="552"/>
                    </a:lnTo>
                    <a:lnTo>
                      <a:pt x="108" y="552"/>
                    </a:lnTo>
                    <a:lnTo>
                      <a:pt x="102" y="546"/>
                    </a:lnTo>
                    <a:lnTo>
                      <a:pt x="102" y="540"/>
                    </a:lnTo>
                    <a:lnTo>
                      <a:pt x="96" y="534"/>
                    </a:lnTo>
                    <a:lnTo>
                      <a:pt x="72" y="534"/>
                    </a:lnTo>
                    <a:lnTo>
                      <a:pt x="66" y="528"/>
                    </a:lnTo>
                    <a:lnTo>
                      <a:pt x="60" y="516"/>
                    </a:lnTo>
                    <a:lnTo>
                      <a:pt x="60" y="492"/>
                    </a:lnTo>
                    <a:lnTo>
                      <a:pt x="42" y="474"/>
                    </a:lnTo>
                    <a:lnTo>
                      <a:pt x="36" y="474"/>
                    </a:lnTo>
                    <a:lnTo>
                      <a:pt x="30" y="480"/>
                    </a:lnTo>
                    <a:lnTo>
                      <a:pt x="30" y="486"/>
                    </a:lnTo>
                    <a:lnTo>
                      <a:pt x="24" y="498"/>
                    </a:lnTo>
                    <a:lnTo>
                      <a:pt x="18" y="504"/>
                    </a:lnTo>
                    <a:lnTo>
                      <a:pt x="18" y="510"/>
                    </a:lnTo>
                    <a:lnTo>
                      <a:pt x="0" y="522"/>
                    </a:lnTo>
                    <a:lnTo>
                      <a:pt x="0" y="516"/>
                    </a:lnTo>
                    <a:lnTo>
                      <a:pt x="0" y="528"/>
                    </a:lnTo>
                    <a:lnTo>
                      <a:pt x="6" y="540"/>
                    </a:lnTo>
                    <a:lnTo>
                      <a:pt x="6" y="552"/>
                    </a:lnTo>
                    <a:lnTo>
                      <a:pt x="36" y="582"/>
                    </a:lnTo>
                    <a:lnTo>
                      <a:pt x="42" y="600"/>
                    </a:lnTo>
                    <a:lnTo>
                      <a:pt x="42" y="648"/>
                    </a:lnTo>
                    <a:lnTo>
                      <a:pt x="48" y="672"/>
                    </a:lnTo>
                    <a:lnTo>
                      <a:pt x="54" y="690"/>
                    </a:lnTo>
                    <a:lnTo>
                      <a:pt x="72" y="714"/>
                    </a:lnTo>
                    <a:lnTo>
                      <a:pt x="96" y="738"/>
                    </a:lnTo>
                    <a:lnTo>
                      <a:pt x="114" y="762"/>
                    </a:lnTo>
                    <a:lnTo>
                      <a:pt x="120" y="786"/>
                    </a:lnTo>
                    <a:lnTo>
                      <a:pt x="120" y="834"/>
                    </a:lnTo>
                    <a:lnTo>
                      <a:pt x="114" y="846"/>
                    </a:lnTo>
                    <a:lnTo>
                      <a:pt x="114" y="852"/>
                    </a:lnTo>
                    <a:lnTo>
                      <a:pt x="90" y="852"/>
                    </a:lnTo>
                    <a:lnTo>
                      <a:pt x="90" y="876"/>
                    </a:lnTo>
                    <a:lnTo>
                      <a:pt x="96" y="888"/>
                    </a:lnTo>
                    <a:lnTo>
                      <a:pt x="108" y="906"/>
                    </a:lnTo>
                    <a:lnTo>
                      <a:pt x="114" y="918"/>
                    </a:lnTo>
                    <a:lnTo>
                      <a:pt x="114" y="960"/>
                    </a:lnTo>
                    <a:lnTo>
                      <a:pt x="120" y="972"/>
                    </a:lnTo>
                    <a:lnTo>
                      <a:pt x="120" y="978"/>
                    </a:lnTo>
                    <a:lnTo>
                      <a:pt x="126" y="978"/>
                    </a:lnTo>
                    <a:lnTo>
                      <a:pt x="126" y="972"/>
                    </a:lnTo>
                    <a:lnTo>
                      <a:pt x="132" y="966"/>
                    </a:lnTo>
                    <a:lnTo>
                      <a:pt x="144" y="966"/>
                    </a:lnTo>
                    <a:lnTo>
                      <a:pt x="150" y="972"/>
                    </a:lnTo>
                    <a:lnTo>
                      <a:pt x="180" y="984"/>
                    </a:lnTo>
                    <a:lnTo>
                      <a:pt x="180" y="996"/>
                    </a:lnTo>
                    <a:lnTo>
                      <a:pt x="204" y="1020"/>
                    </a:lnTo>
                    <a:lnTo>
                      <a:pt x="216" y="1020"/>
                    </a:lnTo>
                    <a:lnTo>
                      <a:pt x="240" y="1008"/>
                    </a:lnTo>
                    <a:lnTo>
                      <a:pt x="246" y="996"/>
                    </a:lnTo>
                    <a:lnTo>
                      <a:pt x="252" y="990"/>
                    </a:lnTo>
                    <a:lnTo>
                      <a:pt x="264" y="984"/>
                    </a:lnTo>
                    <a:lnTo>
                      <a:pt x="294" y="984"/>
                    </a:lnTo>
                    <a:lnTo>
                      <a:pt x="306" y="990"/>
                    </a:lnTo>
                    <a:lnTo>
                      <a:pt x="354" y="990"/>
                    </a:lnTo>
                    <a:lnTo>
                      <a:pt x="354" y="984"/>
                    </a:lnTo>
                    <a:lnTo>
                      <a:pt x="360" y="978"/>
                    </a:lnTo>
                    <a:lnTo>
                      <a:pt x="360" y="966"/>
                    </a:lnTo>
                    <a:lnTo>
                      <a:pt x="366" y="960"/>
                    </a:lnTo>
                    <a:lnTo>
                      <a:pt x="378" y="954"/>
                    </a:lnTo>
                    <a:lnTo>
                      <a:pt x="408" y="954"/>
                    </a:lnTo>
                    <a:lnTo>
                      <a:pt x="420" y="960"/>
                    </a:lnTo>
                    <a:lnTo>
                      <a:pt x="432" y="960"/>
                    </a:lnTo>
                    <a:lnTo>
                      <a:pt x="438" y="966"/>
                    </a:lnTo>
                    <a:lnTo>
                      <a:pt x="444" y="960"/>
                    </a:lnTo>
                    <a:lnTo>
                      <a:pt x="456" y="960"/>
                    </a:lnTo>
                    <a:lnTo>
                      <a:pt x="468" y="954"/>
                    </a:lnTo>
                    <a:lnTo>
                      <a:pt x="504" y="954"/>
                    </a:lnTo>
                    <a:lnTo>
                      <a:pt x="522" y="960"/>
                    </a:lnTo>
                    <a:lnTo>
                      <a:pt x="534" y="966"/>
                    </a:lnTo>
                    <a:lnTo>
                      <a:pt x="552" y="966"/>
                    </a:lnTo>
                    <a:lnTo>
                      <a:pt x="558" y="960"/>
                    </a:lnTo>
                    <a:lnTo>
                      <a:pt x="570" y="954"/>
                    </a:lnTo>
                    <a:lnTo>
                      <a:pt x="606" y="954"/>
                    </a:lnTo>
                    <a:lnTo>
                      <a:pt x="618" y="948"/>
                    </a:lnTo>
                    <a:lnTo>
                      <a:pt x="624" y="942"/>
                    </a:lnTo>
                    <a:lnTo>
                      <a:pt x="636" y="936"/>
                    </a:lnTo>
                    <a:lnTo>
                      <a:pt x="684" y="936"/>
                    </a:lnTo>
                    <a:lnTo>
                      <a:pt x="708" y="924"/>
                    </a:lnTo>
                    <a:lnTo>
                      <a:pt x="720" y="912"/>
                    </a:lnTo>
                    <a:lnTo>
                      <a:pt x="738" y="900"/>
                    </a:lnTo>
                    <a:lnTo>
                      <a:pt x="774" y="864"/>
                    </a:lnTo>
                    <a:lnTo>
                      <a:pt x="786" y="858"/>
                    </a:lnTo>
                    <a:lnTo>
                      <a:pt x="804" y="846"/>
                    </a:lnTo>
                    <a:lnTo>
                      <a:pt x="900" y="750"/>
                    </a:lnTo>
                    <a:lnTo>
                      <a:pt x="918" y="750"/>
                    </a:lnTo>
                    <a:lnTo>
                      <a:pt x="924" y="744"/>
                    </a:lnTo>
                    <a:lnTo>
                      <a:pt x="960" y="696"/>
                    </a:lnTo>
                    <a:lnTo>
                      <a:pt x="972" y="672"/>
                    </a:lnTo>
                    <a:lnTo>
                      <a:pt x="984" y="654"/>
                    </a:lnTo>
                    <a:lnTo>
                      <a:pt x="990" y="642"/>
                    </a:lnTo>
                    <a:lnTo>
                      <a:pt x="1002" y="606"/>
                    </a:lnTo>
                    <a:lnTo>
                      <a:pt x="1014" y="588"/>
                    </a:lnTo>
                    <a:lnTo>
                      <a:pt x="1020" y="576"/>
                    </a:lnTo>
                    <a:lnTo>
                      <a:pt x="1026" y="570"/>
                    </a:lnTo>
                    <a:lnTo>
                      <a:pt x="1038" y="564"/>
                    </a:lnTo>
                    <a:lnTo>
                      <a:pt x="1050" y="552"/>
                    </a:lnTo>
                    <a:lnTo>
                      <a:pt x="1068" y="546"/>
                    </a:lnTo>
                    <a:lnTo>
                      <a:pt x="1086" y="534"/>
                    </a:lnTo>
                    <a:lnTo>
                      <a:pt x="1098" y="510"/>
                    </a:lnTo>
                    <a:lnTo>
                      <a:pt x="1098" y="498"/>
                    </a:lnTo>
                    <a:lnTo>
                      <a:pt x="1104" y="486"/>
                    </a:lnTo>
                    <a:lnTo>
                      <a:pt x="1110" y="468"/>
                    </a:lnTo>
                    <a:lnTo>
                      <a:pt x="1116" y="456"/>
                    </a:lnTo>
                    <a:lnTo>
                      <a:pt x="1122" y="450"/>
                    </a:lnTo>
                    <a:lnTo>
                      <a:pt x="1122" y="438"/>
                    </a:lnTo>
                    <a:lnTo>
                      <a:pt x="1128" y="432"/>
                    </a:lnTo>
                    <a:lnTo>
                      <a:pt x="1128" y="414"/>
                    </a:lnTo>
                    <a:lnTo>
                      <a:pt x="1134" y="396"/>
                    </a:lnTo>
                    <a:lnTo>
                      <a:pt x="1128" y="384"/>
                    </a:lnTo>
                    <a:lnTo>
                      <a:pt x="1116" y="372"/>
                    </a:lnTo>
                    <a:close/>
                    <a:moveTo>
                      <a:pt x="870" y="624"/>
                    </a:moveTo>
                    <a:lnTo>
                      <a:pt x="858" y="630"/>
                    </a:lnTo>
                    <a:lnTo>
                      <a:pt x="852" y="636"/>
                    </a:lnTo>
                    <a:lnTo>
                      <a:pt x="840" y="642"/>
                    </a:lnTo>
                    <a:lnTo>
                      <a:pt x="822" y="642"/>
                    </a:lnTo>
                    <a:lnTo>
                      <a:pt x="810" y="648"/>
                    </a:lnTo>
                    <a:lnTo>
                      <a:pt x="804" y="654"/>
                    </a:lnTo>
                    <a:lnTo>
                      <a:pt x="798" y="666"/>
                    </a:lnTo>
                    <a:lnTo>
                      <a:pt x="792" y="672"/>
                    </a:lnTo>
                    <a:lnTo>
                      <a:pt x="792" y="684"/>
                    </a:lnTo>
                    <a:lnTo>
                      <a:pt x="774" y="684"/>
                    </a:lnTo>
                    <a:lnTo>
                      <a:pt x="744" y="654"/>
                    </a:lnTo>
                    <a:lnTo>
                      <a:pt x="744" y="636"/>
                    </a:lnTo>
                    <a:lnTo>
                      <a:pt x="720" y="600"/>
                    </a:lnTo>
                    <a:lnTo>
                      <a:pt x="744" y="600"/>
                    </a:lnTo>
                    <a:lnTo>
                      <a:pt x="750" y="582"/>
                    </a:lnTo>
                    <a:lnTo>
                      <a:pt x="768" y="564"/>
                    </a:lnTo>
                    <a:lnTo>
                      <a:pt x="768" y="546"/>
                    </a:lnTo>
                    <a:lnTo>
                      <a:pt x="774" y="540"/>
                    </a:lnTo>
                    <a:lnTo>
                      <a:pt x="798" y="540"/>
                    </a:lnTo>
                    <a:lnTo>
                      <a:pt x="798" y="528"/>
                    </a:lnTo>
                    <a:lnTo>
                      <a:pt x="810" y="522"/>
                    </a:lnTo>
                    <a:lnTo>
                      <a:pt x="846" y="522"/>
                    </a:lnTo>
                    <a:lnTo>
                      <a:pt x="852" y="528"/>
                    </a:lnTo>
                    <a:lnTo>
                      <a:pt x="858" y="540"/>
                    </a:lnTo>
                    <a:lnTo>
                      <a:pt x="864" y="546"/>
                    </a:lnTo>
                    <a:lnTo>
                      <a:pt x="870" y="558"/>
                    </a:lnTo>
                    <a:lnTo>
                      <a:pt x="882" y="564"/>
                    </a:lnTo>
                    <a:lnTo>
                      <a:pt x="888" y="588"/>
                    </a:lnTo>
                    <a:lnTo>
                      <a:pt x="864" y="606"/>
                    </a:lnTo>
                    <a:lnTo>
                      <a:pt x="870" y="62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</p:grpSp>
        <p:grpSp>
          <p:nvGrpSpPr>
            <p:cNvPr id="15" name="Group 1130"/>
            <p:cNvGrpSpPr>
              <a:grpSpLocks/>
            </p:cNvGrpSpPr>
            <p:nvPr/>
          </p:nvGrpSpPr>
          <p:grpSpPr bwMode="auto">
            <a:xfrm>
              <a:off x="2985" y="724"/>
              <a:ext cx="2314" cy="1569"/>
              <a:chOff x="2985" y="724"/>
              <a:chExt cx="2314" cy="1569"/>
            </a:xfrm>
            <a:grpFill/>
          </p:grpSpPr>
          <p:sp>
            <p:nvSpPr>
              <p:cNvPr id="16" name="Yemen"/>
              <p:cNvSpPr>
                <a:spLocks/>
              </p:cNvSpPr>
              <p:nvPr/>
            </p:nvSpPr>
            <p:spPr bwMode="auto">
              <a:xfrm>
                <a:off x="3422" y="1918"/>
                <a:ext cx="187" cy="128"/>
              </a:xfrm>
              <a:custGeom>
                <a:avLst/>
                <a:gdLst>
                  <a:gd name="T0" fmla="*/ 2147483647 w 732"/>
                  <a:gd name="T1" fmla="*/ 2147483647 h 498"/>
                  <a:gd name="T2" fmla="*/ 2147483647 w 732"/>
                  <a:gd name="T3" fmla="*/ 2147483647 h 498"/>
                  <a:gd name="T4" fmla="*/ 2147483647 w 732"/>
                  <a:gd name="T5" fmla="*/ 2147483647 h 498"/>
                  <a:gd name="T6" fmla="*/ 2147483647 w 732"/>
                  <a:gd name="T7" fmla="*/ 2147483647 h 498"/>
                  <a:gd name="T8" fmla="*/ 2147483647 w 732"/>
                  <a:gd name="T9" fmla="*/ 2147483647 h 498"/>
                  <a:gd name="T10" fmla="*/ 2147483647 w 732"/>
                  <a:gd name="T11" fmla="*/ 2147483647 h 498"/>
                  <a:gd name="T12" fmla="*/ 2147483647 w 732"/>
                  <a:gd name="T13" fmla="*/ 2147483647 h 498"/>
                  <a:gd name="T14" fmla="*/ 2147483647 w 732"/>
                  <a:gd name="T15" fmla="*/ 2147483647 h 498"/>
                  <a:gd name="T16" fmla="*/ 2147483647 w 732"/>
                  <a:gd name="T17" fmla="*/ 2147483647 h 498"/>
                  <a:gd name="T18" fmla="*/ 2147483647 w 732"/>
                  <a:gd name="T19" fmla="*/ 2147483647 h 498"/>
                  <a:gd name="T20" fmla="*/ 2147483647 w 732"/>
                  <a:gd name="T21" fmla="*/ 2147483647 h 498"/>
                  <a:gd name="T22" fmla="*/ 2147483647 w 732"/>
                  <a:gd name="T23" fmla="*/ 2147483647 h 498"/>
                  <a:gd name="T24" fmla="*/ 2147483647 w 732"/>
                  <a:gd name="T25" fmla="*/ 2147483647 h 498"/>
                  <a:gd name="T26" fmla="*/ 2147483647 w 732"/>
                  <a:gd name="T27" fmla="*/ 2147483647 h 498"/>
                  <a:gd name="T28" fmla="*/ 2147483647 w 732"/>
                  <a:gd name="T29" fmla="*/ 2147483647 h 498"/>
                  <a:gd name="T30" fmla="*/ 0 w 732"/>
                  <a:gd name="T31" fmla="*/ 2147483647 h 498"/>
                  <a:gd name="T32" fmla="*/ 2147483647 w 732"/>
                  <a:gd name="T33" fmla="*/ 2147483647 h 498"/>
                  <a:gd name="T34" fmla="*/ 2147483647 w 732"/>
                  <a:gd name="T35" fmla="*/ 2147483647 h 498"/>
                  <a:gd name="T36" fmla="*/ 2147483647 w 732"/>
                  <a:gd name="T37" fmla="*/ 2147483647 h 498"/>
                  <a:gd name="T38" fmla="*/ 2147483647 w 732"/>
                  <a:gd name="T39" fmla="*/ 2147483647 h 498"/>
                  <a:gd name="T40" fmla="*/ 2147483647 w 732"/>
                  <a:gd name="T41" fmla="*/ 2147483647 h 498"/>
                  <a:gd name="T42" fmla="*/ 2147483647 w 732"/>
                  <a:gd name="T43" fmla="*/ 2147483647 h 498"/>
                  <a:gd name="T44" fmla="*/ 2147483647 w 732"/>
                  <a:gd name="T45" fmla="*/ 2147483647 h 498"/>
                  <a:gd name="T46" fmla="*/ 2147483647 w 732"/>
                  <a:gd name="T47" fmla="*/ 2147483647 h 498"/>
                  <a:gd name="T48" fmla="*/ 2147483647 w 732"/>
                  <a:gd name="T49" fmla="*/ 2147483647 h 498"/>
                  <a:gd name="T50" fmla="*/ 2147483647 w 732"/>
                  <a:gd name="T51" fmla="*/ 2147483647 h 498"/>
                  <a:gd name="T52" fmla="*/ 2147483647 w 732"/>
                  <a:gd name="T53" fmla="*/ 2147483647 h 498"/>
                  <a:gd name="T54" fmla="*/ 2147483647 w 732"/>
                  <a:gd name="T55" fmla="*/ 2147483647 h 498"/>
                  <a:gd name="T56" fmla="*/ 2147483647 w 732"/>
                  <a:gd name="T57" fmla="*/ 2147483647 h 498"/>
                  <a:gd name="T58" fmla="*/ 2147483647 w 732"/>
                  <a:gd name="T59" fmla="*/ 2147483647 h 498"/>
                  <a:gd name="T60" fmla="*/ 2147483647 w 732"/>
                  <a:gd name="T61" fmla="*/ 2147483647 h 498"/>
                  <a:gd name="T62" fmla="*/ 2147483647 w 732"/>
                  <a:gd name="T63" fmla="*/ 2147483647 h 498"/>
                  <a:gd name="T64" fmla="*/ 2147483647 w 732"/>
                  <a:gd name="T65" fmla="*/ 2147483647 h 498"/>
                  <a:gd name="T66" fmla="*/ 2147483647 w 732"/>
                  <a:gd name="T67" fmla="*/ 2147483647 h 498"/>
                  <a:gd name="T68" fmla="*/ 2147483647 w 732"/>
                  <a:gd name="T69" fmla="*/ 2147483647 h 498"/>
                  <a:gd name="T70" fmla="*/ 2147483647 w 732"/>
                  <a:gd name="T71" fmla="*/ 2147483647 h 498"/>
                  <a:gd name="T72" fmla="*/ 2147483647 w 732"/>
                  <a:gd name="T73" fmla="*/ 2147483647 h 498"/>
                  <a:gd name="T74" fmla="*/ 2147483647 w 732"/>
                  <a:gd name="T75" fmla="*/ 2147483647 h 498"/>
                  <a:gd name="T76" fmla="*/ 2147483647 w 732"/>
                  <a:gd name="T77" fmla="*/ 0 h 498"/>
                  <a:gd name="T78" fmla="*/ 2147483647 w 732"/>
                  <a:gd name="T79" fmla="*/ 2147483647 h 498"/>
                  <a:gd name="T80" fmla="*/ 2147483647 w 732"/>
                  <a:gd name="T81" fmla="*/ 2147483647 h 4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2"/>
                  <a:gd name="T124" fmla="*/ 0 h 498"/>
                  <a:gd name="T125" fmla="*/ 732 w 732"/>
                  <a:gd name="T126" fmla="*/ 498 h 4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2" h="498">
                    <a:moveTo>
                      <a:pt x="468" y="24"/>
                    </a:moveTo>
                    <a:lnTo>
                      <a:pt x="450" y="30"/>
                    </a:lnTo>
                    <a:lnTo>
                      <a:pt x="420" y="36"/>
                    </a:lnTo>
                    <a:lnTo>
                      <a:pt x="390" y="54"/>
                    </a:lnTo>
                    <a:lnTo>
                      <a:pt x="372" y="72"/>
                    </a:lnTo>
                    <a:lnTo>
                      <a:pt x="366" y="84"/>
                    </a:lnTo>
                    <a:lnTo>
                      <a:pt x="354" y="96"/>
                    </a:lnTo>
                    <a:lnTo>
                      <a:pt x="348" y="108"/>
                    </a:lnTo>
                    <a:lnTo>
                      <a:pt x="342" y="114"/>
                    </a:lnTo>
                    <a:lnTo>
                      <a:pt x="336" y="126"/>
                    </a:lnTo>
                    <a:lnTo>
                      <a:pt x="336" y="144"/>
                    </a:lnTo>
                    <a:lnTo>
                      <a:pt x="330" y="150"/>
                    </a:lnTo>
                    <a:lnTo>
                      <a:pt x="324" y="162"/>
                    </a:lnTo>
                    <a:lnTo>
                      <a:pt x="312" y="162"/>
                    </a:lnTo>
                    <a:lnTo>
                      <a:pt x="300" y="156"/>
                    </a:lnTo>
                    <a:lnTo>
                      <a:pt x="294" y="144"/>
                    </a:lnTo>
                    <a:lnTo>
                      <a:pt x="288" y="138"/>
                    </a:lnTo>
                    <a:lnTo>
                      <a:pt x="210" y="138"/>
                    </a:lnTo>
                    <a:lnTo>
                      <a:pt x="204" y="132"/>
                    </a:lnTo>
                    <a:lnTo>
                      <a:pt x="192" y="126"/>
                    </a:lnTo>
                    <a:lnTo>
                      <a:pt x="102" y="126"/>
                    </a:lnTo>
                    <a:lnTo>
                      <a:pt x="96" y="132"/>
                    </a:lnTo>
                    <a:lnTo>
                      <a:pt x="72" y="138"/>
                    </a:lnTo>
                    <a:lnTo>
                      <a:pt x="54" y="120"/>
                    </a:lnTo>
                    <a:lnTo>
                      <a:pt x="48" y="120"/>
                    </a:lnTo>
                    <a:lnTo>
                      <a:pt x="42" y="126"/>
                    </a:lnTo>
                    <a:lnTo>
                      <a:pt x="36" y="138"/>
                    </a:lnTo>
                    <a:lnTo>
                      <a:pt x="36" y="186"/>
                    </a:lnTo>
                    <a:lnTo>
                      <a:pt x="30" y="192"/>
                    </a:lnTo>
                    <a:lnTo>
                      <a:pt x="24" y="204"/>
                    </a:lnTo>
                    <a:lnTo>
                      <a:pt x="12" y="216"/>
                    </a:lnTo>
                    <a:lnTo>
                      <a:pt x="0" y="252"/>
                    </a:lnTo>
                    <a:lnTo>
                      <a:pt x="0" y="258"/>
                    </a:lnTo>
                    <a:lnTo>
                      <a:pt x="18" y="276"/>
                    </a:lnTo>
                    <a:lnTo>
                      <a:pt x="24" y="288"/>
                    </a:lnTo>
                    <a:lnTo>
                      <a:pt x="36" y="294"/>
                    </a:lnTo>
                    <a:lnTo>
                      <a:pt x="24" y="408"/>
                    </a:lnTo>
                    <a:lnTo>
                      <a:pt x="54" y="444"/>
                    </a:lnTo>
                    <a:lnTo>
                      <a:pt x="54" y="456"/>
                    </a:lnTo>
                    <a:lnTo>
                      <a:pt x="60" y="468"/>
                    </a:lnTo>
                    <a:lnTo>
                      <a:pt x="78" y="486"/>
                    </a:lnTo>
                    <a:lnTo>
                      <a:pt x="90" y="492"/>
                    </a:lnTo>
                    <a:lnTo>
                      <a:pt x="114" y="498"/>
                    </a:lnTo>
                    <a:lnTo>
                      <a:pt x="132" y="498"/>
                    </a:lnTo>
                    <a:lnTo>
                      <a:pt x="150" y="492"/>
                    </a:lnTo>
                    <a:lnTo>
                      <a:pt x="162" y="486"/>
                    </a:lnTo>
                    <a:lnTo>
                      <a:pt x="168" y="480"/>
                    </a:lnTo>
                    <a:lnTo>
                      <a:pt x="186" y="444"/>
                    </a:lnTo>
                    <a:lnTo>
                      <a:pt x="198" y="432"/>
                    </a:lnTo>
                    <a:lnTo>
                      <a:pt x="210" y="432"/>
                    </a:lnTo>
                    <a:lnTo>
                      <a:pt x="228" y="438"/>
                    </a:lnTo>
                    <a:lnTo>
                      <a:pt x="270" y="438"/>
                    </a:lnTo>
                    <a:lnTo>
                      <a:pt x="324" y="432"/>
                    </a:lnTo>
                    <a:lnTo>
                      <a:pt x="366" y="426"/>
                    </a:lnTo>
                    <a:lnTo>
                      <a:pt x="390" y="414"/>
                    </a:lnTo>
                    <a:lnTo>
                      <a:pt x="402" y="402"/>
                    </a:lnTo>
                    <a:lnTo>
                      <a:pt x="414" y="384"/>
                    </a:lnTo>
                    <a:lnTo>
                      <a:pt x="426" y="372"/>
                    </a:lnTo>
                    <a:lnTo>
                      <a:pt x="450" y="360"/>
                    </a:lnTo>
                    <a:lnTo>
                      <a:pt x="462" y="348"/>
                    </a:lnTo>
                    <a:lnTo>
                      <a:pt x="474" y="342"/>
                    </a:lnTo>
                    <a:lnTo>
                      <a:pt x="486" y="330"/>
                    </a:lnTo>
                    <a:lnTo>
                      <a:pt x="504" y="324"/>
                    </a:lnTo>
                    <a:lnTo>
                      <a:pt x="528" y="312"/>
                    </a:lnTo>
                    <a:lnTo>
                      <a:pt x="546" y="306"/>
                    </a:lnTo>
                    <a:lnTo>
                      <a:pt x="558" y="294"/>
                    </a:lnTo>
                    <a:lnTo>
                      <a:pt x="594" y="276"/>
                    </a:lnTo>
                    <a:lnTo>
                      <a:pt x="666" y="276"/>
                    </a:lnTo>
                    <a:lnTo>
                      <a:pt x="666" y="270"/>
                    </a:lnTo>
                    <a:lnTo>
                      <a:pt x="672" y="264"/>
                    </a:lnTo>
                    <a:lnTo>
                      <a:pt x="684" y="240"/>
                    </a:lnTo>
                    <a:lnTo>
                      <a:pt x="690" y="222"/>
                    </a:lnTo>
                    <a:lnTo>
                      <a:pt x="702" y="210"/>
                    </a:lnTo>
                    <a:lnTo>
                      <a:pt x="708" y="198"/>
                    </a:lnTo>
                    <a:lnTo>
                      <a:pt x="720" y="192"/>
                    </a:lnTo>
                    <a:lnTo>
                      <a:pt x="720" y="186"/>
                    </a:lnTo>
                    <a:lnTo>
                      <a:pt x="732" y="186"/>
                    </a:lnTo>
                    <a:lnTo>
                      <a:pt x="648" y="0"/>
                    </a:lnTo>
                    <a:lnTo>
                      <a:pt x="630" y="0"/>
                    </a:lnTo>
                    <a:lnTo>
                      <a:pt x="588" y="6"/>
                    </a:lnTo>
                    <a:lnTo>
                      <a:pt x="540" y="18"/>
                    </a:lnTo>
                    <a:lnTo>
                      <a:pt x="492" y="24"/>
                    </a:lnTo>
                    <a:lnTo>
                      <a:pt x="468" y="2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7" name="West Bank"/>
              <p:cNvSpPr>
                <a:spLocks/>
              </p:cNvSpPr>
              <p:nvPr/>
            </p:nvSpPr>
            <p:spPr bwMode="auto">
              <a:xfrm>
                <a:off x="3269" y="1641"/>
                <a:ext cx="11" cy="24"/>
              </a:xfrm>
              <a:custGeom>
                <a:avLst/>
                <a:gdLst>
                  <a:gd name="T0" fmla="*/ 2147483647 w 42"/>
                  <a:gd name="T1" fmla="*/ 2147483647 h 96"/>
                  <a:gd name="T2" fmla="*/ 2147483647 w 42"/>
                  <a:gd name="T3" fmla="*/ 2147483647 h 96"/>
                  <a:gd name="T4" fmla="*/ 2147483647 w 42"/>
                  <a:gd name="T5" fmla="*/ 2147483647 h 96"/>
                  <a:gd name="T6" fmla="*/ 2147483647 w 42"/>
                  <a:gd name="T7" fmla="*/ 0 h 96"/>
                  <a:gd name="T8" fmla="*/ 2147483647 w 42"/>
                  <a:gd name="T9" fmla="*/ 0 h 96"/>
                  <a:gd name="T10" fmla="*/ 0 w 42"/>
                  <a:gd name="T11" fmla="*/ 2147483647 h 96"/>
                  <a:gd name="T12" fmla="*/ 0 w 42"/>
                  <a:gd name="T13" fmla="*/ 2147483647 h 96"/>
                  <a:gd name="T14" fmla="*/ 2147483647 w 42"/>
                  <a:gd name="T15" fmla="*/ 2147483647 h 96"/>
                  <a:gd name="T16" fmla="*/ 2147483647 w 42"/>
                  <a:gd name="T17" fmla="*/ 2147483647 h 96"/>
                  <a:gd name="T18" fmla="*/ 2147483647 w 42"/>
                  <a:gd name="T19" fmla="*/ 2147483647 h 96"/>
                  <a:gd name="T20" fmla="*/ 2147483647 w 42"/>
                  <a:gd name="T21" fmla="*/ 2147483647 h 96"/>
                  <a:gd name="T22" fmla="*/ 2147483647 w 42"/>
                  <a:gd name="T23" fmla="*/ 2147483647 h 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"/>
                  <a:gd name="T37" fmla="*/ 0 h 96"/>
                  <a:gd name="T38" fmla="*/ 42 w 42"/>
                  <a:gd name="T39" fmla="*/ 96 h 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" h="96">
                    <a:moveTo>
                      <a:pt x="24" y="78"/>
                    </a:moveTo>
                    <a:lnTo>
                      <a:pt x="30" y="84"/>
                    </a:lnTo>
                    <a:lnTo>
                      <a:pt x="42" y="72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1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2" y="90"/>
                    </a:lnTo>
                    <a:lnTo>
                      <a:pt x="18" y="90"/>
                    </a:lnTo>
                    <a:lnTo>
                      <a:pt x="18" y="84"/>
                    </a:lnTo>
                    <a:lnTo>
                      <a:pt x="24" y="7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8" name="Uzbekistan"/>
              <p:cNvSpPr>
                <a:spLocks/>
              </p:cNvSpPr>
              <p:nvPr/>
            </p:nvSpPr>
            <p:spPr bwMode="auto">
              <a:xfrm>
                <a:off x="3586" y="1374"/>
                <a:ext cx="303" cy="170"/>
              </a:xfrm>
              <a:custGeom>
                <a:avLst/>
                <a:gdLst>
                  <a:gd name="T0" fmla="*/ 2147483647 w 1182"/>
                  <a:gd name="T1" fmla="*/ 2147483647 h 666"/>
                  <a:gd name="T2" fmla="*/ 2147483647 w 1182"/>
                  <a:gd name="T3" fmla="*/ 2147483647 h 666"/>
                  <a:gd name="T4" fmla="*/ 2147483647 w 1182"/>
                  <a:gd name="T5" fmla="*/ 2147483647 h 666"/>
                  <a:gd name="T6" fmla="*/ 2147483647 w 1182"/>
                  <a:gd name="T7" fmla="*/ 2147483647 h 666"/>
                  <a:gd name="T8" fmla="*/ 2147483647 w 1182"/>
                  <a:gd name="T9" fmla="*/ 2147483647 h 666"/>
                  <a:gd name="T10" fmla="*/ 2147483647 w 1182"/>
                  <a:gd name="T11" fmla="*/ 2147483647 h 666"/>
                  <a:gd name="T12" fmla="*/ 2147483647 w 1182"/>
                  <a:gd name="T13" fmla="*/ 2147483647 h 666"/>
                  <a:gd name="T14" fmla="*/ 2147483647 w 1182"/>
                  <a:gd name="T15" fmla="*/ 2147483647 h 666"/>
                  <a:gd name="T16" fmla="*/ 2147483647 w 1182"/>
                  <a:gd name="T17" fmla="*/ 2147483647 h 666"/>
                  <a:gd name="T18" fmla="*/ 2147483647 w 1182"/>
                  <a:gd name="T19" fmla="*/ 2147483647 h 666"/>
                  <a:gd name="T20" fmla="*/ 2147483647 w 1182"/>
                  <a:gd name="T21" fmla="*/ 2147483647 h 666"/>
                  <a:gd name="T22" fmla="*/ 2147483647 w 1182"/>
                  <a:gd name="T23" fmla="*/ 2147483647 h 666"/>
                  <a:gd name="T24" fmla="*/ 2147483647 w 1182"/>
                  <a:gd name="T25" fmla="*/ 2147483647 h 666"/>
                  <a:gd name="T26" fmla="*/ 2147483647 w 1182"/>
                  <a:gd name="T27" fmla="*/ 2147483647 h 666"/>
                  <a:gd name="T28" fmla="*/ 2147483647 w 1182"/>
                  <a:gd name="T29" fmla="*/ 2147483647 h 666"/>
                  <a:gd name="T30" fmla="*/ 2147483647 w 1182"/>
                  <a:gd name="T31" fmla="*/ 2147483647 h 666"/>
                  <a:gd name="T32" fmla="*/ 2147483647 w 1182"/>
                  <a:gd name="T33" fmla="*/ 2147483647 h 666"/>
                  <a:gd name="T34" fmla="*/ 2147483647 w 1182"/>
                  <a:gd name="T35" fmla="*/ 2147483647 h 666"/>
                  <a:gd name="T36" fmla="*/ 2147483647 w 1182"/>
                  <a:gd name="T37" fmla="*/ 2147483647 h 666"/>
                  <a:gd name="T38" fmla="*/ 2147483647 w 1182"/>
                  <a:gd name="T39" fmla="*/ 2147483647 h 666"/>
                  <a:gd name="T40" fmla="*/ 2147483647 w 1182"/>
                  <a:gd name="T41" fmla="*/ 2147483647 h 666"/>
                  <a:gd name="T42" fmla="*/ 2147483647 w 1182"/>
                  <a:gd name="T43" fmla="*/ 2147483647 h 666"/>
                  <a:gd name="T44" fmla="*/ 2147483647 w 1182"/>
                  <a:gd name="T45" fmla="*/ 2147483647 h 666"/>
                  <a:gd name="T46" fmla="*/ 2147483647 w 1182"/>
                  <a:gd name="T47" fmla="*/ 2147483647 h 666"/>
                  <a:gd name="T48" fmla="*/ 2147483647 w 1182"/>
                  <a:gd name="T49" fmla="*/ 2147483647 h 666"/>
                  <a:gd name="T50" fmla="*/ 2147483647 w 1182"/>
                  <a:gd name="T51" fmla="*/ 2147483647 h 666"/>
                  <a:gd name="T52" fmla="*/ 2147483647 w 1182"/>
                  <a:gd name="T53" fmla="*/ 2147483647 h 666"/>
                  <a:gd name="T54" fmla="*/ 2147483647 w 1182"/>
                  <a:gd name="T55" fmla="*/ 2147483647 h 666"/>
                  <a:gd name="T56" fmla="*/ 2147483647 w 1182"/>
                  <a:gd name="T57" fmla="*/ 2147483647 h 666"/>
                  <a:gd name="T58" fmla="*/ 2147483647 w 1182"/>
                  <a:gd name="T59" fmla="*/ 2147483647 h 666"/>
                  <a:gd name="T60" fmla="*/ 2147483647 w 1182"/>
                  <a:gd name="T61" fmla="*/ 2147483647 h 666"/>
                  <a:gd name="T62" fmla="*/ 2147483647 w 1182"/>
                  <a:gd name="T63" fmla="*/ 2147483647 h 666"/>
                  <a:gd name="T64" fmla="*/ 2147483647 w 1182"/>
                  <a:gd name="T65" fmla="*/ 2147483647 h 666"/>
                  <a:gd name="T66" fmla="*/ 2147483647 w 1182"/>
                  <a:gd name="T67" fmla="*/ 2147483647 h 666"/>
                  <a:gd name="T68" fmla="*/ 2147483647 w 1182"/>
                  <a:gd name="T69" fmla="*/ 2147483647 h 666"/>
                  <a:gd name="T70" fmla="*/ 2147483647 w 1182"/>
                  <a:gd name="T71" fmla="*/ 2147483647 h 666"/>
                  <a:gd name="T72" fmla="*/ 2147483647 w 1182"/>
                  <a:gd name="T73" fmla="*/ 2147483647 h 666"/>
                  <a:gd name="T74" fmla="*/ 2147483647 w 1182"/>
                  <a:gd name="T75" fmla="*/ 2147483647 h 666"/>
                  <a:gd name="T76" fmla="*/ 2147483647 w 1182"/>
                  <a:gd name="T77" fmla="*/ 2147483647 h 666"/>
                  <a:gd name="T78" fmla="*/ 2147483647 w 1182"/>
                  <a:gd name="T79" fmla="*/ 2147483647 h 666"/>
                  <a:gd name="T80" fmla="*/ 2147483647 w 1182"/>
                  <a:gd name="T81" fmla="*/ 2147483647 h 666"/>
                  <a:gd name="T82" fmla="*/ 2147483647 w 1182"/>
                  <a:gd name="T83" fmla="*/ 2147483647 h 666"/>
                  <a:gd name="T84" fmla="*/ 2147483647 w 1182"/>
                  <a:gd name="T85" fmla="*/ 2147483647 h 666"/>
                  <a:gd name="T86" fmla="*/ 2147483647 w 1182"/>
                  <a:gd name="T87" fmla="*/ 2147483647 h 666"/>
                  <a:gd name="T88" fmla="*/ 2147483647 w 1182"/>
                  <a:gd name="T89" fmla="*/ 2147483647 h 666"/>
                  <a:gd name="T90" fmla="*/ 2147483647 w 1182"/>
                  <a:gd name="T91" fmla="*/ 2147483647 h 666"/>
                  <a:gd name="T92" fmla="*/ 2147483647 w 1182"/>
                  <a:gd name="T93" fmla="*/ 2147483647 h 666"/>
                  <a:gd name="T94" fmla="*/ 2147483647 w 1182"/>
                  <a:gd name="T95" fmla="*/ 2147483647 h 666"/>
                  <a:gd name="T96" fmla="*/ 2147483647 w 1182"/>
                  <a:gd name="T97" fmla="*/ 2147483647 h 666"/>
                  <a:gd name="T98" fmla="*/ 2147483647 w 1182"/>
                  <a:gd name="T99" fmla="*/ 2147483647 h 666"/>
                  <a:gd name="T100" fmla="*/ 2147483647 w 1182"/>
                  <a:gd name="T101" fmla="*/ 2147483647 h 666"/>
                  <a:gd name="T102" fmla="*/ 2147483647 w 1182"/>
                  <a:gd name="T103" fmla="*/ 2147483647 h 666"/>
                  <a:gd name="T104" fmla="*/ 2147483647 w 1182"/>
                  <a:gd name="T105" fmla="*/ 2147483647 h 666"/>
                  <a:gd name="T106" fmla="*/ 2147483647 w 1182"/>
                  <a:gd name="T107" fmla="*/ 2147483647 h 666"/>
                  <a:gd name="T108" fmla="*/ 2147483647 w 1182"/>
                  <a:gd name="T109" fmla="*/ 2147483647 h 666"/>
                  <a:gd name="T110" fmla="*/ 2147483647 w 1182"/>
                  <a:gd name="T111" fmla="*/ 2147483647 h 666"/>
                  <a:gd name="T112" fmla="*/ 2147483647 w 1182"/>
                  <a:gd name="T113" fmla="*/ 2147483647 h 666"/>
                  <a:gd name="T114" fmla="*/ 2147483647 w 1182"/>
                  <a:gd name="T115" fmla="*/ 2147483647 h 6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82"/>
                  <a:gd name="T175" fmla="*/ 0 h 666"/>
                  <a:gd name="T176" fmla="*/ 1182 w 1182"/>
                  <a:gd name="T177" fmla="*/ 666 h 66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82" h="666">
                    <a:moveTo>
                      <a:pt x="1152" y="372"/>
                    </a:moveTo>
                    <a:lnTo>
                      <a:pt x="1146" y="360"/>
                    </a:lnTo>
                    <a:lnTo>
                      <a:pt x="1122" y="360"/>
                    </a:lnTo>
                    <a:lnTo>
                      <a:pt x="1116" y="342"/>
                    </a:lnTo>
                    <a:lnTo>
                      <a:pt x="1098" y="342"/>
                    </a:lnTo>
                    <a:lnTo>
                      <a:pt x="1080" y="318"/>
                    </a:lnTo>
                    <a:lnTo>
                      <a:pt x="1080" y="330"/>
                    </a:lnTo>
                    <a:lnTo>
                      <a:pt x="1068" y="330"/>
                    </a:lnTo>
                    <a:lnTo>
                      <a:pt x="1068" y="342"/>
                    </a:lnTo>
                    <a:lnTo>
                      <a:pt x="1032" y="342"/>
                    </a:lnTo>
                    <a:lnTo>
                      <a:pt x="1020" y="330"/>
                    </a:lnTo>
                    <a:lnTo>
                      <a:pt x="990" y="318"/>
                    </a:lnTo>
                    <a:lnTo>
                      <a:pt x="1038" y="270"/>
                    </a:lnTo>
                    <a:lnTo>
                      <a:pt x="1038" y="264"/>
                    </a:lnTo>
                    <a:lnTo>
                      <a:pt x="1032" y="264"/>
                    </a:lnTo>
                    <a:lnTo>
                      <a:pt x="1032" y="258"/>
                    </a:lnTo>
                    <a:lnTo>
                      <a:pt x="1002" y="276"/>
                    </a:lnTo>
                    <a:lnTo>
                      <a:pt x="978" y="276"/>
                    </a:lnTo>
                    <a:lnTo>
                      <a:pt x="966" y="300"/>
                    </a:lnTo>
                    <a:lnTo>
                      <a:pt x="960" y="300"/>
                    </a:lnTo>
                    <a:lnTo>
                      <a:pt x="954" y="306"/>
                    </a:lnTo>
                    <a:lnTo>
                      <a:pt x="942" y="306"/>
                    </a:lnTo>
                    <a:lnTo>
                      <a:pt x="930" y="312"/>
                    </a:lnTo>
                    <a:lnTo>
                      <a:pt x="918" y="324"/>
                    </a:lnTo>
                    <a:lnTo>
                      <a:pt x="918" y="342"/>
                    </a:lnTo>
                    <a:lnTo>
                      <a:pt x="912" y="342"/>
                    </a:lnTo>
                    <a:lnTo>
                      <a:pt x="906" y="348"/>
                    </a:lnTo>
                    <a:lnTo>
                      <a:pt x="894" y="354"/>
                    </a:lnTo>
                    <a:lnTo>
                      <a:pt x="882" y="366"/>
                    </a:lnTo>
                    <a:lnTo>
                      <a:pt x="882" y="378"/>
                    </a:lnTo>
                    <a:lnTo>
                      <a:pt x="888" y="384"/>
                    </a:lnTo>
                    <a:lnTo>
                      <a:pt x="888" y="396"/>
                    </a:lnTo>
                    <a:lnTo>
                      <a:pt x="882" y="390"/>
                    </a:lnTo>
                    <a:lnTo>
                      <a:pt x="870" y="390"/>
                    </a:lnTo>
                    <a:lnTo>
                      <a:pt x="858" y="384"/>
                    </a:lnTo>
                    <a:lnTo>
                      <a:pt x="852" y="384"/>
                    </a:lnTo>
                    <a:lnTo>
                      <a:pt x="852" y="372"/>
                    </a:lnTo>
                    <a:lnTo>
                      <a:pt x="858" y="366"/>
                    </a:lnTo>
                    <a:lnTo>
                      <a:pt x="858" y="348"/>
                    </a:lnTo>
                    <a:lnTo>
                      <a:pt x="840" y="342"/>
                    </a:lnTo>
                    <a:lnTo>
                      <a:pt x="762" y="342"/>
                    </a:lnTo>
                    <a:lnTo>
                      <a:pt x="732" y="282"/>
                    </a:lnTo>
                    <a:lnTo>
                      <a:pt x="726" y="276"/>
                    </a:lnTo>
                    <a:lnTo>
                      <a:pt x="714" y="276"/>
                    </a:lnTo>
                    <a:lnTo>
                      <a:pt x="708" y="282"/>
                    </a:lnTo>
                    <a:lnTo>
                      <a:pt x="702" y="282"/>
                    </a:lnTo>
                    <a:lnTo>
                      <a:pt x="696" y="276"/>
                    </a:lnTo>
                    <a:lnTo>
                      <a:pt x="696" y="234"/>
                    </a:lnTo>
                    <a:lnTo>
                      <a:pt x="690" y="216"/>
                    </a:lnTo>
                    <a:lnTo>
                      <a:pt x="690" y="204"/>
                    </a:lnTo>
                    <a:lnTo>
                      <a:pt x="660" y="204"/>
                    </a:lnTo>
                    <a:lnTo>
                      <a:pt x="654" y="192"/>
                    </a:lnTo>
                    <a:lnTo>
                      <a:pt x="642" y="186"/>
                    </a:lnTo>
                    <a:lnTo>
                      <a:pt x="636" y="168"/>
                    </a:lnTo>
                    <a:lnTo>
                      <a:pt x="618" y="150"/>
                    </a:lnTo>
                    <a:lnTo>
                      <a:pt x="612" y="138"/>
                    </a:lnTo>
                    <a:lnTo>
                      <a:pt x="600" y="138"/>
                    </a:lnTo>
                    <a:lnTo>
                      <a:pt x="576" y="150"/>
                    </a:lnTo>
                    <a:lnTo>
                      <a:pt x="570" y="156"/>
                    </a:lnTo>
                    <a:lnTo>
                      <a:pt x="552" y="156"/>
                    </a:lnTo>
                    <a:lnTo>
                      <a:pt x="534" y="150"/>
                    </a:lnTo>
                    <a:lnTo>
                      <a:pt x="474" y="150"/>
                    </a:lnTo>
                    <a:lnTo>
                      <a:pt x="456" y="156"/>
                    </a:lnTo>
                    <a:lnTo>
                      <a:pt x="420" y="156"/>
                    </a:lnTo>
                    <a:lnTo>
                      <a:pt x="414" y="162"/>
                    </a:lnTo>
                    <a:lnTo>
                      <a:pt x="408" y="162"/>
                    </a:lnTo>
                    <a:lnTo>
                      <a:pt x="330" y="90"/>
                    </a:lnTo>
                    <a:lnTo>
                      <a:pt x="264" y="54"/>
                    </a:lnTo>
                    <a:lnTo>
                      <a:pt x="270" y="66"/>
                    </a:lnTo>
                    <a:lnTo>
                      <a:pt x="270" y="90"/>
                    </a:lnTo>
                    <a:lnTo>
                      <a:pt x="264" y="102"/>
                    </a:lnTo>
                    <a:lnTo>
                      <a:pt x="258" y="108"/>
                    </a:lnTo>
                    <a:lnTo>
                      <a:pt x="240" y="108"/>
                    </a:lnTo>
                    <a:lnTo>
                      <a:pt x="228" y="102"/>
                    </a:lnTo>
                    <a:lnTo>
                      <a:pt x="222" y="96"/>
                    </a:lnTo>
                    <a:lnTo>
                      <a:pt x="222" y="78"/>
                    </a:lnTo>
                    <a:lnTo>
                      <a:pt x="210" y="54"/>
                    </a:lnTo>
                    <a:lnTo>
                      <a:pt x="216" y="36"/>
                    </a:lnTo>
                    <a:lnTo>
                      <a:pt x="162" y="12"/>
                    </a:lnTo>
                    <a:lnTo>
                      <a:pt x="156" y="30"/>
                    </a:lnTo>
                    <a:lnTo>
                      <a:pt x="168" y="36"/>
                    </a:lnTo>
                    <a:lnTo>
                      <a:pt x="174" y="48"/>
                    </a:lnTo>
                    <a:lnTo>
                      <a:pt x="174" y="72"/>
                    </a:lnTo>
                    <a:lnTo>
                      <a:pt x="168" y="78"/>
                    </a:lnTo>
                    <a:lnTo>
                      <a:pt x="156" y="84"/>
                    </a:lnTo>
                    <a:lnTo>
                      <a:pt x="150" y="84"/>
                    </a:lnTo>
                    <a:lnTo>
                      <a:pt x="144" y="78"/>
                    </a:lnTo>
                    <a:lnTo>
                      <a:pt x="144" y="60"/>
                    </a:lnTo>
                    <a:lnTo>
                      <a:pt x="132" y="48"/>
                    </a:lnTo>
                    <a:lnTo>
                      <a:pt x="132" y="42"/>
                    </a:lnTo>
                    <a:lnTo>
                      <a:pt x="144" y="30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0" y="42"/>
                    </a:lnTo>
                    <a:lnTo>
                      <a:pt x="48" y="324"/>
                    </a:lnTo>
                    <a:lnTo>
                      <a:pt x="60" y="324"/>
                    </a:lnTo>
                    <a:lnTo>
                      <a:pt x="72" y="336"/>
                    </a:lnTo>
                    <a:lnTo>
                      <a:pt x="138" y="336"/>
                    </a:lnTo>
                    <a:lnTo>
                      <a:pt x="132" y="324"/>
                    </a:lnTo>
                    <a:lnTo>
                      <a:pt x="120" y="318"/>
                    </a:lnTo>
                    <a:lnTo>
                      <a:pt x="114" y="300"/>
                    </a:lnTo>
                    <a:lnTo>
                      <a:pt x="114" y="288"/>
                    </a:lnTo>
                    <a:lnTo>
                      <a:pt x="132" y="270"/>
                    </a:lnTo>
                    <a:lnTo>
                      <a:pt x="144" y="264"/>
                    </a:lnTo>
                    <a:lnTo>
                      <a:pt x="156" y="264"/>
                    </a:lnTo>
                    <a:lnTo>
                      <a:pt x="162" y="258"/>
                    </a:lnTo>
                    <a:lnTo>
                      <a:pt x="168" y="258"/>
                    </a:lnTo>
                    <a:lnTo>
                      <a:pt x="168" y="246"/>
                    </a:lnTo>
                    <a:lnTo>
                      <a:pt x="174" y="240"/>
                    </a:lnTo>
                    <a:lnTo>
                      <a:pt x="180" y="240"/>
                    </a:lnTo>
                    <a:lnTo>
                      <a:pt x="186" y="246"/>
                    </a:lnTo>
                    <a:lnTo>
                      <a:pt x="198" y="246"/>
                    </a:lnTo>
                    <a:lnTo>
                      <a:pt x="204" y="252"/>
                    </a:lnTo>
                    <a:lnTo>
                      <a:pt x="174" y="222"/>
                    </a:lnTo>
                    <a:lnTo>
                      <a:pt x="204" y="228"/>
                    </a:lnTo>
                    <a:lnTo>
                      <a:pt x="210" y="216"/>
                    </a:lnTo>
                    <a:lnTo>
                      <a:pt x="228" y="240"/>
                    </a:lnTo>
                    <a:lnTo>
                      <a:pt x="252" y="240"/>
                    </a:lnTo>
                    <a:lnTo>
                      <a:pt x="252" y="252"/>
                    </a:lnTo>
                    <a:lnTo>
                      <a:pt x="264" y="258"/>
                    </a:lnTo>
                    <a:lnTo>
                      <a:pt x="300" y="258"/>
                    </a:lnTo>
                    <a:lnTo>
                      <a:pt x="306" y="264"/>
                    </a:lnTo>
                    <a:lnTo>
                      <a:pt x="312" y="276"/>
                    </a:lnTo>
                    <a:lnTo>
                      <a:pt x="312" y="288"/>
                    </a:lnTo>
                    <a:lnTo>
                      <a:pt x="324" y="294"/>
                    </a:lnTo>
                    <a:lnTo>
                      <a:pt x="312" y="306"/>
                    </a:lnTo>
                    <a:lnTo>
                      <a:pt x="312" y="318"/>
                    </a:lnTo>
                    <a:lnTo>
                      <a:pt x="330" y="336"/>
                    </a:lnTo>
                    <a:lnTo>
                      <a:pt x="360" y="336"/>
                    </a:lnTo>
                    <a:lnTo>
                      <a:pt x="414" y="342"/>
                    </a:lnTo>
                    <a:lnTo>
                      <a:pt x="414" y="336"/>
                    </a:lnTo>
                    <a:lnTo>
                      <a:pt x="450" y="354"/>
                    </a:lnTo>
                    <a:lnTo>
                      <a:pt x="468" y="384"/>
                    </a:lnTo>
                    <a:lnTo>
                      <a:pt x="486" y="402"/>
                    </a:lnTo>
                    <a:lnTo>
                      <a:pt x="486" y="408"/>
                    </a:lnTo>
                    <a:lnTo>
                      <a:pt x="492" y="414"/>
                    </a:lnTo>
                    <a:lnTo>
                      <a:pt x="510" y="450"/>
                    </a:lnTo>
                    <a:lnTo>
                      <a:pt x="522" y="462"/>
                    </a:lnTo>
                    <a:lnTo>
                      <a:pt x="534" y="468"/>
                    </a:lnTo>
                    <a:lnTo>
                      <a:pt x="552" y="468"/>
                    </a:lnTo>
                    <a:lnTo>
                      <a:pt x="564" y="474"/>
                    </a:lnTo>
                    <a:lnTo>
                      <a:pt x="570" y="474"/>
                    </a:lnTo>
                    <a:lnTo>
                      <a:pt x="582" y="486"/>
                    </a:lnTo>
                    <a:lnTo>
                      <a:pt x="588" y="498"/>
                    </a:lnTo>
                    <a:lnTo>
                      <a:pt x="594" y="504"/>
                    </a:lnTo>
                    <a:lnTo>
                      <a:pt x="624" y="522"/>
                    </a:lnTo>
                    <a:lnTo>
                      <a:pt x="648" y="522"/>
                    </a:lnTo>
                    <a:lnTo>
                      <a:pt x="666" y="534"/>
                    </a:lnTo>
                    <a:lnTo>
                      <a:pt x="690" y="546"/>
                    </a:lnTo>
                    <a:lnTo>
                      <a:pt x="696" y="552"/>
                    </a:lnTo>
                    <a:lnTo>
                      <a:pt x="708" y="558"/>
                    </a:lnTo>
                    <a:lnTo>
                      <a:pt x="720" y="570"/>
                    </a:lnTo>
                    <a:lnTo>
                      <a:pt x="732" y="570"/>
                    </a:lnTo>
                    <a:lnTo>
                      <a:pt x="744" y="582"/>
                    </a:lnTo>
                    <a:lnTo>
                      <a:pt x="750" y="582"/>
                    </a:lnTo>
                    <a:lnTo>
                      <a:pt x="774" y="576"/>
                    </a:lnTo>
                    <a:lnTo>
                      <a:pt x="822" y="606"/>
                    </a:lnTo>
                    <a:lnTo>
                      <a:pt x="816" y="612"/>
                    </a:lnTo>
                    <a:lnTo>
                      <a:pt x="816" y="630"/>
                    </a:lnTo>
                    <a:lnTo>
                      <a:pt x="828" y="642"/>
                    </a:lnTo>
                    <a:lnTo>
                      <a:pt x="828" y="654"/>
                    </a:lnTo>
                    <a:lnTo>
                      <a:pt x="840" y="654"/>
                    </a:lnTo>
                    <a:lnTo>
                      <a:pt x="852" y="642"/>
                    </a:lnTo>
                    <a:lnTo>
                      <a:pt x="870" y="666"/>
                    </a:lnTo>
                    <a:lnTo>
                      <a:pt x="882" y="660"/>
                    </a:lnTo>
                    <a:lnTo>
                      <a:pt x="894" y="660"/>
                    </a:lnTo>
                    <a:lnTo>
                      <a:pt x="900" y="666"/>
                    </a:lnTo>
                    <a:lnTo>
                      <a:pt x="906" y="666"/>
                    </a:lnTo>
                    <a:lnTo>
                      <a:pt x="900" y="666"/>
                    </a:lnTo>
                    <a:lnTo>
                      <a:pt x="900" y="642"/>
                    </a:lnTo>
                    <a:lnTo>
                      <a:pt x="906" y="636"/>
                    </a:lnTo>
                    <a:lnTo>
                      <a:pt x="912" y="624"/>
                    </a:lnTo>
                    <a:lnTo>
                      <a:pt x="924" y="618"/>
                    </a:lnTo>
                    <a:lnTo>
                      <a:pt x="930" y="606"/>
                    </a:lnTo>
                    <a:lnTo>
                      <a:pt x="930" y="588"/>
                    </a:lnTo>
                    <a:lnTo>
                      <a:pt x="918" y="576"/>
                    </a:lnTo>
                    <a:lnTo>
                      <a:pt x="906" y="570"/>
                    </a:lnTo>
                    <a:lnTo>
                      <a:pt x="900" y="564"/>
                    </a:lnTo>
                    <a:lnTo>
                      <a:pt x="900" y="546"/>
                    </a:lnTo>
                    <a:lnTo>
                      <a:pt x="906" y="540"/>
                    </a:lnTo>
                    <a:lnTo>
                      <a:pt x="906" y="534"/>
                    </a:lnTo>
                    <a:lnTo>
                      <a:pt x="894" y="522"/>
                    </a:lnTo>
                    <a:lnTo>
                      <a:pt x="882" y="522"/>
                    </a:lnTo>
                    <a:lnTo>
                      <a:pt x="876" y="516"/>
                    </a:lnTo>
                    <a:lnTo>
                      <a:pt x="870" y="516"/>
                    </a:lnTo>
                    <a:lnTo>
                      <a:pt x="858" y="504"/>
                    </a:lnTo>
                    <a:lnTo>
                      <a:pt x="840" y="504"/>
                    </a:lnTo>
                    <a:lnTo>
                      <a:pt x="840" y="486"/>
                    </a:lnTo>
                    <a:lnTo>
                      <a:pt x="846" y="480"/>
                    </a:lnTo>
                    <a:lnTo>
                      <a:pt x="894" y="480"/>
                    </a:lnTo>
                    <a:lnTo>
                      <a:pt x="918" y="468"/>
                    </a:lnTo>
                    <a:lnTo>
                      <a:pt x="918" y="456"/>
                    </a:lnTo>
                    <a:lnTo>
                      <a:pt x="912" y="456"/>
                    </a:lnTo>
                    <a:lnTo>
                      <a:pt x="930" y="444"/>
                    </a:lnTo>
                    <a:lnTo>
                      <a:pt x="906" y="420"/>
                    </a:lnTo>
                    <a:lnTo>
                      <a:pt x="948" y="420"/>
                    </a:lnTo>
                    <a:lnTo>
                      <a:pt x="948" y="414"/>
                    </a:lnTo>
                    <a:lnTo>
                      <a:pt x="936" y="402"/>
                    </a:lnTo>
                    <a:lnTo>
                      <a:pt x="936" y="390"/>
                    </a:lnTo>
                    <a:lnTo>
                      <a:pt x="942" y="384"/>
                    </a:lnTo>
                    <a:lnTo>
                      <a:pt x="942" y="372"/>
                    </a:lnTo>
                    <a:lnTo>
                      <a:pt x="954" y="372"/>
                    </a:lnTo>
                    <a:lnTo>
                      <a:pt x="972" y="390"/>
                    </a:lnTo>
                    <a:lnTo>
                      <a:pt x="978" y="390"/>
                    </a:lnTo>
                    <a:lnTo>
                      <a:pt x="984" y="378"/>
                    </a:lnTo>
                    <a:lnTo>
                      <a:pt x="996" y="372"/>
                    </a:lnTo>
                    <a:lnTo>
                      <a:pt x="1002" y="360"/>
                    </a:lnTo>
                    <a:lnTo>
                      <a:pt x="1020" y="360"/>
                    </a:lnTo>
                    <a:lnTo>
                      <a:pt x="1032" y="366"/>
                    </a:lnTo>
                    <a:lnTo>
                      <a:pt x="1038" y="372"/>
                    </a:lnTo>
                    <a:lnTo>
                      <a:pt x="1014" y="408"/>
                    </a:lnTo>
                    <a:lnTo>
                      <a:pt x="1026" y="408"/>
                    </a:lnTo>
                    <a:lnTo>
                      <a:pt x="1032" y="414"/>
                    </a:lnTo>
                    <a:lnTo>
                      <a:pt x="1044" y="414"/>
                    </a:lnTo>
                    <a:lnTo>
                      <a:pt x="1050" y="420"/>
                    </a:lnTo>
                    <a:lnTo>
                      <a:pt x="1056" y="420"/>
                    </a:lnTo>
                    <a:lnTo>
                      <a:pt x="1068" y="414"/>
                    </a:lnTo>
                    <a:lnTo>
                      <a:pt x="1086" y="414"/>
                    </a:lnTo>
                    <a:lnTo>
                      <a:pt x="1092" y="420"/>
                    </a:lnTo>
                    <a:lnTo>
                      <a:pt x="1098" y="420"/>
                    </a:lnTo>
                    <a:lnTo>
                      <a:pt x="1104" y="426"/>
                    </a:lnTo>
                    <a:lnTo>
                      <a:pt x="1110" y="426"/>
                    </a:lnTo>
                    <a:lnTo>
                      <a:pt x="1128" y="408"/>
                    </a:lnTo>
                    <a:lnTo>
                      <a:pt x="1146" y="402"/>
                    </a:lnTo>
                    <a:lnTo>
                      <a:pt x="1146" y="396"/>
                    </a:lnTo>
                    <a:lnTo>
                      <a:pt x="1158" y="396"/>
                    </a:lnTo>
                    <a:lnTo>
                      <a:pt x="1170" y="390"/>
                    </a:lnTo>
                    <a:lnTo>
                      <a:pt x="1182" y="378"/>
                    </a:lnTo>
                    <a:lnTo>
                      <a:pt x="1182" y="366"/>
                    </a:lnTo>
                    <a:lnTo>
                      <a:pt x="1170" y="366"/>
                    </a:lnTo>
                    <a:lnTo>
                      <a:pt x="1158" y="372"/>
                    </a:lnTo>
                    <a:lnTo>
                      <a:pt x="1152" y="37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19" name="Vietnam"/>
              <p:cNvSpPr>
                <a:spLocks/>
              </p:cNvSpPr>
              <p:nvPr/>
            </p:nvSpPr>
            <p:spPr bwMode="auto">
              <a:xfrm>
                <a:off x="4478" y="1828"/>
                <a:ext cx="155" cy="305"/>
              </a:xfrm>
              <a:custGeom>
                <a:avLst/>
                <a:gdLst>
                  <a:gd name="T0" fmla="*/ 2147483647 w 606"/>
                  <a:gd name="T1" fmla="*/ 2147483647 h 1194"/>
                  <a:gd name="T2" fmla="*/ 2147483647 w 606"/>
                  <a:gd name="T3" fmla="*/ 2147483647 h 1194"/>
                  <a:gd name="T4" fmla="*/ 2147483647 w 606"/>
                  <a:gd name="T5" fmla="*/ 2147483647 h 1194"/>
                  <a:gd name="T6" fmla="*/ 2147483647 w 606"/>
                  <a:gd name="T7" fmla="*/ 2147483647 h 1194"/>
                  <a:gd name="T8" fmla="*/ 2147483647 w 606"/>
                  <a:gd name="T9" fmla="*/ 2147483647 h 1194"/>
                  <a:gd name="T10" fmla="*/ 2147483647 w 606"/>
                  <a:gd name="T11" fmla="*/ 2147483647 h 1194"/>
                  <a:gd name="T12" fmla="*/ 2147483647 w 606"/>
                  <a:gd name="T13" fmla="*/ 2147483647 h 1194"/>
                  <a:gd name="T14" fmla="*/ 2147483647 w 606"/>
                  <a:gd name="T15" fmla="*/ 2147483647 h 1194"/>
                  <a:gd name="T16" fmla="*/ 2147483647 w 606"/>
                  <a:gd name="T17" fmla="*/ 2147483647 h 1194"/>
                  <a:gd name="T18" fmla="*/ 2147483647 w 606"/>
                  <a:gd name="T19" fmla="*/ 2147483647 h 1194"/>
                  <a:gd name="T20" fmla="*/ 2147483647 w 606"/>
                  <a:gd name="T21" fmla="*/ 2147483647 h 1194"/>
                  <a:gd name="T22" fmla="*/ 2147483647 w 606"/>
                  <a:gd name="T23" fmla="*/ 2147483647 h 1194"/>
                  <a:gd name="T24" fmla="*/ 2147483647 w 606"/>
                  <a:gd name="T25" fmla="*/ 2147483647 h 1194"/>
                  <a:gd name="T26" fmla="*/ 2147483647 w 606"/>
                  <a:gd name="T27" fmla="*/ 2147483647 h 1194"/>
                  <a:gd name="T28" fmla="*/ 2147483647 w 606"/>
                  <a:gd name="T29" fmla="*/ 2147483647 h 1194"/>
                  <a:gd name="T30" fmla="*/ 2147483647 w 606"/>
                  <a:gd name="T31" fmla="*/ 2147483647 h 1194"/>
                  <a:gd name="T32" fmla="*/ 2147483647 w 606"/>
                  <a:gd name="T33" fmla="*/ 2147483647 h 1194"/>
                  <a:gd name="T34" fmla="*/ 2147483647 w 606"/>
                  <a:gd name="T35" fmla="*/ 2147483647 h 1194"/>
                  <a:gd name="T36" fmla="*/ 2147483647 w 606"/>
                  <a:gd name="T37" fmla="*/ 2147483647 h 1194"/>
                  <a:gd name="T38" fmla="*/ 2147483647 w 606"/>
                  <a:gd name="T39" fmla="*/ 2147483647 h 1194"/>
                  <a:gd name="T40" fmla="*/ 2147483647 w 606"/>
                  <a:gd name="T41" fmla="*/ 2147483647 h 1194"/>
                  <a:gd name="T42" fmla="*/ 2147483647 w 606"/>
                  <a:gd name="T43" fmla="*/ 2147483647 h 1194"/>
                  <a:gd name="T44" fmla="*/ 2147483647 w 606"/>
                  <a:gd name="T45" fmla="*/ 2147483647 h 1194"/>
                  <a:gd name="T46" fmla="*/ 2147483647 w 606"/>
                  <a:gd name="T47" fmla="*/ 2147483647 h 1194"/>
                  <a:gd name="T48" fmla="*/ 2147483647 w 606"/>
                  <a:gd name="T49" fmla="*/ 2147483647 h 1194"/>
                  <a:gd name="T50" fmla="*/ 2147483647 w 606"/>
                  <a:gd name="T51" fmla="*/ 2147483647 h 1194"/>
                  <a:gd name="T52" fmla="*/ 2147483647 w 606"/>
                  <a:gd name="T53" fmla="*/ 2147483647 h 1194"/>
                  <a:gd name="T54" fmla="*/ 2147483647 w 606"/>
                  <a:gd name="T55" fmla="*/ 2147483647 h 1194"/>
                  <a:gd name="T56" fmla="*/ 2147483647 w 606"/>
                  <a:gd name="T57" fmla="*/ 2147483647 h 1194"/>
                  <a:gd name="T58" fmla="*/ 2147483647 w 606"/>
                  <a:gd name="T59" fmla="*/ 2147483647 h 1194"/>
                  <a:gd name="T60" fmla="*/ 2147483647 w 606"/>
                  <a:gd name="T61" fmla="*/ 2147483647 h 1194"/>
                  <a:gd name="T62" fmla="*/ 2147483647 w 606"/>
                  <a:gd name="T63" fmla="*/ 2147483647 h 1194"/>
                  <a:gd name="T64" fmla="*/ 2147483647 w 606"/>
                  <a:gd name="T65" fmla="*/ 2147483647 h 1194"/>
                  <a:gd name="T66" fmla="*/ 2147483647 w 606"/>
                  <a:gd name="T67" fmla="*/ 2147483647 h 1194"/>
                  <a:gd name="T68" fmla="*/ 2147483647 w 606"/>
                  <a:gd name="T69" fmla="*/ 2147483647 h 1194"/>
                  <a:gd name="T70" fmla="*/ 2147483647 w 606"/>
                  <a:gd name="T71" fmla="*/ 2147483647 h 1194"/>
                  <a:gd name="T72" fmla="*/ 2147483647 w 606"/>
                  <a:gd name="T73" fmla="*/ 2147483647 h 1194"/>
                  <a:gd name="T74" fmla="*/ 2147483647 w 606"/>
                  <a:gd name="T75" fmla="*/ 2147483647 h 1194"/>
                  <a:gd name="T76" fmla="*/ 2147483647 w 606"/>
                  <a:gd name="T77" fmla="*/ 2147483647 h 1194"/>
                  <a:gd name="T78" fmla="*/ 2147483647 w 606"/>
                  <a:gd name="T79" fmla="*/ 2147483647 h 1194"/>
                  <a:gd name="T80" fmla="*/ 2147483647 w 606"/>
                  <a:gd name="T81" fmla="*/ 2147483647 h 1194"/>
                  <a:gd name="T82" fmla="*/ 2147483647 w 606"/>
                  <a:gd name="T83" fmla="*/ 2147483647 h 1194"/>
                  <a:gd name="T84" fmla="*/ 2147483647 w 606"/>
                  <a:gd name="T85" fmla="*/ 2147483647 h 1194"/>
                  <a:gd name="T86" fmla="*/ 2147483647 w 606"/>
                  <a:gd name="T87" fmla="*/ 2147483647 h 1194"/>
                  <a:gd name="T88" fmla="*/ 2147483647 w 606"/>
                  <a:gd name="T89" fmla="*/ 2147483647 h 1194"/>
                  <a:gd name="T90" fmla="*/ 2147483647 w 606"/>
                  <a:gd name="T91" fmla="*/ 2147483647 h 1194"/>
                  <a:gd name="T92" fmla="*/ 2147483647 w 606"/>
                  <a:gd name="T93" fmla="*/ 2147483647 h 1194"/>
                  <a:gd name="T94" fmla="*/ 2147483647 w 606"/>
                  <a:gd name="T95" fmla="*/ 2147483647 h 1194"/>
                  <a:gd name="T96" fmla="*/ 2147483647 w 606"/>
                  <a:gd name="T97" fmla="*/ 2147483647 h 1194"/>
                  <a:gd name="T98" fmla="*/ 2147483647 w 606"/>
                  <a:gd name="T99" fmla="*/ 2147483647 h 1194"/>
                  <a:gd name="T100" fmla="*/ 2147483647 w 606"/>
                  <a:gd name="T101" fmla="*/ 2147483647 h 1194"/>
                  <a:gd name="T102" fmla="*/ 2147483647 w 606"/>
                  <a:gd name="T103" fmla="*/ 2147483647 h 1194"/>
                  <a:gd name="T104" fmla="*/ 2147483647 w 606"/>
                  <a:gd name="T105" fmla="*/ 2147483647 h 1194"/>
                  <a:gd name="T106" fmla="*/ 2147483647 w 606"/>
                  <a:gd name="T107" fmla="*/ 2147483647 h 1194"/>
                  <a:gd name="T108" fmla="*/ 2147483647 w 606"/>
                  <a:gd name="T109" fmla="*/ 2147483647 h 1194"/>
                  <a:gd name="T110" fmla="*/ 2147483647 w 606"/>
                  <a:gd name="T111" fmla="*/ 2147483647 h 1194"/>
                  <a:gd name="T112" fmla="*/ 2147483647 w 606"/>
                  <a:gd name="T113" fmla="*/ 2147483647 h 1194"/>
                  <a:gd name="T114" fmla="*/ 2147483647 w 606"/>
                  <a:gd name="T115" fmla="*/ 2147483647 h 1194"/>
                  <a:gd name="T116" fmla="*/ 2147483647 w 606"/>
                  <a:gd name="T117" fmla="*/ 2147483647 h 1194"/>
                  <a:gd name="T118" fmla="*/ 2147483647 w 606"/>
                  <a:gd name="T119" fmla="*/ 2147483647 h 1194"/>
                  <a:gd name="T120" fmla="*/ 2147483647 w 606"/>
                  <a:gd name="T121" fmla="*/ 2147483647 h 1194"/>
                  <a:gd name="T122" fmla="*/ 2147483647 w 606"/>
                  <a:gd name="T123" fmla="*/ 2147483647 h 119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06"/>
                  <a:gd name="T187" fmla="*/ 0 h 1194"/>
                  <a:gd name="T188" fmla="*/ 606 w 606"/>
                  <a:gd name="T189" fmla="*/ 1194 h 119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06" h="1194">
                    <a:moveTo>
                      <a:pt x="6" y="48"/>
                    </a:moveTo>
                    <a:lnTo>
                      <a:pt x="0" y="60"/>
                    </a:lnTo>
                    <a:lnTo>
                      <a:pt x="0" y="72"/>
                    </a:lnTo>
                    <a:lnTo>
                      <a:pt x="12" y="96"/>
                    </a:lnTo>
                    <a:lnTo>
                      <a:pt x="18" y="102"/>
                    </a:lnTo>
                    <a:lnTo>
                      <a:pt x="24" y="114"/>
                    </a:lnTo>
                    <a:lnTo>
                      <a:pt x="36" y="120"/>
                    </a:lnTo>
                    <a:lnTo>
                      <a:pt x="42" y="132"/>
                    </a:lnTo>
                    <a:lnTo>
                      <a:pt x="48" y="126"/>
                    </a:lnTo>
                    <a:lnTo>
                      <a:pt x="54" y="126"/>
                    </a:lnTo>
                    <a:lnTo>
                      <a:pt x="54" y="156"/>
                    </a:lnTo>
                    <a:lnTo>
                      <a:pt x="66" y="180"/>
                    </a:lnTo>
                    <a:lnTo>
                      <a:pt x="84" y="198"/>
                    </a:lnTo>
                    <a:lnTo>
                      <a:pt x="90" y="210"/>
                    </a:lnTo>
                    <a:lnTo>
                      <a:pt x="108" y="210"/>
                    </a:lnTo>
                    <a:lnTo>
                      <a:pt x="108" y="216"/>
                    </a:lnTo>
                    <a:lnTo>
                      <a:pt x="120" y="228"/>
                    </a:lnTo>
                    <a:lnTo>
                      <a:pt x="126" y="222"/>
                    </a:lnTo>
                    <a:lnTo>
                      <a:pt x="132" y="210"/>
                    </a:lnTo>
                    <a:lnTo>
                      <a:pt x="132" y="204"/>
                    </a:lnTo>
                    <a:lnTo>
                      <a:pt x="138" y="192"/>
                    </a:lnTo>
                    <a:lnTo>
                      <a:pt x="150" y="192"/>
                    </a:lnTo>
                    <a:lnTo>
                      <a:pt x="162" y="198"/>
                    </a:lnTo>
                    <a:lnTo>
                      <a:pt x="186" y="222"/>
                    </a:lnTo>
                    <a:lnTo>
                      <a:pt x="180" y="222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98" y="246"/>
                    </a:lnTo>
                    <a:lnTo>
                      <a:pt x="216" y="252"/>
                    </a:lnTo>
                    <a:lnTo>
                      <a:pt x="228" y="258"/>
                    </a:lnTo>
                    <a:lnTo>
                      <a:pt x="228" y="270"/>
                    </a:lnTo>
                    <a:lnTo>
                      <a:pt x="222" y="282"/>
                    </a:lnTo>
                    <a:lnTo>
                      <a:pt x="210" y="288"/>
                    </a:lnTo>
                    <a:lnTo>
                      <a:pt x="204" y="300"/>
                    </a:lnTo>
                    <a:lnTo>
                      <a:pt x="198" y="306"/>
                    </a:lnTo>
                    <a:lnTo>
                      <a:pt x="180" y="306"/>
                    </a:lnTo>
                    <a:lnTo>
                      <a:pt x="174" y="300"/>
                    </a:lnTo>
                    <a:lnTo>
                      <a:pt x="150" y="300"/>
                    </a:lnTo>
                    <a:lnTo>
                      <a:pt x="156" y="306"/>
                    </a:lnTo>
                    <a:lnTo>
                      <a:pt x="156" y="324"/>
                    </a:lnTo>
                    <a:lnTo>
                      <a:pt x="168" y="330"/>
                    </a:lnTo>
                    <a:lnTo>
                      <a:pt x="174" y="336"/>
                    </a:lnTo>
                    <a:lnTo>
                      <a:pt x="210" y="354"/>
                    </a:lnTo>
                    <a:lnTo>
                      <a:pt x="222" y="366"/>
                    </a:lnTo>
                    <a:lnTo>
                      <a:pt x="234" y="372"/>
                    </a:lnTo>
                    <a:lnTo>
                      <a:pt x="240" y="378"/>
                    </a:lnTo>
                    <a:lnTo>
                      <a:pt x="252" y="378"/>
                    </a:lnTo>
                    <a:lnTo>
                      <a:pt x="252" y="408"/>
                    </a:lnTo>
                    <a:lnTo>
                      <a:pt x="258" y="414"/>
                    </a:lnTo>
                    <a:lnTo>
                      <a:pt x="270" y="414"/>
                    </a:lnTo>
                    <a:lnTo>
                      <a:pt x="282" y="420"/>
                    </a:lnTo>
                    <a:lnTo>
                      <a:pt x="288" y="426"/>
                    </a:lnTo>
                    <a:lnTo>
                      <a:pt x="294" y="426"/>
                    </a:lnTo>
                    <a:lnTo>
                      <a:pt x="294" y="450"/>
                    </a:lnTo>
                    <a:lnTo>
                      <a:pt x="306" y="474"/>
                    </a:lnTo>
                    <a:lnTo>
                      <a:pt x="324" y="486"/>
                    </a:lnTo>
                    <a:lnTo>
                      <a:pt x="342" y="504"/>
                    </a:lnTo>
                    <a:lnTo>
                      <a:pt x="348" y="522"/>
                    </a:lnTo>
                    <a:lnTo>
                      <a:pt x="366" y="522"/>
                    </a:lnTo>
                    <a:lnTo>
                      <a:pt x="366" y="528"/>
                    </a:lnTo>
                    <a:lnTo>
                      <a:pt x="372" y="534"/>
                    </a:lnTo>
                    <a:lnTo>
                      <a:pt x="384" y="558"/>
                    </a:lnTo>
                    <a:lnTo>
                      <a:pt x="396" y="570"/>
                    </a:lnTo>
                    <a:lnTo>
                      <a:pt x="408" y="570"/>
                    </a:lnTo>
                    <a:lnTo>
                      <a:pt x="414" y="576"/>
                    </a:lnTo>
                    <a:lnTo>
                      <a:pt x="426" y="582"/>
                    </a:lnTo>
                    <a:lnTo>
                      <a:pt x="432" y="588"/>
                    </a:lnTo>
                    <a:lnTo>
                      <a:pt x="432" y="600"/>
                    </a:lnTo>
                    <a:lnTo>
                      <a:pt x="426" y="606"/>
                    </a:lnTo>
                    <a:lnTo>
                      <a:pt x="420" y="606"/>
                    </a:lnTo>
                    <a:lnTo>
                      <a:pt x="414" y="612"/>
                    </a:lnTo>
                    <a:lnTo>
                      <a:pt x="408" y="612"/>
                    </a:lnTo>
                    <a:lnTo>
                      <a:pt x="432" y="636"/>
                    </a:lnTo>
                    <a:lnTo>
                      <a:pt x="456" y="648"/>
                    </a:lnTo>
                    <a:lnTo>
                      <a:pt x="462" y="654"/>
                    </a:lnTo>
                    <a:lnTo>
                      <a:pt x="468" y="654"/>
                    </a:lnTo>
                    <a:lnTo>
                      <a:pt x="450" y="690"/>
                    </a:lnTo>
                    <a:lnTo>
                      <a:pt x="456" y="690"/>
                    </a:lnTo>
                    <a:lnTo>
                      <a:pt x="468" y="702"/>
                    </a:lnTo>
                    <a:lnTo>
                      <a:pt x="468" y="708"/>
                    </a:lnTo>
                    <a:lnTo>
                      <a:pt x="456" y="720"/>
                    </a:lnTo>
                    <a:lnTo>
                      <a:pt x="450" y="720"/>
                    </a:lnTo>
                    <a:lnTo>
                      <a:pt x="450" y="762"/>
                    </a:lnTo>
                    <a:lnTo>
                      <a:pt x="456" y="762"/>
                    </a:lnTo>
                    <a:lnTo>
                      <a:pt x="468" y="774"/>
                    </a:lnTo>
                    <a:lnTo>
                      <a:pt x="480" y="798"/>
                    </a:lnTo>
                    <a:lnTo>
                      <a:pt x="480" y="804"/>
                    </a:lnTo>
                    <a:lnTo>
                      <a:pt x="468" y="816"/>
                    </a:lnTo>
                    <a:lnTo>
                      <a:pt x="462" y="816"/>
                    </a:lnTo>
                    <a:lnTo>
                      <a:pt x="462" y="828"/>
                    </a:lnTo>
                    <a:lnTo>
                      <a:pt x="468" y="834"/>
                    </a:lnTo>
                    <a:lnTo>
                      <a:pt x="468" y="864"/>
                    </a:lnTo>
                    <a:lnTo>
                      <a:pt x="474" y="870"/>
                    </a:lnTo>
                    <a:lnTo>
                      <a:pt x="474" y="900"/>
                    </a:lnTo>
                    <a:lnTo>
                      <a:pt x="462" y="894"/>
                    </a:lnTo>
                    <a:lnTo>
                      <a:pt x="444" y="894"/>
                    </a:lnTo>
                    <a:lnTo>
                      <a:pt x="438" y="900"/>
                    </a:lnTo>
                    <a:lnTo>
                      <a:pt x="438" y="918"/>
                    </a:lnTo>
                    <a:lnTo>
                      <a:pt x="408" y="918"/>
                    </a:lnTo>
                    <a:lnTo>
                      <a:pt x="408" y="942"/>
                    </a:lnTo>
                    <a:lnTo>
                      <a:pt x="366" y="942"/>
                    </a:lnTo>
                    <a:lnTo>
                      <a:pt x="366" y="966"/>
                    </a:lnTo>
                    <a:lnTo>
                      <a:pt x="378" y="990"/>
                    </a:lnTo>
                    <a:lnTo>
                      <a:pt x="396" y="1008"/>
                    </a:lnTo>
                    <a:lnTo>
                      <a:pt x="396" y="1020"/>
                    </a:lnTo>
                    <a:lnTo>
                      <a:pt x="390" y="1014"/>
                    </a:lnTo>
                    <a:lnTo>
                      <a:pt x="378" y="1008"/>
                    </a:lnTo>
                    <a:lnTo>
                      <a:pt x="372" y="1002"/>
                    </a:lnTo>
                    <a:lnTo>
                      <a:pt x="360" y="996"/>
                    </a:lnTo>
                    <a:lnTo>
                      <a:pt x="348" y="996"/>
                    </a:lnTo>
                    <a:lnTo>
                      <a:pt x="342" y="1002"/>
                    </a:lnTo>
                    <a:lnTo>
                      <a:pt x="342" y="1008"/>
                    </a:lnTo>
                    <a:lnTo>
                      <a:pt x="306" y="1008"/>
                    </a:lnTo>
                    <a:lnTo>
                      <a:pt x="312" y="1014"/>
                    </a:lnTo>
                    <a:lnTo>
                      <a:pt x="318" y="1014"/>
                    </a:lnTo>
                    <a:lnTo>
                      <a:pt x="324" y="1020"/>
                    </a:lnTo>
                    <a:lnTo>
                      <a:pt x="324" y="1026"/>
                    </a:lnTo>
                    <a:lnTo>
                      <a:pt x="312" y="1032"/>
                    </a:lnTo>
                    <a:lnTo>
                      <a:pt x="294" y="1032"/>
                    </a:lnTo>
                    <a:lnTo>
                      <a:pt x="276" y="1038"/>
                    </a:lnTo>
                    <a:lnTo>
                      <a:pt x="270" y="1050"/>
                    </a:lnTo>
                    <a:lnTo>
                      <a:pt x="270" y="1056"/>
                    </a:lnTo>
                    <a:lnTo>
                      <a:pt x="288" y="1074"/>
                    </a:lnTo>
                    <a:lnTo>
                      <a:pt x="300" y="1080"/>
                    </a:lnTo>
                    <a:lnTo>
                      <a:pt x="306" y="1086"/>
                    </a:lnTo>
                    <a:lnTo>
                      <a:pt x="312" y="1086"/>
                    </a:lnTo>
                    <a:lnTo>
                      <a:pt x="294" y="1104"/>
                    </a:lnTo>
                    <a:lnTo>
                      <a:pt x="294" y="1110"/>
                    </a:lnTo>
                    <a:lnTo>
                      <a:pt x="300" y="1116"/>
                    </a:lnTo>
                    <a:lnTo>
                      <a:pt x="300" y="1128"/>
                    </a:lnTo>
                    <a:lnTo>
                      <a:pt x="306" y="1140"/>
                    </a:lnTo>
                    <a:lnTo>
                      <a:pt x="306" y="1152"/>
                    </a:lnTo>
                    <a:lnTo>
                      <a:pt x="312" y="1158"/>
                    </a:lnTo>
                    <a:lnTo>
                      <a:pt x="294" y="1176"/>
                    </a:lnTo>
                    <a:lnTo>
                      <a:pt x="294" y="1188"/>
                    </a:lnTo>
                    <a:lnTo>
                      <a:pt x="306" y="1194"/>
                    </a:lnTo>
                    <a:lnTo>
                      <a:pt x="318" y="1194"/>
                    </a:lnTo>
                    <a:lnTo>
                      <a:pt x="330" y="1188"/>
                    </a:lnTo>
                    <a:lnTo>
                      <a:pt x="354" y="1164"/>
                    </a:lnTo>
                    <a:lnTo>
                      <a:pt x="366" y="1158"/>
                    </a:lnTo>
                    <a:lnTo>
                      <a:pt x="378" y="1158"/>
                    </a:lnTo>
                    <a:lnTo>
                      <a:pt x="384" y="1134"/>
                    </a:lnTo>
                    <a:lnTo>
                      <a:pt x="384" y="1110"/>
                    </a:lnTo>
                    <a:lnTo>
                      <a:pt x="396" y="1110"/>
                    </a:lnTo>
                    <a:lnTo>
                      <a:pt x="402" y="1116"/>
                    </a:lnTo>
                    <a:lnTo>
                      <a:pt x="414" y="1116"/>
                    </a:lnTo>
                    <a:lnTo>
                      <a:pt x="426" y="1104"/>
                    </a:lnTo>
                    <a:lnTo>
                      <a:pt x="426" y="1092"/>
                    </a:lnTo>
                    <a:lnTo>
                      <a:pt x="420" y="1086"/>
                    </a:lnTo>
                    <a:lnTo>
                      <a:pt x="414" y="1074"/>
                    </a:lnTo>
                    <a:lnTo>
                      <a:pt x="408" y="1068"/>
                    </a:lnTo>
                    <a:lnTo>
                      <a:pt x="408" y="1062"/>
                    </a:lnTo>
                    <a:lnTo>
                      <a:pt x="414" y="1056"/>
                    </a:lnTo>
                    <a:lnTo>
                      <a:pt x="426" y="1056"/>
                    </a:lnTo>
                    <a:lnTo>
                      <a:pt x="438" y="1050"/>
                    </a:lnTo>
                    <a:lnTo>
                      <a:pt x="444" y="1044"/>
                    </a:lnTo>
                    <a:lnTo>
                      <a:pt x="450" y="1044"/>
                    </a:lnTo>
                    <a:lnTo>
                      <a:pt x="456" y="1050"/>
                    </a:lnTo>
                    <a:lnTo>
                      <a:pt x="468" y="1050"/>
                    </a:lnTo>
                    <a:lnTo>
                      <a:pt x="480" y="1044"/>
                    </a:lnTo>
                    <a:lnTo>
                      <a:pt x="498" y="1038"/>
                    </a:lnTo>
                    <a:lnTo>
                      <a:pt x="546" y="1014"/>
                    </a:lnTo>
                    <a:lnTo>
                      <a:pt x="582" y="978"/>
                    </a:lnTo>
                    <a:lnTo>
                      <a:pt x="588" y="960"/>
                    </a:lnTo>
                    <a:lnTo>
                      <a:pt x="594" y="936"/>
                    </a:lnTo>
                    <a:lnTo>
                      <a:pt x="606" y="876"/>
                    </a:lnTo>
                    <a:lnTo>
                      <a:pt x="606" y="846"/>
                    </a:lnTo>
                    <a:lnTo>
                      <a:pt x="600" y="834"/>
                    </a:lnTo>
                    <a:lnTo>
                      <a:pt x="576" y="810"/>
                    </a:lnTo>
                    <a:lnTo>
                      <a:pt x="594" y="804"/>
                    </a:lnTo>
                    <a:lnTo>
                      <a:pt x="594" y="774"/>
                    </a:lnTo>
                    <a:lnTo>
                      <a:pt x="588" y="756"/>
                    </a:lnTo>
                    <a:lnTo>
                      <a:pt x="588" y="744"/>
                    </a:lnTo>
                    <a:lnTo>
                      <a:pt x="570" y="708"/>
                    </a:lnTo>
                    <a:lnTo>
                      <a:pt x="564" y="690"/>
                    </a:lnTo>
                    <a:lnTo>
                      <a:pt x="558" y="684"/>
                    </a:lnTo>
                    <a:lnTo>
                      <a:pt x="552" y="672"/>
                    </a:lnTo>
                    <a:lnTo>
                      <a:pt x="558" y="666"/>
                    </a:lnTo>
                    <a:lnTo>
                      <a:pt x="558" y="642"/>
                    </a:lnTo>
                    <a:lnTo>
                      <a:pt x="522" y="606"/>
                    </a:lnTo>
                    <a:lnTo>
                      <a:pt x="486" y="576"/>
                    </a:lnTo>
                    <a:lnTo>
                      <a:pt x="456" y="552"/>
                    </a:lnTo>
                    <a:lnTo>
                      <a:pt x="432" y="534"/>
                    </a:lnTo>
                    <a:lnTo>
                      <a:pt x="420" y="528"/>
                    </a:lnTo>
                    <a:lnTo>
                      <a:pt x="402" y="516"/>
                    </a:lnTo>
                    <a:lnTo>
                      <a:pt x="390" y="510"/>
                    </a:lnTo>
                    <a:lnTo>
                      <a:pt x="384" y="504"/>
                    </a:lnTo>
                    <a:lnTo>
                      <a:pt x="384" y="468"/>
                    </a:lnTo>
                    <a:lnTo>
                      <a:pt x="336" y="420"/>
                    </a:lnTo>
                    <a:lnTo>
                      <a:pt x="306" y="384"/>
                    </a:lnTo>
                    <a:lnTo>
                      <a:pt x="288" y="354"/>
                    </a:lnTo>
                    <a:lnTo>
                      <a:pt x="282" y="336"/>
                    </a:lnTo>
                    <a:lnTo>
                      <a:pt x="282" y="318"/>
                    </a:lnTo>
                    <a:lnTo>
                      <a:pt x="276" y="306"/>
                    </a:lnTo>
                    <a:lnTo>
                      <a:pt x="276" y="282"/>
                    </a:lnTo>
                    <a:lnTo>
                      <a:pt x="282" y="276"/>
                    </a:lnTo>
                    <a:lnTo>
                      <a:pt x="294" y="252"/>
                    </a:lnTo>
                    <a:lnTo>
                      <a:pt x="294" y="240"/>
                    </a:lnTo>
                    <a:lnTo>
                      <a:pt x="300" y="240"/>
                    </a:lnTo>
                    <a:lnTo>
                      <a:pt x="312" y="228"/>
                    </a:lnTo>
                    <a:lnTo>
                      <a:pt x="324" y="222"/>
                    </a:lnTo>
                    <a:lnTo>
                      <a:pt x="336" y="210"/>
                    </a:lnTo>
                    <a:lnTo>
                      <a:pt x="336" y="204"/>
                    </a:lnTo>
                    <a:lnTo>
                      <a:pt x="342" y="198"/>
                    </a:lnTo>
                    <a:lnTo>
                      <a:pt x="372" y="198"/>
                    </a:lnTo>
                    <a:lnTo>
                      <a:pt x="384" y="186"/>
                    </a:lnTo>
                    <a:lnTo>
                      <a:pt x="390" y="174"/>
                    </a:lnTo>
                    <a:lnTo>
                      <a:pt x="390" y="156"/>
                    </a:lnTo>
                    <a:lnTo>
                      <a:pt x="396" y="144"/>
                    </a:lnTo>
                    <a:lnTo>
                      <a:pt x="390" y="144"/>
                    </a:lnTo>
                    <a:lnTo>
                      <a:pt x="384" y="138"/>
                    </a:lnTo>
                    <a:lnTo>
                      <a:pt x="354" y="138"/>
                    </a:lnTo>
                    <a:lnTo>
                      <a:pt x="342" y="132"/>
                    </a:lnTo>
                    <a:lnTo>
                      <a:pt x="336" y="120"/>
                    </a:lnTo>
                    <a:lnTo>
                      <a:pt x="330" y="114"/>
                    </a:lnTo>
                    <a:lnTo>
                      <a:pt x="312" y="114"/>
                    </a:lnTo>
                    <a:lnTo>
                      <a:pt x="312" y="96"/>
                    </a:lnTo>
                    <a:lnTo>
                      <a:pt x="300" y="90"/>
                    </a:lnTo>
                    <a:lnTo>
                      <a:pt x="294" y="72"/>
                    </a:lnTo>
                    <a:lnTo>
                      <a:pt x="312" y="54"/>
                    </a:lnTo>
                    <a:lnTo>
                      <a:pt x="312" y="48"/>
                    </a:lnTo>
                    <a:lnTo>
                      <a:pt x="306" y="42"/>
                    </a:lnTo>
                    <a:lnTo>
                      <a:pt x="276" y="42"/>
                    </a:lnTo>
                    <a:lnTo>
                      <a:pt x="264" y="30"/>
                    </a:lnTo>
                    <a:lnTo>
                      <a:pt x="234" y="36"/>
                    </a:lnTo>
                    <a:lnTo>
                      <a:pt x="204" y="0"/>
                    </a:lnTo>
                    <a:lnTo>
                      <a:pt x="198" y="0"/>
                    </a:lnTo>
                    <a:lnTo>
                      <a:pt x="192" y="6"/>
                    </a:lnTo>
                    <a:lnTo>
                      <a:pt x="180" y="12"/>
                    </a:lnTo>
                    <a:lnTo>
                      <a:pt x="174" y="18"/>
                    </a:lnTo>
                    <a:lnTo>
                      <a:pt x="174" y="30"/>
                    </a:lnTo>
                    <a:lnTo>
                      <a:pt x="168" y="42"/>
                    </a:lnTo>
                    <a:lnTo>
                      <a:pt x="168" y="48"/>
                    </a:lnTo>
                    <a:lnTo>
                      <a:pt x="150" y="48"/>
                    </a:lnTo>
                    <a:lnTo>
                      <a:pt x="144" y="54"/>
                    </a:lnTo>
                    <a:lnTo>
                      <a:pt x="138" y="48"/>
                    </a:lnTo>
                    <a:lnTo>
                      <a:pt x="120" y="48"/>
                    </a:lnTo>
                    <a:lnTo>
                      <a:pt x="132" y="60"/>
                    </a:lnTo>
                    <a:lnTo>
                      <a:pt x="132" y="72"/>
                    </a:lnTo>
                    <a:lnTo>
                      <a:pt x="114" y="72"/>
                    </a:lnTo>
                    <a:lnTo>
                      <a:pt x="108" y="66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90" y="66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60" y="66"/>
                    </a:lnTo>
                    <a:lnTo>
                      <a:pt x="54" y="72"/>
                    </a:lnTo>
                    <a:lnTo>
                      <a:pt x="42" y="72"/>
                    </a:lnTo>
                    <a:lnTo>
                      <a:pt x="18" y="48"/>
                    </a:lnTo>
                    <a:lnTo>
                      <a:pt x="6" y="4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20" name="United Arab Emirates"/>
              <p:cNvSpPr>
                <a:spLocks/>
              </p:cNvSpPr>
              <p:nvPr/>
            </p:nvSpPr>
            <p:spPr bwMode="auto">
              <a:xfrm>
                <a:off x="3573" y="1763"/>
                <a:ext cx="86" cy="82"/>
              </a:xfrm>
              <a:custGeom>
                <a:avLst/>
                <a:gdLst>
                  <a:gd name="T0" fmla="*/ 2147483647 w 336"/>
                  <a:gd name="T1" fmla="*/ 2147483647 h 318"/>
                  <a:gd name="T2" fmla="*/ 2147483647 w 336"/>
                  <a:gd name="T3" fmla="*/ 2147483647 h 318"/>
                  <a:gd name="T4" fmla="*/ 2147483647 w 336"/>
                  <a:gd name="T5" fmla="*/ 2147483647 h 318"/>
                  <a:gd name="T6" fmla="*/ 2147483647 w 336"/>
                  <a:gd name="T7" fmla="*/ 2147483647 h 318"/>
                  <a:gd name="T8" fmla="*/ 2147483647 w 336"/>
                  <a:gd name="T9" fmla="*/ 2147483647 h 318"/>
                  <a:gd name="T10" fmla="*/ 2147483647 w 336"/>
                  <a:gd name="T11" fmla="*/ 0 h 318"/>
                  <a:gd name="T12" fmla="*/ 2147483647 w 336"/>
                  <a:gd name="T13" fmla="*/ 2147483647 h 318"/>
                  <a:gd name="T14" fmla="*/ 2147483647 w 336"/>
                  <a:gd name="T15" fmla="*/ 2147483647 h 318"/>
                  <a:gd name="T16" fmla="*/ 2147483647 w 336"/>
                  <a:gd name="T17" fmla="*/ 2147483647 h 318"/>
                  <a:gd name="T18" fmla="*/ 2147483647 w 336"/>
                  <a:gd name="T19" fmla="*/ 2147483647 h 318"/>
                  <a:gd name="T20" fmla="*/ 2147483647 w 336"/>
                  <a:gd name="T21" fmla="*/ 2147483647 h 318"/>
                  <a:gd name="T22" fmla="*/ 2147483647 w 336"/>
                  <a:gd name="T23" fmla="*/ 2147483647 h 318"/>
                  <a:gd name="T24" fmla="*/ 2147483647 w 336"/>
                  <a:gd name="T25" fmla="*/ 2147483647 h 318"/>
                  <a:gd name="T26" fmla="*/ 2147483647 w 336"/>
                  <a:gd name="T27" fmla="*/ 2147483647 h 318"/>
                  <a:gd name="T28" fmla="*/ 2147483647 w 336"/>
                  <a:gd name="T29" fmla="*/ 2147483647 h 318"/>
                  <a:gd name="T30" fmla="*/ 2147483647 w 336"/>
                  <a:gd name="T31" fmla="*/ 2147483647 h 318"/>
                  <a:gd name="T32" fmla="*/ 2147483647 w 336"/>
                  <a:gd name="T33" fmla="*/ 2147483647 h 318"/>
                  <a:gd name="T34" fmla="*/ 2147483647 w 336"/>
                  <a:gd name="T35" fmla="*/ 2147483647 h 318"/>
                  <a:gd name="T36" fmla="*/ 0 w 336"/>
                  <a:gd name="T37" fmla="*/ 2147483647 h 318"/>
                  <a:gd name="T38" fmla="*/ 2147483647 w 336"/>
                  <a:gd name="T39" fmla="*/ 2147483647 h 318"/>
                  <a:gd name="T40" fmla="*/ 2147483647 w 336"/>
                  <a:gd name="T41" fmla="*/ 2147483647 h 318"/>
                  <a:gd name="T42" fmla="*/ 2147483647 w 336"/>
                  <a:gd name="T43" fmla="*/ 2147483647 h 318"/>
                  <a:gd name="T44" fmla="*/ 2147483647 w 336"/>
                  <a:gd name="T45" fmla="*/ 2147483647 h 318"/>
                  <a:gd name="T46" fmla="*/ 2147483647 w 336"/>
                  <a:gd name="T47" fmla="*/ 2147483647 h 318"/>
                  <a:gd name="T48" fmla="*/ 2147483647 w 336"/>
                  <a:gd name="T49" fmla="*/ 2147483647 h 318"/>
                  <a:gd name="T50" fmla="*/ 2147483647 w 336"/>
                  <a:gd name="T51" fmla="*/ 2147483647 h 318"/>
                  <a:gd name="T52" fmla="*/ 2147483647 w 336"/>
                  <a:gd name="T53" fmla="*/ 2147483647 h 318"/>
                  <a:gd name="T54" fmla="*/ 2147483647 w 336"/>
                  <a:gd name="T55" fmla="*/ 2147483647 h 318"/>
                  <a:gd name="T56" fmla="*/ 2147483647 w 336"/>
                  <a:gd name="T57" fmla="*/ 2147483647 h 318"/>
                  <a:gd name="T58" fmla="*/ 2147483647 w 336"/>
                  <a:gd name="T59" fmla="*/ 2147483647 h 318"/>
                  <a:gd name="T60" fmla="*/ 2147483647 w 336"/>
                  <a:gd name="T61" fmla="*/ 2147483647 h 318"/>
                  <a:gd name="T62" fmla="*/ 2147483647 w 336"/>
                  <a:gd name="T63" fmla="*/ 2147483647 h 318"/>
                  <a:gd name="T64" fmla="*/ 2147483647 w 336"/>
                  <a:gd name="T65" fmla="*/ 2147483647 h 318"/>
                  <a:gd name="T66" fmla="*/ 2147483647 w 336"/>
                  <a:gd name="T67" fmla="*/ 2147483647 h 318"/>
                  <a:gd name="T68" fmla="*/ 2147483647 w 336"/>
                  <a:gd name="T69" fmla="*/ 2147483647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6"/>
                  <a:gd name="T106" fmla="*/ 0 h 318"/>
                  <a:gd name="T107" fmla="*/ 336 w 336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6" h="318">
                    <a:moveTo>
                      <a:pt x="300" y="120"/>
                    </a:moveTo>
                    <a:lnTo>
                      <a:pt x="306" y="120"/>
                    </a:lnTo>
                    <a:lnTo>
                      <a:pt x="306" y="126"/>
                    </a:lnTo>
                    <a:lnTo>
                      <a:pt x="312" y="138"/>
                    </a:lnTo>
                    <a:lnTo>
                      <a:pt x="336" y="132"/>
                    </a:lnTo>
                    <a:lnTo>
                      <a:pt x="330" y="120"/>
                    </a:lnTo>
                    <a:lnTo>
                      <a:pt x="324" y="102"/>
                    </a:lnTo>
                    <a:lnTo>
                      <a:pt x="324" y="60"/>
                    </a:lnTo>
                    <a:lnTo>
                      <a:pt x="330" y="42"/>
                    </a:lnTo>
                    <a:lnTo>
                      <a:pt x="330" y="6"/>
                    </a:lnTo>
                    <a:lnTo>
                      <a:pt x="324" y="0"/>
                    </a:lnTo>
                    <a:lnTo>
                      <a:pt x="318" y="0"/>
                    </a:lnTo>
                    <a:lnTo>
                      <a:pt x="312" y="6"/>
                    </a:lnTo>
                    <a:lnTo>
                      <a:pt x="306" y="18"/>
                    </a:lnTo>
                    <a:lnTo>
                      <a:pt x="300" y="36"/>
                    </a:lnTo>
                    <a:lnTo>
                      <a:pt x="288" y="60"/>
                    </a:lnTo>
                    <a:lnTo>
                      <a:pt x="282" y="66"/>
                    </a:lnTo>
                    <a:lnTo>
                      <a:pt x="282" y="72"/>
                    </a:lnTo>
                    <a:lnTo>
                      <a:pt x="276" y="72"/>
                    </a:lnTo>
                    <a:lnTo>
                      <a:pt x="264" y="78"/>
                    </a:lnTo>
                    <a:lnTo>
                      <a:pt x="234" y="108"/>
                    </a:lnTo>
                    <a:lnTo>
                      <a:pt x="228" y="120"/>
                    </a:lnTo>
                    <a:lnTo>
                      <a:pt x="216" y="132"/>
                    </a:lnTo>
                    <a:lnTo>
                      <a:pt x="204" y="138"/>
                    </a:lnTo>
                    <a:lnTo>
                      <a:pt x="198" y="150"/>
                    </a:lnTo>
                    <a:lnTo>
                      <a:pt x="198" y="168"/>
                    </a:lnTo>
                    <a:lnTo>
                      <a:pt x="192" y="180"/>
                    </a:lnTo>
                    <a:lnTo>
                      <a:pt x="192" y="186"/>
                    </a:lnTo>
                    <a:lnTo>
                      <a:pt x="186" y="192"/>
                    </a:lnTo>
                    <a:lnTo>
                      <a:pt x="150" y="192"/>
                    </a:lnTo>
                    <a:lnTo>
                      <a:pt x="132" y="186"/>
                    </a:lnTo>
                    <a:lnTo>
                      <a:pt x="90" y="186"/>
                    </a:lnTo>
                    <a:lnTo>
                      <a:pt x="72" y="192"/>
                    </a:lnTo>
                    <a:lnTo>
                      <a:pt x="48" y="204"/>
                    </a:lnTo>
                    <a:lnTo>
                      <a:pt x="24" y="204"/>
                    </a:lnTo>
                    <a:lnTo>
                      <a:pt x="12" y="192"/>
                    </a:lnTo>
                    <a:lnTo>
                      <a:pt x="0" y="186"/>
                    </a:lnTo>
                    <a:lnTo>
                      <a:pt x="0" y="198"/>
                    </a:lnTo>
                    <a:lnTo>
                      <a:pt x="18" y="216"/>
                    </a:lnTo>
                    <a:lnTo>
                      <a:pt x="30" y="240"/>
                    </a:lnTo>
                    <a:lnTo>
                      <a:pt x="54" y="264"/>
                    </a:lnTo>
                    <a:lnTo>
                      <a:pt x="60" y="276"/>
                    </a:lnTo>
                    <a:lnTo>
                      <a:pt x="72" y="282"/>
                    </a:lnTo>
                    <a:lnTo>
                      <a:pt x="78" y="294"/>
                    </a:lnTo>
                    <a:lnTo>
                      <a:pt x="96" y="294"/>
                    </a:lnTo>
                    <a:lnTo>
                      <a:pt x="132" y="300"/>
                    </a:lnTo>
                    <a:lnTo>
                      <a:pt x="228" y="312"/>
                    </a:lnTo>
                    <a:lnTo>
                      <a:pt x="270" y="318"/>
                    </a:lnTo>
                    <a:lnTo>
                      <a:pt x="264" y="306"/>
                    </a:lnTo>
                    <a:lnTo>
                      <a:pt x="258" y="300"/>
                    </a:lnTo>
                    <a:lnTo>
                      <a:pt x="252" y="288"/>
                    </a:lnTo>
                    <a:lnTo>
                      <a:pt x="252" y="276"/>
                    </a:lnTo>
                    <a:lnTo>
                      <a:pt x="258" y="270"/>
                    </a:lnTo>
                    <a:lnTo>
                      <a:pt x="264" y="258"/>
                    </a:lnTo>
                    <a:lnTo>
                      <a:pt x="270" y="252"/>
                    </a:lnTo>
                    <a:lnTo>
                      <a:pt x="276" y="240"/>
                    </a:lnTo>
                    <a:lnTo>
                      <a:pt x="276" y="228"/>
                    </a:lnTo>
                    <a:lnTo>
                      <a:pt x="282" y="216"/>
                    </a:lnTo>
                    <a:lnTo>
                      <a:pt x="282" y="204"/>
                    </a:lnTo>
                    <a:lnTo>
                      <a:pt x="288" y="198"/>
                    </a:lnTo>
                    <a:lnTo>
                      <a:pt x="288" y="192"/>
                    </a:lnTo>
                    <a:lnTo>
                      <a:pt x="300" y="192"/>
                    </a:lnTo>
                    <a:lnTo>
                      <a:pt x="300" y="198"/>
                    </a:lnTo>
                    <a:lnTo>
                      <a:pt x="306" y="198"/>
                    </a:lnTo>
                    <a:lnTo>
                      <a:pt x="306" y="192"/>
                    </a:lnTo>
                    <a:lnTo>
                      <a:pt x="288" y="174"/>
                    </a:lnTo>
                    <a:lnTo>
                      <a:pt x="288" y="144"/>
                    </a:lnTo>
                    <a:lnTo>
                      <a:pt x="294" y="132"/>
                    </a:lnTo>
                    <a:lnTo>
                      <a:pt x="294" y="126"/>
                    </a:lnTo>
                    <a:lnTo>
                      <a:pt x="300" y="12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21" name="Turkmenistan"/>
              <p:cNvSpPr>
                <a:spLocks/>
              </p:cNvSpPr>
              <p:nvPr/>
            </p:nvSpPr>
            <p:spPr bwMode="auto">
              <a:xfrm>
                <a:off x="3540" y="1429"/>
                <a:ext cx="258" cy="155"/>
              </a:xfrm>
              <a:custGeom>
                <a:avLst/>
                <a:gdLst>
                  <a:gd name="T0" fmla="*/ 2147483647 w 1008"/>
                  <a:gd name="T1" fmla="*/ 2147483647 h 606"/>
                  <a:gd name="T2" fmla="*/ 2147483647 w 1008"/>
                  <a:gd name="T3" fmla="*/ 2147483647 h 606"/>
                  <a:gd name="T4" fmla="*/ 2147483647 w 1008"/>
                  <a:gd name="T5" fmla="*/ 2147483647 h 606"/>
                  <a:gd name="T6" fmla="*/ 2147483647 w 1008"/>
                  <a:gd name="T7" fmla="*/ 2147483647 h 606"/>
                  <a:gd name="T8" fmla="*/ 2147483647 w 1008"/>
                  <a:gd name="T9" fmla="*/ 2147483647 h 606"/>
                  <a:gd name="T10" fmla="*/ 2147483647 w 1008"/>
                  <a:gd name="T11" fmla="*/ 2147483647 h 606"/>
                  <a:gd name="T12" fmla="*/ 2147483647 w 1008"/>
                  <a:gd name="T13" fmla="*/ 2147483647 h 606"/>
                  <a:gd name="T14" fmla="*/ 2147483647 w 1008"/>
                  <a:gd name="T15" fmla="*/ 2147483647 h 606"/>
                  <a:gd name="T16" fmla="*/ 2147483647 w 1008"/>
                  <a:gd name="T17" fmla="*/ 2147483647 h 606"/>
                  <a:gd name="T18" fmla="*/ 2147483647 w 1008"/>
                  <a:gd name="T19" fmla="*/ 2147483647 h 606"/>
                  <a:gd name="T20" fmla="*/ 2147483647 w 1008"/>
                  <a:gd name="T21" fmla="*/ 2147483647 h 606"/>
                  <a:gd name="T22" fmla="*/ 2147483647 w 1008"/>
                  <a:gd name="T23" fmla="*/ 2147483647 h 606"/>
                  <a:gd name="T24" fmla="*/ 2147483647 w 1008"/>
                  <a:gd name="T25" fmla="*/ 2147483647 h 606"/>
                  <a:gd name="T26" fmla="*/ 2147483647 w 1008"/>
                  <a:gd name="T27" fmla="*/ 2147483647 h 606"/>
                  <a:gd name="T28" fmla="*/ 2147483647 w 1008"/>
                  <a:gd name="T29" fmla="*/ 2147483647 h 606"/>
                  <a:gd name="T30" fmla="*/ 2147483647 w 1008"/>
                  <a:gd name="T31" fmla="*/ 2147483647 h 606"/>
                  <a:gd name="T32" fmla="*/ 2147483647 w 1008"/>
                  <a:gd name="T33" fmla="*/ 2147483647 h 606"/>
                  <a:gd name="T34" fmla="*/ 2147483647 w 1008"/>
                  <a:gd name="T35" fmla="*/ 2147483647 h 606"/>
                  <a:gd name="T36" fmla="*/ 2147483647 w 1008"/>
                  <a:gd name="T37" fmla="*/ 2147483647 h 606"/>
                  <a:gd name="T38" fmla="*/ 2147483647 w 1008"/>
                  <a:gd name="T39" fmla="*/ 2147483647 h 606"/>
                  <a:gd name="T40" fmla="*/ 2147483647 w 1008"/>
                  <a:gd name="T41" fmla="*/ 2147483647 h 606"/>
                  <a:gd name="T42" fmla="*/ 2147483647 w 1008"/>
                  <a:gd name="T43" fmla="*/ 2147483647 h 606"/>
                  <a:gd name="T44" fmla="*/ 2147483647 w 1008"/>
                  <a:gd name="T45" fmla="*/ 2147483647 h 606"/>
                  <a:gd name="T46" fmla="*/ 2147483647 w 1008"/>
                  <a:gd name="T47" fmla="*/ 2147483647 h 606"/>
                  <a:gd name="T48" fmla="*/ 2147483647 w 1008"/>
                  <a:gd name="T49" fmla="*/ 2147483647 h 606"/>
                  <a:gd name="T50" fmla="*/ 2147483647 w 1008"/>
                  <a:gd name="T51" fmla="*/ 2147483647 h 606"/>
                  <a:gd name="T52" fmla="*/ 2147483647 w 1008"/>
                  <a:gd name="T53" fmla="*/ 2147483647 h 606"/>
                  <a:gd name="T54" fmla="*/ 2147483647 w 1008"/>
                  <a:gd name="T55" fmla="*/ 2147483647 h 606"/>
                  <a:gd name="T56" fmla="*/ 2147483647 w 1008"/>
                  <a:gd name="T57" fmla="*/ 2147483647 h 606"/>
                  <a:gd name="T58" fmla="*/ 2147483647 w 1008"/>
                  <a:gd name="T59" fmla="*/ 2147483647 h 606"/>
                  <a:gd name="T60" fmla="*/ 2147483647 w 1008"/>
                  <a:gd name="T61" fmla="*/ 2147483647 h 606"/>
                  <a:gd name="T62" fmla="*/ 2147483647 w 1008"/>
                  <a:gd name="T63" fmla="*/ 2147483647 h 606"/>
                  <a:gd name="T64" fmla="*/ 2147483647 w 1008"/>
                  <a:gd name="T65" fmla="*/ 2147483647 h 606"/>
                  <a:gd name="T66" fmla="*/ 2147483647 w 1008"/>
                  <a:gd name="T67" fmla="*/ 2147483647 h 606"/>
                  <a:gd name="T68" fmla="*/ 2147483647 w 1008"/>
                  <a:gd name="T69" fmla="*/ 2147483647 h 606"/>
                  <a:gd name="T70" fmla="*/ 2147483647 w 1008"/>
                  <a:gd name="T71" fmla="*/ 2147483647 h 606"/>
                  <a:gd name="T72" fmla="*/ 2147483647 w 1008"/>
                  <a:gd name="T73" fmla="*/ 2147483647 h 606"/>
                  <a:gd name="T74" fmla="*/ 2147483647 w 1008"/>
                  <a:gd name="T75" fmla="*/ 2147483647 h 606"/>
                  <a:gd name="T76" fmla="*/ 2147483647 w 1008"/>
                  <a:gd name="T77" fmla="*/ 2147483647 h 606"/>
                  <a:gd name="T78" fmla="*/ 2147483647 w 1008"/>
                  <a:gd name="T79" fmla="*/ 2147483647 h 606"/>
                  <a:gd name="T80" fmla="*/ 2147483647 w 1008"/>
                  <a:gd name="T81" fmla="*/ 2147483647 h 606"/>
                  <a:gd name="T82" fmla="*/ 2147483647 w 1008"/>
                  <a:gd name="T83" fmla="*/ 2147483647 h 606"/>
                  <a:gd name="T84" fmla="*/ 2147483647 w 1008"/>
                  <a:gd name="T85" fmla="*/ 2147483647 h 606"/>
                  <a:gd name="T86" fmla="*/ 2147483647 w 1008"/>
                  <a:gd name="T87" fmla="*/ 2147483647 h 606"/>
                  <a:gd name="T88" fmla="*/ 2147483647 w 1008"/>
                  <a:gd name="T89" fmla="*/ 2147483647 h 606"/>
                  <a:gd name="T90" fmla="*/ 2147483647 w 1008"/>
                  <a:gd name="T91" fmla="*/ 2147483647 h 606"/>
                  <a:gd name="T92" fmla="*/ 2147483647 w 1008"/>
                  <a:gd name="T93" fmla="*/ 2147483647 h 606"/>
                  <a:gd name="T94" fmla="*/ 2147483647 w 1008"/>
                  <a:gd name="T95" fmla="*/ 2147483647 h 606"/>
                  <a:gd name="T96" fmla="*/ 2147483647 w 1008"/>
                  <a:gd name="T97" fmla="*/ 2147483647 h 606"/>
                  <a:gd name="T98" fmla="*/ 2147483647 w 1008"/>
                  <a:gd name="T99" fmla="*/ 2147483647 h 606"/>
                  <a:gd name="T100" fmla="*/ 2147483647 w 1008"/>
                  <a:gd name="T101" fmla="*/ 2147483647 h 606"/>
                  <a:gd name="T102" fmla="*/ 2147483647 w 1008"/>
                  <a:gd name="T103" fmla="*/ 2147483647 h 606"/>
                  <a:gd name="T104" fmla="*/ 0 w 1008"/>
                  <a:gd name="T105" fmla="*/ 2147483647 h 606"/>
                  <a:gd name="T106" fmla="*/ 2147483647 w 1008"/>
                  <a:gd name="T107" fmla="*/ 2147483647 h 606"/>
                  <a:gd name="T108" fmla="*/ 2147483647 w 1008"/>
                  <a:gd name="T109" fmla="*/ 2147483647 h 6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08"/>
                  <a:gd name="T166" fmla="*/ 0 h 606"/>
                  <a:gd name="T167" fmla="*/ 1008 w 1008"/>
                  <a:gd name="T168" fmla="*/ 606 h 60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08" h="606">
                    <a:moveTo>
                      <a:pt x="48" y="150"/>
                    </a:moveTo>
                    <a:lnTo>
                      <a:pt x="48" y="156"/>
                    </a:lnTo>
                    <a:lnTo>
                      <a:pt x="42" y="162"/>
                    </a:lnTo>
                    <a:lnTo>
                      <a:pt x="36" y="174"/>
                    </a:lnTo>
                    <a:lnTo>
                      <a:pt x="36" y="186"/>
                    </a:lnTo>
                    <a:lnTo>
                      <a:pt x="42" y="198"/>
                    </a:lnTo>
                    <a:lnTo>
                      <a:pt x="48" y="204"/>
                    </a:lnTo>
                    <a:lnTo>
                      <a:pt x="54" y="216"/>
                    </a:lnTo>
                    <a:lnTo>
                      <a:pt x="60" y="222"/>
                    </a:lnTo>
                    <a:lnTo>
                      <a:pt x="60" y="228"/>
                    </a:lnTo>
                    <a:lnTo>
                      <a:pt x="90" y="222"/>
                    </a:lnTo>
                    <a:lnTo>
                      <a:pt x="90" y="246"/>
                    </a:lnTo>
                    <a:lnTo>
                      <a:pt x="114" y="258"/>
                    </a:lnTo>
                    <a:lnTo>
                      <a:pt x="90" y="258"/>
                    </a:lnTo>
                    <a:lnTo>
                      <a:pt x="78" y="264"/>
                    </a:lnTo>
                    <a:lnTo>
                      <a:pt x="72" y="264"/>
                    </a:lnTo>
                    <a:lnTo>
                      <a:pt x="72" y="270"/>
                    </a:lnTo>
                    <a:lnTo>
                      <a:pt x="78" y="276"/>
                    </a:lnTo>
                    <a:lnTo>
                      <a:pt x="90" y="276"/>
                    </a:lnTo>
                    <a:lnTo>
                      <a:pt x="96" y="282"/>
                    </a:lnTo>
                    <a:lnTo>
                      <a:pt x="114" y="282"/>
                    </a:lnTo>
                    <a:lnTo>
                      <a:pt x="120" y="288"/>
                    </a:lnTo>
                    <a:lnTo>
                      <a:pt x="126" y="300"/>
                    </a:lnTo>
                    <a:lnTo>
                      <a:pt x="132" y="306"/>
                    </a:lnTo>
                    <a:lnTo>
                      <a:pt x="138" y="354"/>
                    </a:lnTo>
                    <a:lnTo>
                      <a:pt x="150" y="360"/>
                    </a:lnTo>
                    <a:lnTo>
                      <a:pt x="150" y="372"/>
                    </a:lnTo>
                    <a:lnTo>
                      <a:pt x="144" y="378"/>
                    </a:lnTo>
                    <a:lnTo>
                      <a:pt x="144" y="402"/>
                    </a:lnTo>
                    <a:lnTo>
                      <a:pt x="150" y="414"/>
                    </a:lnTo>
                    <a:lnTo>
                      <a:pt x="150" y="426"/>
                    </a:lnTo>
                    <a:lnTo>
                      <a:pt x="156" y="432"/>
                    </a:lnTo>
                    <a:lnTo>
                      <a:pt x="156" y="438"/>
                    </a:lnTo>
                    <a:lnTo>
                      <a:pt x="186" y="438"/>
                    </a:lnTo>
                    <a:lnTo>
                      <a:pt x="198" y="426"/>
                    </a:lnTo>
                    <a:lnTo>
                      <a:pt x="210" y="420"/>
                    </a:lnTo>
                    <a:lnTo>
                      <a:pt x="210" y="408"/>
                    </a:lnTo>
                    <a:lnTo>
                      <a:pt x="216" y="402"/>
                    </a:lnTo>
                    <a:lnTo>
                      <a:pt x="228" y="396"/>
                    </a:lnTo>
                    <a:lnTo>
                      <a:pt x="246" y="378"/>
                    </a:lnTo>
                    <a:lnTo>
                      <a:pt x="258" y="372"/>
                    </a:lnTo>
                    <a:lnTo>
                      <a:pt x="294" y="372"/>
                    </a:lnTo>
                    <a:lnTo>
                      <a:pt x="306" y="378"/>
                    </a:lnTo>
                    <a:lnTo>
                      <a:pt x="312" y="372"/>
                    </a:lnTo>
                    <a:lnTo>
                      <a:pt x="312" y="366"/>
                    </a:lnTo>
                    <a:lnTo>
                      <a:pt x="372" y="366"/>
                    </a:lnTo>
                    <a:lnTo>
                      <a:pt x="384" y="378"/>
                    </a:lnTo>
                    <a:lnTo>
                      <a:pt x="384" y="390"/>
                    </a:lnTo>
                    <a:lnTo>
                      <a:pt x="414" y="390"/>
                    </a:lnTo>
                    <a:lnTo>
                      <a:pt x="420" y="396"/>
                    </a:lnTo>
                    <a:lnTo>
                      <a:pt x="432" y="402"/>
                    </a:lnTo>
                    <a:lnTo>
                      <a:pt x="438" y="408"/>
                    </a:lnTo>
                    <a:lnTo>
                      <a:pt x="450" y="414"/>
                    </a:lnTo>
                    <a:lnTo>
                      <a:pt x="450" y="408"/>
                    </a:lnTo>
                    <a:lnTo>
                      <a:pt x="468" y="408"/>
                    </a:lnTo>
                    <a:lnTo>
                      <a:pt x="480" y="414"/>
                    </a:lnTo>
                    <a:lnTo>
                      <a:pt x="498" y="414"/>
                    </a:lnTo>
                    <a:lnTo>
                      <a:pt x="510" y="420"/>
                    </a:lnTo>
                    <a:lnTo>
                      <a:pt x="516" y="420"/>
                    </a:lnTo>
                    <a:lnTo>
                      <a:pt x="522" y="426"/>
                    </a:lnTo>
                    <a:lnTo>
                      <a:pt x="522" y="432"/>
                    </a:lnTo>
                    <a:lnTo>
                      <a:pt x="528" y="444"/>
                    </a:lnTo>
                    <a:lnTo>
                      <a:pt x="534" y="450"/>
                    </a:lnTo>
                    <a:lnTo>
                      <a:pt x="540" y="450"/>
                    </a:lnTo>
                    <a:lnTo>
                      <a:pt x="546" y="456"/>
                    </a:lnTo>
                    <a:lnTo>
                      <a:pt x="558" y="456"/>
                    </a:lnTo>
                    <a:lnTo>
                      <a:pt x="570" y="468"/>
                    </a:lnTo>
                    <a:lnTo>
                      <a:pt x="582" y="474"/>
                    </a:lnTo>
                    <a:lnTo>
                      <a:pt x="588" y="486"/>
                    </a:lnTo>
                    <a:lnTo>
                      <a:pt x="594" y="492"/>
                    </a:lnTo>
                    <a:lnTo>
                      <a:pt x="660" y="486"/>
                    </a:lnTo>
                    <a:lnTo>
                      <a:pt x="660" y="522"/>
                    </a:lnTo>
                    <a:lnTo>
                      <a:pt x="672" y="522"/>
                    </a:lnTo>
                    <a:lnTo>
                      <a:pt x="666" y="546"/>
                    </a:lnTo>
                    <a:lnTo>
                      <a:pt x="678" y="576"/>
                    </a:lnTo>
                    <a:lnTo>
                      <a:pt x="684" y="582"/>
                    </a:lnTo>
                    <a:lnTo>
                      <a:pt x="696" y="582"/>
                    </a:lnTo>
                    <a:lnTo>
                      <a:pt x="702" y="588"/>
                    </a:lnTo>
                    <a:lnTo>
                      <a:pt x="714" y="588"/>
                    </a:lnTo>
                    <a:lnTo>
                      <a:pt x="720" y="582"/>
                    </a:lnTo>
                    <a:lnTo>
                      <a:pt x="726" y="582"/>
                    </a:lnTo>
                    <a:lnTo>
                      <a:pt x="750" y="606"/>
                    </a:lnTo>
                    <a:lnTo>
                      <a:pt x="774" y="606"/>
                    </a:lnTo>
                    <a:lnTo>
                      <a:pt x="786" y="600"/>
                    </a:lnTo>
                    <a:lnTo>
                      <a:pt x="792" y="594"/>
                    </a:lnTo>
                    <a:lnTo>
                      <a:pt x="804" y="570"/>
                    </a:lnTo>
                    <a:lnTo>
                      <a:pt x="804" y="558"/>
                    </a:lnTo>
                    <a:lnTo>
                      <a:pt x="816" y="558"/>
                    </a:lnTo>
                    <a:lnTo>
                      <a:pt x="852" y="540"/>
                    </a:lnTo>
                    <a:lnTo>
                      <a:pt x="858" y="528"/>
                    </a:lnTo>
                    <a:lnTo>
                      <a:pt x="870" y="522"/>
                    </a:lnTo>
                    <a:lnTo>
                      <a:pt x="882" y="522"/>
                    </a:lnTo>
                    <a:lnTo>
                      <a:pt x="882" y="462"/>
                    </a:lnTo>
                    <a:lnTo>
                      <a:pt x="888" y="450"/>
                    </a:lnTo>
                    <a:lnTo>
                      <a:pt x="900" y="444"/>
                    </a:lnTo>
                    <a:lnTo>
                      <a:pt x="936" y="444"/>
                    </a:lnTo>
                    <a:lnTo>
                      <a:pt x="936" y="420"/>
                    </a:lnTo>
                    <a:lnTo>
                      <a:pt x="948" y="420"/>
                    </a:lnTo>
                    <a:lnTo>
                      <a:pt x="960" y="426"/>
                    </a:lnTo>
                    <a:lnTo>
                      <a:pt x="966" y="432"/>
                    </a:lnTo>
                    <a:lnTo>
                      <a:pt x="978" y="438"/>
                    </a:lnTo>
                    <a:lnTo>
                      <a:pt x="1008" y="438"/>
                    </a:lnTo>
                    <a:lnTo>
                      <a:pt x="1008" y="426"/>
                    </a:lnTo>
                    <a:lnTo>
                      <a:pt x="996" y="414"/>
                    </a:lnTo>
                    <a:lnTo>
                      <a:pt x="996" y="396"/>
                    </a:lnTo>
                    <a:lnTo>
                      <a:pt x="1002" y="390"/>
                    </a:lnTo>
                    <a:lnTo>
                      <a:pt x="954" y="360"/>
                    </a:lnTo>
                    <a:lnTo>
                      <a:pt x="930" y="366"/>
                    </a:lnTo>
                    <a:lnTo>
                      <a:pt x="924" y="366"/>
                    </a:lnTo>
                    <a:lnTo>
                      <a:pt x="912" y="354"/>
                    </a:lnTo>
                    <a:lnTo>
                      <a:pt x="900" y="354"/>
                    </a:lnTo>
                    <a:lnTo>
                      <a:pt x="888" y="342"/>
                    </a:lnTo>
                    <a:lnTo>
                      <a:pt x="876" y="336"/>
                    </a:lnTo>
                    <a:lnTo>
                      <a:pt x="870" y="330"/>
                    </a:lnTo>
                    <a:lnTo>
                      <a:pt x="846" y="318"/>
                    </a:lnTo>
                    <a:lnTo>
                      <a:pt x="828" y="306"/>
                    </a:lnTo>
                    <a:lnTo>
                      <a:pt x="804" y="306"/>
                    </a:lnTo>
                    <a:lnTo>
                      <a:pt x="774" y="288"/>
                    </a:lnTo>
                    <a:lnTo>
                      <a:pt x="768" y="282"/>
                    </a:lnTo>
                    <a:lnTo>
                      <a:pt x="762" y="270"/>
                    </a:lnTo>
                    <a:lnTo>
                      <a:pt x="750" y="258"/>
                    </a:lnTo>
                    <a:lnTo>
                      <a:pt x="744" y="258"/>
                    </a:lnTo>
                    <a:lnTo>
                      <a:pt x="732" y="252"/>
                    </a:lnTo>
                    <a:lnTo>
                      <a:pt x="714" y="252"/>
                    </a:lnTo>
                    <a:lnTo>
                      <a:pt x="702" y="246"/>
                    </a:lnTo>
                    <a:lnTo>
                      <a:pt x="690" y="234"/>
                    </a:lnTo>
                    <a:lnTo>
                      <a:pt x="672" y="198"/>
                    </a:lnTo>
                    <a:lnTo>
                      <a:pt x="666" y="192"/>
                    </a:lnTo>
                    <a:lnTo>
                      <a:pt x="666" y="186"/>
                    </a:lnTo>
                    <a:lnTo>
                      <a:pt x="648" y="168"/>
                    </a:lnTo>
                    <a:lnTo>
                      <a:pt x="630" y="138"/>
                    </a:lnTo>
                    <a:lnTo>
                      <a:pt x="594" y="120"/>
                    </a:lnTo>
                    <a:lnTo>
                      <a:pt x="594" y="126"/>
                    </a:lnTo>
                    <a:lnTo>
                      <a:pt x="540" y="120"/>
                    </a:lnTo>
                    <a:lnTo>
                      <a:pt x="510" y="120"/>
                    </a:lnTo>
                    <a:lnTo>
                      <a:pt x="492" y="102"/>
                    </a:lnTo>
                    <a:lnTo>
                      <a:pt x="492" y="90"/>
                    </a:lnTo>
                    <a:lnTo>
                      <a:pt x="504" y="78"/>
                    </a:lnTo>
                    <a:lnTo>
                      <a:pt x="492" y="72"/>
                    </a:lnTo>
                    <a:lnTo>
                      <a:pt x="492" y="60"/>
                    </a:lnTo>
                    <a:lnTo>
                      <a:pt x="486" y="48"/>
                    </a:lnTo>
                    <a:lnTo>
                      <a:pt x="480" y="42"/>
                    </a:lnTo>
                    <a:lnTo>
                      <a:pt x="444" y="42"/>
                    </a:lnTo>
                    <a:lnTo>
                      <a:pt x="432" y="36"/>
                    </a:lnTo>
                    <a:lnTo>
                      <a:pt x="432" y="24"/>
                    </a:lnTo>
                    <a:lnTo>
                      <a:pt x="408" y="24"/>
                    </a:lnTo>
                    <a:lnTo>
                      <a:pt x="390" y="0"/>
                    </a:lnTo>
                    <a:lnTo>
                      <a:pt x="384" y="12"/>
                    </a:lnTo>
                    <a:lnTo>
                      <a:pt x="354" y="6"/>
                    </a:lnTo>
                    <a:lnTo>
                      <a:pt x="384" y="36"/>
                    </a:lnTo>
                    <a:lnTo>
                      <a:pt x="378" y="30"/>
                    </a:lnTo>
                    <a:lnTo>
                      <a:pt x="366" y="30"/>
                    </a:lnTo>
                    <a:lnTo>
                      <a:pt x="360" y="24"/>
                    </a:lnTo>
                    <a:lnTo>
                      <a:pt x="354" y="24"/>
                    </a:lnTo>
                    <a:lnTo>
                      <a:pt x="348" y="30"/>
                    </a:lnTo>
                    <a:lnTo>
                      <a:pt x="348" y="42"/>
                    </a:lnTo>
                    <a:lnTo>
                      <a:pt x="342" y="42"/>
                    </a:lnTo>
                    <a:lnTo>
                      <a:pt x="336" y="48"/>
                    </a:lnTo>
                    <a:lnTo>
                      <a:pt x="324" y="48"/>
                    </a:lnTo>
                    <a:lnTo>
                      <a:pt x="312" y="54"/>
                    </a:lnTo>
                    <a:lnTo>
                      <a:pt x="294" y="72"/>
                    </a:lnTo>
                    <a:lnTo>
                      <a:pt x="294" y="84"/>
                    </a:lnTo>
                    <a:lnTo>
                      <a:pt x="300" y="102"/>
                    </a:lnTo>
                    <a:lnTo>
                      <a:pt x="312" y="108"/>
                    </a:lnTo>
                    <a:lnTo>
                      <a:pt x="318" y="120"/>
                    </a:lnTo>
                    <a:lnTo>
                      <a:pt x="252" y="120"/>
                    </a:lnTo>
                    <a:lnTo>
                      <a:pt x="240" y="108"/>
                    </a:lnTo>
                    <a:lnTo>
                      <a:pt x="228" y="108"/>
                    </a:lnTo>
                    <a:lnTo>
                      <a:pt x="228" y="114"/>
                    </a:lnTo>
                    <a:lnTo>
                      <a:pt x="216" y="126"/>
                    </a:lnTo>
                    <a:lnTo>
                      <a:pt x="210" y="120"/>
                    </a:lnTo>
                    <a:lnTo>
                      <a:pt x="198" y="114"/>
                    </a:lnTo>
                    <a:lnTo>
                      <a:pt x="174" y="90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56" y="60"/>
                    </a:lnTo>
                    <a:lnTo>
                      <a:pt x="144" y="54"/>
                    </a:lnTo>
                    <a:lnTo>
                      <a:pt x="132" y="42"/>
                    </a:lnTo>
                    <a:lnTo>
                      <a:pt x="120" y="42"/>
                    </a:lnTo>
                    <a:lnTo>
                      <a:pt x="96" y="30"/>
                    </a:lnTo>
                    <a:lnTo>
                      <a:pt x="78" y="30"/>
                    </a:lnTo>
                    <a:lnTo>
                      <a:pt x="72" y="36"/>
                    </a:lnTo>
                    <a:lnTo>
                      <a:pt x="72" y="48"/>
                    </a:lnTo>
                    <a:lnTo>
                      <a:pt x="84" y="54"/>
                    </a:lnTo>
                    <a:lnTo>
                      <a:pt x="90" y="54"/>
                    </a:lnTo>
                    <a:lnTo>
                      <a:pt x="90" y="66"/>
                    </a:lnTo>
                    <a:lnTo>
                      <a:pt x="96" y="66"/>
                    </a:lnTo>
                    <a:lnTo>
                      <a:pt x="96" y="72"/>
                    </a:lnTo>
                    <a:lnTo>
                      <a:pt x="102" y="84"/>
                    </a:lnTo>
                    <a:lnTo>
                      <a:pt x="114" y="90"/>
                    </a:lnTo>
                    <a:lnTo>
                      <a:pt x="126" y="102"/>
                    </a:lnTo>
                    <a:lnTo>
                      <a:pt x="138" y="108"/>
                    </a:lnTo>
                    <a:lnTo>
                      <a:pt x="150" y="120"/>
                    </a:lnTo>
                    <a:lnTo>
                      <a:pt x="162" y="126"/>
                    </a:lnTo>
                    <a:lnTo>
                      <a:pt x="162" y="150"/>
                    </a:lnTo>
                    <a:lnTo>
                      <a:pt x="156" y="156"/>
                    </a:lnTo>
                    <a:lnTo>
                      <a:pt x="144" y="156"/>
                    </a:lnTo>
                    <a:lnTo>
                      <a:pt x="132" y="150"/>
                    </a:lnTo>
                    <a:lnTo>
                      <a:pt x="120" y="138"/>
                    </a:lnTo>
                    <a:lnTo>
                      <a:pt x="120" y="162"/>
                    </a:lnTo>
                    <a:lnTo>
                      <a:pt x="78" y="162"/>
                    </a:lnTo>
                    <a:lnTo>
                      <a:pt x="66" y="144"/>
                    </a:lnTo>
                    <a:lnTo>
                      <a:pt x="60" y="150"/>
                    </a:lnTo>
                    <a:lnTo>
                      <a:pt x="48" y="138"/>
                    </a:lnTo>
                    <a:lnTo>
                      <a:pt x="42" y="126"/>
                    </a:lnTo>
                    <a:lnTo>
                      <a:pt x="36" y="120"/>
                    </a:lnTo>
                    <a:lnTo>
                      <a:pt x="36" y="102"/>
                    </a:lnTo>
                    <a:lnTo>
                      <a:pt x="30" y="96"/>
                    </a:lnTo>
                    <a:lnTo>
                      <a:pt x="30" y="84"/>
                    </a:lnTo>
                    <a:lnTo>
                      <a:pt x="24" y="78"/>
                    </a:lnTo>
                    <a:lnTo>
                      <a:pt x="0" y="78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12" y="102"/>
                    </a:lnTo>
                    <a:lnTo>
                      <a:pt x="18" y="108"/>
                    </a:lnTo>
                    <a:lnTo>
                      <a:pt x="24" y="120"/>
                    </a:lnTo>
                    <a:lnTo>
                      <a:pt x="36" y="126"/>
                    </a:lnTo>
                    <a:lnTo>
                      <a:pt x="42" y="138"/>
                    </a:lnTo>
                    <a:lnTo>
                      <a:pt x="48" y="144"/>
                    </a:lnTo>
                    <a:lnTo>
                      <a:pt x="48" y="15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22" name="Turkey"/>
              <p:cNvSpPr>
                <a:spLocks noEditPoints="1"/>
              </p:cNvSpPr>
              <p:nvPr/>
            </p:nvSpPr>
            <p:spPr bwMode="auto">
              <a:xfrm>
                <a:off x="3088" y="1441"/>
                <a:ext cx="340" cy="130"/>
              </a:xfrm>
              <a:custGeom>
                <a:avLst/>
                <a:gdLst>
                  <a:gd name="T0" fmla="*/ 2147483647 w 1332"/>
                  <a:gd name="T1" fmla="*/ 2147483647 h 510"/>
                  <a:gd name="T2" fmla="*/ 2147483647 w 1332"/>
                  <a:gd name="T3" fmla="*/ 2147483647 h 510"/>
                  <a:gd name="T4" fmla="*/ 2147483647 w 1332"/>
                  <a:gd name="T5" fmla="*/ 2147483647 h 510"/>
                  <a:gd name="T6" fmla="*/ 2147483647 w 1332"/>
                  <a:gd name="T7" fmla="*/ 2147483647 h 510"/>
                  <a:gd name="T8" fmla="*/ 2147483647 w 1332"/>
                  <a:gd name="T9" fmla="*/ 2147483647 h 510"/>
                  <a:gd name="T10" fmla="*/ 2147483647 w 1332"/>
                  <a:gd name="T11" fmla="*/ 2147483647 h 510"/>
                  <a:gd name="T12" fmla="*/ 2147483647 w 1332"/>
                  <a:gd name="T13" fmla="*/ 2147483647 h 510"/>
                  <a:gd name="T14" fmla="*/ 2147483647 w 1332"/>
                  <a:gd name="T15" fmla="*/ 2147483647 h 510"/>
                  <a:gd name="T16" fmla="*/ 2147483647 w 1332"/>
                  <a:gd name="T17" fmla="*/ 2147483647 h 510"/>
                  <a:gd name="T18" fmla="*/ 2147483647 w 1332"/>
                  <a:gd name="T19" fmla="*/ 2147483647 h 510"/>
                  <a:gd name="T20" fmla="*/ 2147483647 w 1332"/>
                  <a:gd name="T21" fmla="*/ 2147483647 h 510"/>
                  <a:gd name="T22" fmla="*/ 2147483647 w 1332"/>
                  <a:gd name="T23" fmla="*/ 2147483647 h 510"/>
                  <a:gd name="T24" fmla="*/ 2147483647 w 1332"/>
                  <a:gd name="T25" fmla="*/ 2147483647 h 510"/>
                  <a:gd name="T26" fmla="*/ 2147483647 w 1332"/>
                  <a:gd name="T27" fmla="*/ 2147483647 h 510"/>
                  <a:gd name="T28" fmla="*/ 2147483647 w 1332"/>
                  <a:gd name="T29" fmla="*/ 2147483647 h 510"/>
                  <a:gd name="T30" fmla="*/ 2147483647 w 1332"/>
                  <a:gd name="T31" fmla="*/ 2147483647 h 510"/>
                  <a:gd name="T32" fmla="*/ 2147483647 w 1332"/>
                  <a:gd name="T33" fmla="*/ 2147483647 h 510"/>
                  <a:gd name="T34" fmla="*/ 2147483647 w 1332"/>
                  <a:gd name="T35" fmla="*/ 2147483647 h 510"/>
                  <a:gd name="T36" fmla="*/ 2147483647 w 1332"/>
                  <a:gd name="T37" fmla="*/ 2147483647 h 510"/>
                  <a:gd name="T38" fmla="*/ 2147483647 w 1332"/>
                  <a:gd name="T39" fmla="*/ 2147483647 h 510"/>
                  <a:gd name="T40" fmla="*/ 2147483647 w 1332"/>
                  <a:gd name="T41" fmla="*/ 2147483647 h 510"/>
                  <a:gd name="T42" fmla="*/ 2147483647 w 1332"/>
                  <a:gd name="T43" fmla="*/ 2147483647 h 510"/>
                  <a:gd name="T44" fmla="*/ 2147483647 w 1332"/>
                  <a:gd name="T45" fmla="*/ 2147483647 h 510"/>
                  <a:gd name="T46" fmla="*/ 2147483647 w 1332"/>
                  <a:gd name="T47" fmla="*/ 2147483647 h 510"/>
                  <a:gd name="T48" fmla="*/ 2147483647 w 1332"/>
                  <a:gd name="T49" fmla="*/ 2147483647 h 510"/>
                  <a:gd name="T50" fmla="*/ 2147483647 w 1332"/>
                  <a:gd name="T51" fmla="*/ 2147483647 h 510"/>
                  <a:gd name="T52" fmla="*/ 2147483647 w 1332"/>
                  <a:gd name="T53" fmla="*/ 2147483647 h 510"/>
                  <a:gd name="T54" fmla="*/ 2147483647 w 1332"/>
                  <a:gd name="T55" fmla="*/ 2147483647 h 510"/>
                  <a:gd name="T56" fmla="*/ 2147483647 w 1332"/>
                  <a:gd name="T57" fmla="*/ 2147483647 h 510"/>
                  <a:gd name="T58" fmla="*/ 2147483647 w 1332"/>
                  <a:gd name="T59" fmla="*/ 2147483647 h 510"/>
                  <a:gd name="T60" fmla="*/ 2147483647 w 1332"/>
                  <a:gd name="T61" fmla="*/ 2147483647 h 510"/>
                  <a:gd name="T62" fmla="*/ 2147483647 w 1332"/>
                  <a:gd name="T63" fmla="*/ 2147483647 h 510"/>
                  <a:gd name="T64" fmla="*/ 2147483647 w 1332"/>
                  <a:gd name="T65" fmla="*/ 2147483647 h 510"/>
                  <a:gd name="T66" fmla="*/ 2147483647 w 1332"/>
                  <a:gd name="T67" fmla="*/ 2147483647 h 510"/>
                  <a:gd name="T68" fmla="*/ 2147483647 w 1332"/>
                  <a:gd name="T69" fmla="*/ 2147483647 h 510"/>
                  <a:gd name="T70" fmla="*/ 2147483647 w 1332"/>
                  <a:gd name="T71" fmla="*/ 2147483647 h 510"/>
                  <a:gd name="T72" fmla="*/ 2147483647 w 1332"/>
                  <a:gd name="T73" fmla="*/ 2147483647 h 510"/>
                  <a:gd name="T74" fmla="*/ 2147483647 w 1332"/>
                  <a:gd name="T75" fmla="*/ 2147483647 h 510"/>
                  <a:gd name="T76" fmla="*/ 2147483647 w 1332"/>
                  <a:gd name="T77" fmla="*/ 2147483647 h 510"/>
                  <a:gd name="T78" fmla="*/ 2147483647 w 1332"/>
                  <a:gd name="T79" fmla="*/ 2147483647 h 510"/>
                  <a:gd name="T80" fmla="*/ 2147483647 w 1332"/>
                  <a:gd name="T81" fmla="*/ 2147483647 h 510"/>
                  <a:gd name="T82" fmla="*/ 2147483647 w 1332"/>
                  <a:gd name="T83" fmla="*/ 2147483647 h 510"/>
                  <a:gd name="T84" fmla="*/ 2147483647 w 1332"/>
                  <a:gd name="T85" fmla="*/ 2147483647 h 510"/>
                  <a:gd name="T86" fmla="*/ 2147483647 w 1332"/>
                  <a:gd name="T87" fmla="*/ 2147483647 h 510"/>
                  <a:gd name="T88" fmla="*/ 2147483647 w 1332"/>
                  <a:gd name="T89" fmla="*/ 2147483647 h 510"/>
                  <a:gd name="T90" fmla="*/ 2147483647 w 1332"/>
                  <a:gd name="T91" fmla="*/ 2147483647 h 510"/>
                  <a:gd name="T92" fmla="*/ 2147483647 w 1332"/>
                  <a:gd name="T93" fmla="*/ 2147483647 h 510"/>
                  <a:gd name="T94" fmla="*/ 2147483647 w 1332"/>
                  <a:gd name="T95" fmla="*/ 2147483647 h 510"/>
                  <a:gd name="T96" fmla="*/ 2147483647 w 1332"/>
                  <a:gd name="T97" fmla="*/ 2147483647 h 510"/>
                  <a:gd name="T98" fmla="*/ 2147483647 w 1332"/>
                  <a:gd name="T99" fmla="*/ 2147483647 h 510"/>
                  <a:gd name="T100" fmla="*/ 2147483647 w 1332"/>
                  <a:gd name="T101" fmla="*/ 2147483647 h 510"/>
                  <a:gd name="T102" fmla="*/ 2147483647 w 1332"/>
                  <a:gd name="T103" fmla="*/ 2147483647 h 510"/>
                  <a:gd name="T104" fmla="*/ 2147483647 w 1332"/>
                  <a:gd name="T105" fmla="*/ 2147483647 h 510"/>
                  <a:gd name="T106" fmla="*/ 2147483647 w 1332"/>
                  <a:gd name="T107" fmla="*/ 2147483647 h 510"/>
                  <a:gd name="T108" fmla="*/ 2147483647 w 1332"/>
                  <a:gd name="T109" fmla="*/ 2147483647 h 510"/>
                  <a:gd name="T110" fmla="*/ 2147483647 w 1332"/>
                  <a:gd name="T111" fmla="*/ 2147483647 h 510"/>
                  <a:gd name="T112" fmla="*/ 2147483647 w 1332"/>
                  <a:gd name="T113" fmla="*/ 2147483647 h 510"/>
                  <a:gd name="T114" fmla="*/ 2147483647 w 1332"/>
                  <a:gd name="T115" fmla="*/ 2147483647 h 5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32"/>
                  <a:gd name="T175" fmla="*/ 0 h 510"/>
                  <a:gd name="T176" fmla="*/ 1332 w 1332"/>
                  <a:gd name="T177" fmla="*/ 510 h 51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32" h="510">
                    <a:moveTo>
                      <a:pt x="6" y="192"/>
                    </a:moveTo>
                    <a:lnTo>
                      <a:pt x="24" y="186"/>
                    </a:lnTo>
                    <a:lnTo>
                      <a:pt x="30" y="174"/>
                    </a:lnTo>
                    <a:lnTo>
                      <a:pt x="0" y="174"/>
                    </a:lnTo>
                    <a:lnTo>
                      <a:pt x="6" y="192"/>
                    </a:lnTo>
                    <a:close/>
                    <a:moveTo>
                      <a:pt x="42" y="162"/>
                    </a:moveTo>
                    <a:lnTo>
                      <a:pt x="42" y="168"/>
                    </a:lnTo>
                    <a:lnTo>
                      <a:pt x="48" y="174"/>
                    </a:lnTo>
                    <a:lnTo>
                      <a:pt x="60" y="174"/>
                    </a:lnTo>
                    <a:lnTo>
                      <a:pt x="60" y="162"/>
                    </a:lnTo>
                    <a:lnTo>
                      <a:pt x="54" y="156"/>
                    </a:lnTo>
                    <a:lnTo>
                      <a:pt x="54" y="150"/>
                    </a:lnTo>
                    <a:lnTo>
                      <a:pt x="48" y="150"/>
                    </a:lnTo>
                    <a:lnTo>
                      <a:pt x="48" y="156"/>
                    </a:lnTo>
                    <a:lnTo>
                      <a:pt x="42" y="162"/>
                    </a:lnTo>
                    <a:close/>
                    <a:moveTo>
                      <a:pt x="96" y="138"/>
                    </a:moveTo>
                    <a:lnTo>
                      <a:pt x="66" y="138"/>
                    </a:lnTo>
                    <a:lnTo>
                      <a:pt x="66" y="174"/>
                    </a:lnTo>
                    <a:lnTo>
                      <a:pt x="78" y="150"/>
                    </a:lnTo>
                    <a:lnTo>
                      <a:pt x="96" y="138"/>
                    </a:lnTo>
                    <a:close/>
                    <a:moveTo>
                      <a:pt x="1332" y="402"/>
                    </a:moveTo>
                    <a:lnTo>
                      <a:pt x="1332" y="390"/>
                    </a:lnTo>
                    <a:lnTo>
                      <a:pt x="1308" y="384"/>
                    </a:lnTo>
                    <a:lnTo>
                      <a:pt x="1308" y="354"/>
                    </a:lnTo>
                    <a:lnTo>
                      <a:pt x="1272" y="336"/>
                    </a:lnTo>
                    <a:lnTo>
                      <a:pt x="1278" y="330"/>
                    </a:lnTo>
                    <a:lnTo>
                      <a:pt x="1284" y="318"/>
                    </a:lnTo>
                    <a:lnTo>
                      <a:pt x="1284" y="312"/>
                    </a:lnTo>
                    <a:lnTo>
                      <a:pt x="1290" y="306"/>
                    </a:lnTo>
                    <a:lnTo>
                      <a:pt x="1284" y="306"/>
                    </a:lnTo>
                    <a:lnTo>
                      <a:pt x="1278" y="300"/>
                    </a:lnTo>
                    <a:lnTo>
                      <a:pt x="1278" y="288"/>
                    </a:lnTo>
                    <a:lnTo>
                      <a:pt x="1266" y="276"/>
                    </a:lnTo>
                    <a:lnTo>
                      <a:pt x="1266" y="246"/>
                    </a:lnTo>
                    <a:lnTo>
                      <a:pt x="1248" y="222"/>
                    </a:lnTo>
                    <a:lnTo>
                      <a:pt x="1272" y="222"/>
                    </a:lnTo>
                    <a:lnTo>
                      <a:pt x="1272" y="216"/>
                    </a:lnTo>
                    <a:lnTo>
                      <a:pt x="1278" y="210"/>
                    </a:lnTo>
                    <a:lnTo>
                      <a:pt x="1272" y="198"/>
                    </a:lnTo>
                    <a:lnTo>
                      <a:pt x="1272" y="186"/>
                    </a:lnTo>
                    <a:lnTo>
                      <a:pt x="1266" y="180"/>
                    </a:lnTo>
                    <a:lnTo>
                      <a:pt x="1266" y="174"/>
                    </a:lnTo>
                    <a:lnTo>
                      <a:pt x="1260" y="174"/>
                    </a:lnTo>
                    <a:lnTo>
                      <a:pt x="1248" y="180"/>
                    </a:lnTo>
                    <a:lnTo>
                      <a:pt x="1236" y="180"/>
                    </a:lnTo>
                    <a:lnTo>
                      <a:pt x="1224" y="174"/>
                    </a:lnTo>
                    <a:lnTo>
                      <a:pt x="1218" y="168"/>
                    </a:lnTo>
                    <a:lnTo>
                      <a:pt x="1212" y="156"/>
                    </a:lnTo>
                    <a:lnTo>
                      <a:pt x="1212" y="144"/>
                    </a:lnTo>
                    <a:lnTo>
                      <a:pt x="1200" y="108"/>
                    </a:lnTo>
                    <a:lnTo>
                      <a:pt x="1194" y="96"/>
                    </a:lnTo>
                    <a:lnTo>
                      <a:pt x="1194" y="84"/>
                    </a:lnTo>
                    <a:lnTo>
                      <a:pt x="1188" y="78"/>
                    </a:lnTo>
                    <a:lnTo>
                      <a:pt x="1164" y="78"/>
                    </a:lnTo>
                    <a:lnTo>
                      <a:pt x="1164" y="72"/>
                    </a:lnTo>
                    <a:lnTo>
                      <a:pt x="1158" y="60"/>
                    </a:lnTo>
                    <a:lnTo>
                      <a:pt x="1152" y="54"/>
                    </a:lnTo>
                    <a:lnTo>
                      <a:pt x="1140" y="48"/>
                    </a:lnTo>
                    <a:lnTo>
                      <a:pt x="1128" y="48"/>
                    </a:lnTo>
                    <a:lnTo>
                      <a:pt x="1116" y="54"/>
                    </a:lnTo>
                    <a:lnTo>
                      <a:pt x="1110" y="60"/>
                    </a:lnTo>
                    <a:lnTo>
                      <a:pt x="1074" y="54"/>
                    </a:lnTo>
                    <a:lnTo>
                      <a:pt x="1062" y="66"/>
                    </a:lnTo>
                    <a:lnTo>
                      <a:pt x="1026" y="90"/>
                    </a:lnTo>
                    <a:lnTo>
                      <a:pt x="1014" y="96"/>
                    </a:lnTo>
                    <a:lnTo>
                      <a:pt x="930" y="96"/>
                    </a:lnTo>
                    <a:lnTo>
                      <a:pt x="876" y="108"/>
                    </a:lnTo>
                    <a:lnTo>
                      <a:pt x="810" y="84"/>
                    </a:lnTo>
                    <a:lnTo>
                      <a:pt x="786" y="96"/>
                    </a:lnTo>
                    <a:lnTo>
                      <a:pt x="786" y="90"/>
                    </a:lnTo>
                    <a:lnTo>
                      <a:pt x="780" y="84"/>
                    </a:lnTo>
                    <a:lnTo>
                      <a:pt x="774" y="72"/>
                    </a:lnTo>
                    <a:lnTo>
                      <a:pt x="768" y="66"/>
                    </a:lnTo>
                    <a:lnTo>
                      <a:pt x="756" y="66"/>
                    </a:lnTo>
                    <a:lnTo>
                      <a:pt x="744" y="72"/>
                    </a:lnTo>
                    <a:lnTo>
                      <a:pt x="738" y="78"/>
                    </a:lnTo>
                    <a:lnTo>
                      <a:pt x="708" y="60"/>
                    </a:lnTo>
                    <a:lnTo>
                      <a:pt x="708" y="36"/>
                    </a:lnTo>
                    <a:lnTo>
                      <a:pt x="660" y="48"/>
                    </a:lnTo>
                    <a:lnTo>
                      <a:pt x="636" y="30"/>
                    </a:lnTo>
                    <a:lnTo>
                      <a:pt x="630" y="12"/>
                    </a:lnTo>
                    <a:lnTo>
                      <a:pt x="624" y="12"/>
                    </a:lnTo>
                    <a:lnTo>
                      <a:pt x="618" y="18"/>
                    </a:lnTo>
                    <a:lnTo>
                      <a:pt x="600" y="18"/>
                    </a:lnTo>
                    <a:lnTo>
                      <a:pt x="588" y="24"/>
                    </a:lnTo>
                    <a:lnTo>
                      <a:pt x="558" y="24"/>
                    </a:lnTo>
                    <a:lnTo>
                      <a:pt x="534" y="18"/>
                    </a:lnTo>
                    <a:lnTo>
                      <a:pt x="504" y="18"/>
                    </a:lnTo>
                    <a:lnTo>
                      <a:pt x="492" y="24"/>
                    </a:lnTo>
                    <a:lnTo>
                      <a:pt x="456" y="36"/>
                    </a:lnTo>
                    <a:lnTo>
                      <a:pt x="444" y="42"/>
                    </a:lnTo>
                    <a:lnTo>
                      <a:pt x="438" y="48"/>
                    </a:lnTo>
                    <a:lnTo>
                      <a:pt x="426" y="54"/>
                    </a:lnTo>
                    <a:lnTo>
                      <a:pt x="414" y="66"/>
                    </a:lnTo>
                    <a:lnTo>
                      <a:pt x="408" y="66"/>
                    </a:lnTo>
                    <a:lnTo>
                      <a:pt x="396" y="90"/>
                    </a:lnTo>
                    <a:lnTo>
                      <a:pt x="378" y="90"/>
                    </a:lnTo>
                    <a:lnTo>
                      <a:pt x="354" y="84"/>
                    </a:lnTo>
                    <a:lnTo>
                      <a:pt x="294" y="84"/>
                    </a:lnTo>
                    <a:lnTo>
                      <a:pt x="282" y="78"/>
                    </a:lnTo>
                    <a:lnTo>
                      <a:pt x="264" y="78"/>
                    </a:lnTo>
                    <a:lnTo>
                      <a:pt x="252" y="72"/>
                    </a:lnTo>
                    <a:lnTo>
                      <a:pt x="240" y="72"/>
                    </a:lnTo>
                    <a:lnTo>
                      <a:pt x="234" y="66"/>
                    </a:lnTo>
                    <a:lnTo>
                      <a:pt x="198" y="66"/>
                    </a:lnTo>
                    <a:lnTo>
                      <a:pt x="186" y="54"/>
                    </a:lnTo>
                    <a:lnTo>
                      <a:pt x="180" y="36"/>
                    </a:lnTo>
                    <a:lnTo>
                      <a:pt x="180" y="24"/>
                    </a:lnTo>
                    <a:lnTo>
                      <a:pt x="168" y="24"/>
                    </a:lnTo>
                    <a:lnTo>
                      <a:pt x="156" y="18"/>
                    </a:lnTo>
                    <a:lnTo>
                      <a:pt x="144" y="18"/>
                    </a:lnTo>
                    <a:lnTo>
                      <a:pt x="132" y="0"/>
                    </a:lnTo>
                    <a:lnTo>
                      <a:pt x="120" y="18"/>
                    </a:lnTo>
                    <a:lnTo>
                      <a:pt x="90" y="12"/>
                    </a:lnTo>
                    <a:lnTo>
                      <a:pt x="72" y="36"/>
                    </a:lnTo>
                    <a:lnTo>
                      <a:pt x="78" y="42"/>
                    </a:lnTo>
                    <a:lnTo>
                      <a:pt x="90" y="42"/>
                    </a:lnTo>
                    <a:lnTo>
                      <a:pt x="90" y="48"/>
                    </a:lnTo>
                    <a:lnTo>
                      <a:pt x="96" y="54"/>
                    </a:lnTo>
                    <a:lnTo>
                      <a:pt x="96" y="66"/>
                    </a:lnTo>
                    <a:lnTo>
                      <a:pt x="78" y="66"/>
                    </a:lnTo>
                    <a:lnTo>
                      <a:pt x="72" y="72"/>
                    </a:lnTo>
                    <a:lnTo>
                      <a:pt x="72" y="78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72" y="108"/>
                    </a:lnTo>
                    <a:lnTo>
                      <a:pt x="72" y="114"/>
                    </a:lnTo>
                    <a:lnTo>
                      <a:pt x="66" y="120"/>
                    </a:lnTo>
                    <a:lnTo>
                      <a:pt x="66" y="132"/>
                    </a:lnTo>
                    <a:lnTo>
                      <a:pt x="72" y="132"/>
                    </a:lnTo>
                    <a:lnTo>
                      <a:pt x="90" y="126"/>
                    </a:lnTo>
                    <a:lnTo>
                      <a:pt x="102" y="126"/>
                    </a:lnTo>
                    <a:lnTo>
                      <a:pt x="108" y="120"/>
                    </a:lnTo>
                    <a:lnTo>
                      <a:pt x="114" y="120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38" y="120"/>
                    </a:lnTo>
                    <a:lnTo>
                      <a:pt x="162" y="96"/>
                    </a:lnTo>
                    <a:lnTo>
                      <a:pt x="168" y="96"/>
                    </a:lnTo>
                    <a:lnTo>
                      <a:pt x="174" y="90"/>
                    </a:lnTo>
                    <a:lnTo>
                      <a:pt x="186" y="90"/>
                    </a:lnTo>
                    <a:lnTo>
                      <a:pt x="204" y="84"/>
                    </a:lnTo>
                    <a:lnTo>
                      <a:pt x="216" y="84"/>
                    </a:lnTo>
                    <a:lnTo>
                      <a:pt x="252" y="102"/>
                    </a:lnTo>
                    <a:lnTo>
                      <a:pt x="270" y="108"/>
                    </a:lnTo>
                    <a:lnTo>
                      <a:pt x="282" y="108"/>
                    </a:lnTo>
                    <a:lnTo>
                      <a:pt x="288" y="114"/>
                    </a:lnTo>
                    <a:lnTo>
                      <a:pt x="294" y="114"/>
                    </a:lnTo>
                    <a:lnTo>
                      <a:pt x="270" y="114"/>
                    </a:lnTo>
                    <a:lnTo>
                      <a:pt x="258" y="120"/>
                    </a:lnTo>
                    <a:lnTo>
                      <a:pt x="246" y="120"/>
                    </a:lnTo>
                    <a:lnTo>
                      <a:pt x="246" y="132"/>
                    </a:lnTo>
                    <a:lnTo>
                      <a:pt x="240" y="138"/>
                    </a:lnTo>
                    <a:lnTo>
                      <a:pt x="186" y="144"/>
                    </a:lnTo>
                    <a:lnTo>
                      <a:pt x="138" y="138"/>
                    </a:lnTo>
                    <a:lnTo>
                      <a:pt x="120" y="138"/>
                    </a:lnTo>
                    <a:lnTo>
                      <a:pt x="96" y="150"/>
                    </a:lnTo>
                    <a:lnTo>
                      <a:pt x="84" y="162"/>
                    </a:lnTo>
                    <a:lnTo>
                      <a:pt x="84" y="174"/>
                    </a:lnTo>
                    <a:lnTo>
                      <a:pt x="78" y="192"/>
                    </a:lnTo>
                    <a:lnTo>
                      <a:pt x="78" y="204"/>
                    </a:lnTo>
                    <a:lnTo>
                      <a:pt x="72" y="210"/>
                    </a:lnTo>
                    <a:lnTo>
                      <a:pt x="72" y="216"/>
                    </a:lnTo>
                    <a:lnTo>
                      <a:pt x="114" y="216"/>
                    </a:lnTo>
                    <a:lnTo>
                      <a:pt x="114" y="240"/>
                    </a:lnTo>
                    <a:lnTo>
                      <a:pt x="120" y="246"/>
                    </a:lnTo>
                    <a:lnTo>
                      <a:pt x="126" y="258"/>
                    </a:lnTo>
                    <a:lnTo>
                      <a:pt x="132" y="264"/>
                    </a:lnTo>
                    <a:lnTo>
                      <a:pt x="126" y="282"/>
                    </a:lnTo>
                    <a:lnTo>
                      <a:pt x="138" y="300"/>
                    </a:lnTo>
                    <a:lnTo>
                      <a:pt x="126" y="318"/>
                    </a:lnTo>
                    <a:lnTo>
                      <a:pt x="162" y="354"/>
                    </a:lnTo>
                    <a:lnTo>
                      <a:pt x="156" y="390"/>
                    </a:lnTo>
                    <a:lnTo>
                      <a:pt x="210" y="414"/>
                    </a:lnTo>
                    <a:lnTo>
                      <a:pt x="216" y="444"/>
                    </a:lnTo>
                    <a:lnTo>
                      <a:pt x="216" y="438"/>
                    </a:lnTo>
                    <a:lnTo>
                      <a:pt x="222" y="438"/>
                    </a:lnTo>
                    <a:lnTo>
                      <a:pt x="222" y="432"/>
                    </a:lnTo>
                    <a:lnTo>
                      <a:pt x="228" y="432"/>
                    </a:lnTo>
                    <a:lnTo>
                      <a:pt x="252" y="444"/>
                    </a:lnTo>
                    <a:lnTo>
                      <a:pt x="258" y="444"/>
                    </a:lnTo>
                    <a:lnTo>
                      <a:pt x="264" y="450"/>
                    </a:lnTo>
                    <a:lnTo>
                      <a:pt x="270" y="462"/>
                    </a:lnTo>
                    <a:lnTo>
                      <a:pt x="282" y="468"/>
                    </a:lnTo>
                    <a:lnTo>
                      <a:pt x="294" y="468"/>
                    </a:lnTo>
                    <a:lnTo>
                      <a:pt x="312" y="474"/>
                    </a:lnTo>
                    <a:lnTo>
                      <a:pt x="372" y="474"/>
                    </a:lnTo>
                    <a:lnTo>
                      <a:pt x="372" y="450"/>
                    </a:lnTo>
                    <a:lnTo>
                      <a:pt x="378" y="438"/>
                    </a:lnTo>
                    <a:lnTo>
                      <a:pt x="390" y="426"/>
                    </a:lnTo>
                    <a:lnTo>
                      <a:pt x="408" y="426"/>
                    </a:lnTo>
                    <a:lnTo>
                      <a:pt x="432" y="432"/>
                    </a:lnTo>
                    <a:lnTo>
                      <a:pt x="468" y="444"/>
                    </a:lnTo>
                    <a:lnTo>
                      <a:pt x="474" y="450"/>
                    </a:lnTo>
                    <a:lnTo>
                      <a:pt x="480" y="450"/>
                    </a:lnTo>
                    <a:lnTo>
                      <a:pt x="480" y="456"/>
                    </a:lnTo>
                    <a:lnTo>
                      <a:pt x="486" y="468"/>
                    </a:lnTo>
                    <a:lnTo>
                      <a:pt x="486" y="474"/>
                    </a:lnTo>
                    <a:lnTo>
                      <a:pt x="492" y="480"/>
                    </a:lnTo>
                    <a:lnTo>
                      <a:pt x="504" y="486"/>
                    </a:lnTo>
                    <a:lnTo>
                      <a:pt x="564" y="486"/>
                    </a:lnTo>
                    <a:lnTo>
                      <a:pt x="576" y="480"/>
                    </a:lnTo>
                    <a:lnTo>
                      <a:pt x="594" y="474"/>
                    </a:lnTo>
                    <a:lnTo>
                      <a:pt x="606" y="462"/>
                    </a:lnTo>
                    <a:lnTo>
                      <a:pt x="618" y="456"/>
                    </a:lnTo>
                    <a:lnTo>
                      <a:pt x="630" y="444"/>
                    </a:lnTo>
                    <a:lnTo>
                      <a:pt x="648" y="438"/>
                    </a:lnTo>
                    <a:lnTo>
                      <a:pt x="660" y="432"/>
                    </a:lnTo>
                    <a:lnTo>
                      <a:pt x="672" y="432"/>
                    </a:lnTo>
                    <a:lnTo>
                      <a:pt x="684" y="438"/>
                    </a:lnTo>
                    <a:lnTo>
                      <a:pt x="690" y="444"/>
                    </a:lnTo>
                    <a:lnTo>
                      <a:pt x="696" y="444"/>
                    </a:lnTo>
                    <a:lnTo>
                      <a:pt x="702" y="450"/>
                    </a:lnTo>
                    <a:lnTo>
                      <a:pt x="714" y="450"/>
                    </a:lnTo>
                    <a:lnTo>
                      <a:pt x="726" y="444"/>
                    </a:lnTo>
                    <a:lnTo>
                      <a:pt x="732" y="432"/>
                    </a:lnTo>
                    <a:lnTo>
                      <a:pt x="744" y="420"/>
                    </a:lnTo>
                    <a:lnTo>
                      <a:pt x="756" y="432"/>
                    </a:lnTo>
                    <a:lnTo>
                      <a:pt x="756" y="444"/>
                    </a:lnTo>
                    <a:lnTo>
                      <a:pt x="750" y="450"/>
                    </a:lnTo>
                    <a:lnTo>
                      <a:pt x="744" y="462"/>
                    </a:lnTo>
                    <a:lnTo>
                      <a:pt x="744" y="468"/>
                    </a:lnTo>
                    <a:lnTo>
                      <a:pt x="738" y="474"/>
                    </a:lnTo>
                    <a:lnTo>
                      <a:pt x="738" y="486"/>
                    </a:lnTo>
                    <a:lnTo>
                      <a:pt x="744" y="492"/>
                    </a:lnTo>
                    <a:lnTo>
                      <a:pt x="744" y="498"/>
                    </a:lnTo>
                    <a:lnTo>
                      <a:pt x="756" y="510"/>
                    </a:lnTo>
                    <a:lnTo>
                      <a:pt x="768" y="510"/>
                    </a:lnTo>
                    <a:lnTo>
                      <a:pt x="768" y="504"/>
                    </a:lnTo>
                    <a:lnTo>
                      <a:pt x="774" y="498"/>
                    </a:lnTo>
                    <a:lnTo>
                      <a:pt x="774" y="480"/>
                    </a:lnTo>
                    <a:lnTo>
                      <a:pt x="780" y="486"/>
                    </a:lnTo>
                    <a:lnTo>
                      <a:pt x="792" y="486"/>
                    </a:lnTo>
                    <a:lnTo>
                      <a:pt x="792" y="462"/>
                    </a:lnTo>
                    <a:lnTo>
                      <a:pt x="786" y="462"/>
                    </a:lnTo>
                    <a:lnTo>
                      <a:pt x="786" y="432"/>
                    </a:lnTo>
                    <a:lnTo>
                      <a:pt x="810" y="432"/>
                    </a:lnTo>
                    <a:lnTo>
                      <a:pt x="804" y="438"/>
                    </a:lnTo>
                    <a:lnTo>
                      <a:pt x="804" y="444"/>
                    </a:lnTo>
                    <a:lnTo>
                      <a:pt x="840" y="444"/>
                    </a:lnTo>
                    <a:lnTo>
                      <a:pt x="858" y="438"/>
                    </a:lnTo>
                    <a:lnTo>
                      <a:pt x="864" y="432"/>
                    </a:lnTo>
                    <a:lnTo>
                      <a:pt x="870" y="432"/>
                    </a:lnTo>
                    <a:lnTo>
                      <a:pt x="888" y="414"/>
                    </a:lnTo>
                    <a:lnTo>
                      <a:pt x="894" y="414"/>
                    </a:lnTo>
                    <a:lnTo>
                      <a:pt x="900" y="420"/>
                    </a:lnTo>
                    <a:lnTo>
                      <a:pt x="912" y="426"/>
                    </a:lnTo>
                    <a:lnTo>
                      <a:pt x="924" y="438"/>
                    </a:lnTo>
                    <a:lnTo>
                      <a:pt x="942" y="438"/>
                    </a:lnTo>
                    <a:lnTo>
                      <a:pt x="954" y="444"/>
                    </a:lnTo>
                    <a:lnTo>
                      <a:pt x="966" y="444"/>
                    </a:lnTo>
                    <a:lnTo>
                      <a:pt x="978" y="438"/>
                    </a:lnTo>
                    <a:lnTo>
                      <a:pt x="996" y="438"/>
                    </a:lnTo>
                    <a:lnTo>
                      <a:pt x="1002" y="432"/>
                    </a:lnTo>
                    <a:lnTo>
                      <a:pt x="1014" y="426"/>
                    </a:lnTo>
                    <a:lnTo>
                      <a:pt x="1026" y="414"/>
                    </a:lnTo>
                    <a:lnTo>
                      <a:pt x="1038" y="408"/>
                    </a:lnTo>
                    <a:lnTo>
                      <a:pt x="1086" y="408"/>
                    </a:lnTo>
                    <a:lnTo>
                      <a:pt x="1092" y="414"/>
                    </a:lnTo>
                    <a:lnTo>
                      <a:pt x="1110" y="414"/>
                    </a:lnTo>
                    <a:lnTo>
                      <a:pt x="1122" y="402"/>
                    </a:lnTo>
                    <a:lnTo>
                      <a:pt x="1146" y="402"/>
                    </a:lnTo>
                    <a:lnTo>
                      <a:pt x="1152" y="390"/>
                    </a:lnTo>
                    <a:lnTo>
                      <a:pt x="1152" y="384"/>
                    </a:lnTo>
                    <a:lnTo>
                      <a:pt x="1158" y="384"/>
                    </a:lnTo>
                    <a:lnTo>
                      <a:pt x="1158" y="408"/>
                    </a:lnTo>
                    <a:lnTo>
                      <a:pt x="1164" y="414"/>
                    </a:lnTo>
                    <a:lnTo>
                      <a:pt x="1170" y="414"/>
                    </a:lnTo>
                    <a:lnTo>
                      <a:pt x="1182" y="408"/>
                    </a:lnTo>
                    <a:lnTo>
                      <a:pt x="1188" y="402"/>
                    </a:lnTo>
                    <a:lnTo>
                      <a:pt x="1188" y="390"/>
                    </a:lnTo>
                    <a:lnTo>
                      <a:pt x="1230" y="390"/>
                    </a:lnTo>
                    <a:lnTo>
                      <a:pt x="1242" y="402"/>
                    </a:lnTo>
                    <a:lnTo>
                      <a:pt x="1254" y="402"/>
                    </a:lnTo>
                    <a:lnTo>
                      <a:pt x="1260" y="396"/>
                    </a:lnTo>
                    <a:lnTo>
                      <a:pt x="1260" y="390"/>
                    </a:lnTo>
                    <a:lnTo>
                      <a:pt x="1284" y="390"/>
                    </a:lnTo>
                    <a:lnTo>
                      <a:pt x="1290" y="396"/>
                    </a:lnTo>
                    <a:lnTo>
                      <a:pt x="1290" y="414"/>
                    </a:lnTo>
                    <a:lnTo>
                      <a:pt x="1332" y="402"/>
                    </a:lnTo>
                    <a:close/>
                    <a:moveTo>
                      <a:pt x="102" y="282"/>
                    </a:moveTo>
                    <a:lnTo>
                      <a:pt x="96" y="282"/>
                    </a:lnTo>
                    <a:lnTo>
                      <a:pt x="96" y="312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14" y="324"/>
                    </a:lnTo>
                    <a:lnTo>
                      <a:pt x="114" y="318"/>
                    </a:lnTo>
                    <a:lnTo>
                      <a:pt x="120" y="312"/>
                    </a:lnTo>
                    <a:lnTo>
                      <a:pt x="120" y="300"/>
                    </a:lnTo>
                    <a:lnTo>
                      <a:pt x="102" y="28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23" name="Thailand"/>
              <p:cNvSpPr>
                <a:spLocks/>
              </p:cNvSpPr>
              <p:nvPr/>
            </p:nvSpPr>
            <p:spPr bwMode="auto">
              <a:xfrm>
                <a:off x="4403" y="1889"/>
                <a:ext cx="158" cy="304"/>
              </a:xfrm>
              <a:custGeom>
                <a:avLst/>
                <a:gdLst>
                  <a:gd name="T0" fmla="*/ 2147483647 w 618"/>
                  <a:gd name="T1" fmla="*/ 2147483647 h 1188"/>
                  <a:gd name="T2" fmla="*/ 2147483647 w 618"/>
                  <a:gd name="T3" fmla="*/ 2147483647 h 1188"/>
                  <a:gd name="T4" fmla="*/ 2147483647 w 618"/>
                  <a:gd name="T5" fmla="*/ 2147483647 h 1188"/>
                  <a:gd name="T6" fmla="*/ 2147483647 w 618"/>
                  <a:gd name="T7" fmla="*/ 2147483647 h 1188"/>
                  <a:gd name="T8" fmla="*/ 2147483647 w 618"/>
                  <a:gd name="T9" fmla="*/ 2147483647 h 1188"/>
                  <a:gd name="T10" fmla="*/ 2147483647 w 618"/>
                  <a:gd name="T11" fmla="*/ 2147483647 h 1188"/>
                  <a:gd name="T12" fmla="*/ 2147483647 w 618"/>
                  <a:gd name="T13" fmla="*/ 2147483647 h 1188"/>
                  <a:gd name="T14" fmla="*/ 2147483647 w 618"/>
                  <a:gd name="T15" fmla="*/ 2147483647 h 1188"/>
                  <a:gd name="T16" fmla="*/ 2147483647 w 618"/>
                  <a:gd name="T17" fmla="*/ 2147483647 h 1188"/>
                  <a:gd name="T18" fmla="*/ 2147483647 w 618"/>
                  <a:gd name="T19" fmla="*/ 2147483647 h 1188"/>
                  <a:gd name="T20" fmla="*/ 2147483647 w 618"/>
                  <a:gd name="T21" fmla="*/ 2147483647 h 1188"/>
                  <a:gd name="T22" fmla="*/ 2147483647 w 618"/>
                  <a:gd name="T23" fmla="*/ 2147483647 h 1188"/>
                  <a:gd name="T24" fmla="*/ 2147483647 w 618"/>
                  <a:gd name="T25" fmla="*/ 0 h 1188"/>
                  <a:gd name="T26" fmla="*/ 2147483647 w 618"/>
                  <a:gd name="T27" fmla="*/ 2147483647 h 1188"/>
                  <a:gd name="T28" fmla="*/ 2147483647 w 618"/>
                  <a:gd name="T29" fmla="*/ 2147483647 h 1188"/>
                  <a:gd name="T30" fmla="*/ 2147483647 w 618"/>
                  <a:gd name="T31" fmla="*/ 2147483647 h 1188"/>
                  <a:gd name="T32" fmla="*/ 0 w 618"/>
                  <a:gd name="T33" fmla="*/ 2147483647 h 1188"/>
                  <a:gd name="T34" fmla="*/ 2147483647 w 618"/>
                  <a:gd name="T35" fmla="*/ 2147483647 h 1188"/>
                  <a:gd name="T36" fmla="*/ 2147483647 w 618"/>
                  <a:gd name="T37" fmla="*/ 2147483647 h 1188"/>
                  <a:gd name="T38" fmla="*/ 2147483647 w 618"/>
                  <a:gd name="T39" fmla="*/ 2147483647 h 1188"/>
                  <a:gd name="T40" fmla="*/ 2147483647 w 618"/>
                  <a:gd name="T41" fmla="*/ 2147483647 h 1188"/>
                  <a:gd name="T42" fmla="*/ 2147483647 w 618"/>
                  <a:gd name="T43" fmla="*/ 2147483647 h 1188"/>
                  <a:gd name="T44" fmla="*/ 2147483647 w 618"/>
                  <a:gd name="T45" fmla="*/ 2147483647 h 1188"/>
                  <a:gd name="T46" fmla="*/ 2147483647 w 618"/>
                  <a:gd name="T47" fmla="*/ 2147483647 h 1188"/>
                  <a:gd name="T48" fmla="*/ 2147483647 w 618"/>
                  <a:gd name="T49" fmla="*/ 2147483647 h 1188"/>
                  <a:gd name="T50" fmla="*/ 2147483647 w 618"/>
                  <a:gd name="T51" fmla="*/ 2147483647 h 1188"/>
                  <a:gd name="T52" fmla="*/ 2147483647 w 618"/>
                  <a:gd name="T53" fmla="*/ 2147483647 h 1188"/>
                  <a:gd name="T54" fmla="*/ 2147483647 w 618"/>
                  <a:gd name="T55" fmla="*/ 2147483647 h 1188"/>
                  <a:gd name="T56" fmla="*/ 2147483647 w 618"/>
                  <a:gd name="T57" fmla="*/ 2147483647 h 1188"/>
                  <a:gd name="T58" fmla="*/ 2147483647 w 618"/>
                  <a:gd name="T59" fmla="*/ 2147483647 h 1188"/>
                  <a:gd name="T60" fmla="*/ 2147483647 w 618"/>
                  <a:gd name="T61" fmla="*/ 2147483647 h 1188"/>
                  <a:gd name="T62" fmla="*/ 2147483647 w 618"/>
                  <a:gd name="T63" fmla="*/ 2147483647 h 1188"/>
                  <a:gd name="T64" fmla="*/ 2147483647 w 618"/>
                  <a:gd name="T65" fmla="*/ 2147483647 h 1188"/>
                  <a:gd name="T66" fmla="*/ 2147483647 w 618"/>
                  <a:gd name="T67" fmla="*/ 2147483647 h 1188"/>
                  <a:gd name="T68" fmla="*/ 2147483647 w 618"/>
                  <a:gd name="T69" fmla="*/ 2147483647 h 1188"/>
                  <a:gd name="T70" fmla="*/ 2147483647 w 618"/>
                  <a:gd name="T71" fmla="*/ 2147483647 h 1188"/>
                  <a:gd name="T72" fmla="*/ 2147483647 w 618"/>
                  <a:gd name="T73" fmla="*/ 2147483647 h 1188"/>
                  <a:gd name="T74" fmla="*/ 2147483647 w 618"/>
                  <a:gd name="T75" fmla="*/ 2147483647 h 1188"/>
                  <a:gd name="T76" fmla="*/ 2147483647 w 618"/>
                  <a:gd name="T77" fmla="*/ 2147483647 h 1188"/>
                  <a:gd name="T78" fmla="*/ 2147483647 w 618"/>
                  <a:gd name="T79" fmla="*/ 2147483647 h 1188"/>
                  <a:gd name="T80" fmla="*/ 2147483647 w 618"/>
                  <a:gd name="T81" fmla="*/ 2147483647 h 1188"/>
                  <a:gd name="T82" fmla="*/ 2147483647 w 618"/>
                  <a:gd name="T83" fmla="*/ 2147483647 h 1188"/>
                  <a:gd name="T84" fmla="*/ 2147483647 w 618"/>
                  <a:gd name="T85" fmla="*/ 2147483647 h 1188"/>
                  <a:gd name="T86" fmla="*/ 2147483647 w 618"/>
                  <a:gd name="T87" fmla="*/ 2147483647 h 1188"/>
                  <a:gd name="T88" fmla="*/ 2147483647 w 618"/>
                  <a:gd name="T89" fmla="*/ 2147483647 h 1188"/>
                  <a:gd name="T90" fmla="*/ 2147483647 w 618"/>
                  <a:gd name="T91" fmla="*/ 2147483647 h 1188"/>
                  <a:gd name="T92" fmla="*/ 2147483647 w 618"/>
                  <a:gd name="T93" fmla="*/ 2147483647 h 1188"/>
                  <a:gd name="T94" fmla="*/ 2147483647 w 618"/>
                  <a:gd name="T95" fmla="*/ 2147483647 h 1188"/>
                  <a:gd name="T96" fmla="*/ 2147483647 w 618"/>
                  <a:gd name="T97" fmla="*/ 2147483647 h 1188"/>
                  <a:gd name="T98" fmla="*/ 2147483647 w 618"/>
                  <a:gd name="T99" fmla="*/ 2147483647 h 1188"/>
                  <a:gd name="T100" fmla="*/ 2147483647 w 618"/>
                  <a:gd name="T101" fmla="*/ 2147483647 h 1188"/>
                  <a:gd name="T102" fmla="*/ 2147483647 w 618"/>
                  <a:gd name="T103" fmla="*/ 2147483647 h 1188"/>
                  <a:gd name="T104" fmla="*/ 2147483647 w 618"/>
                  <a:gd name="T105" fmla="*/ 2147483647 h 1188"/>
                  <a:gd name="T106" fmla="*/ 2147483647 w 618"/>
                  <a:gd name="T107" fmla="*/ 2147483647 h 1188"/>
                  <a:gd name="T108" fmla="*/ 2147483647 w 618"/>
                  <a:gd name="T109" fmla="*/ 2147483647 h 1188"/>
                  <a:gd name="T110" fmla="*/ 2147483647 w 618"/>
                  <a:gd name="T111" fmla="*/ 2147483647 h 1188"/>
                  <a:gd name="T112" fmla="*/ 2147483647 w 618"/>
                  <a:gd name="T113" fmla="*/ 2147483647 h 1188"/>
                  <a:gd name="T114" fmla="*/ 2147483647 w 618"/>
                  <a:gd name="T115" fmla="*/ 2147483647 h 1188"/>
                  <a:gd name="T116" fmla="*/ 2147483647 w 618"/>
                  <a:gd name="T117" fmla="*/ 2147483647 h 118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18"/>
                  <a:gd name="T178" fmla="*/ 0 h 1188"/>
                  <a:gd name="T179" fmla="*/ 618 w 618"/>
                  <a:gd name="T180" fmla="*/ 1188 h 118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18" h="1188">
                    <a:moveTo>
                      <a:pt x="588" y="426"/>
                    </a:moveTo>
                    <a:lnTo>
                      <a:pt x="588" y="420"/>
                    </a:lnTo>
                    <a:lnTo>
                      <a:pt x="594" y="414"/>
                    </a:lnTo>
                    <a:lnTo>
                      <a:pt x="606" y="390"/>
                    </a:lnTo>
                    <a:lnTo>
                      <a:pt x="594" y="378"/>
                    </a:lnTo>
                    <a:lnTo>
                      <a:pt x="594" y="372"/>
                    </a:lnTo>
                    <a:lnTo>
                      <a:pt x="588" y="378"/>
                    </a:lnTo>
                    <a:lnTo>
                      <a:pt x="588" y="366"/>
                    </a:lnTo>
                    <a:lnTo>
                      <a:pt x="582" y="360"/>
                    </a:lnTo>
                    <a:lnTo>
                      <a:pt x="582" y="354"/>
                    </a:lnTo>
                    <a:lnTo>
                      <a:pt x="546" y="318"/>
                    </a:lnTo>
                    <a:lnTo>
                      <a:pt x="534" y="294"/>
                    </a:lnTo>
                    <a:lnTo>
                      <a:pt x="534" y="282"/>
                    </a:lnTo>
                    <a:lnTo>
                      <a:pt x="528" y="240"/>
                    </a:lnTo>
                    <a:lnTo>
                      <a:pt x="510" y="222"/>
                    </a:lnTo>
                    <a:lnTo>
                      <a:pt x="498" y="216"/>
                    </a:lnTo>
                    <a:lnTo>
                      <a:pt x="480" y="204"/>
                    </a:lnTo>
                    <a:lnTo>
                      <a:pt x="468" y="192"/>
                    </a:lnTo>
                    <a:lnTo>
                      <a:pt x="468" y="180"/>
                    </a:lnTo>
                    <a:lnTo>
                      <a:pt x="462" y="174"/>
                    </a:lnTo>
                    <a:lnTo>
                      <a:pt x="438" y="174"/>
                    </a:lnTo>
                    <a:lnTo>
                      <a:pt x="426" y="168"/>
                    </a:lnTo>
                    <a:lnTo>
                      <a:pt x="420" y="162"/>
                    </a:lnTo>
                    <a:lnTo>
                      <a:pt x="402" y="162"/>
                    </a:lnTo>
                    <a:lnTo>
                      <a:pt x="396" y="168"/>
                    </a:lnTo>
                    <a:lnTo>
                      <a:pt x="396" y="180"/>
                    </a:lnTo>
                    <a:lnTo>
                      <a:pt x="378" y="198"/>
                    </a:lnTo>
                    <a:lnTo>
                      <a:pt x="360" y="198"/>
                    </a:lnTo>
                    <a:lnTo>
                      <a:pt x="336" y="186"/>
                    </a:lnTo>
                    <a:lnTo>
                      <a:pt x="330" y="180"/>
                    </a:lnTo>
                    <a:lnTo>
                      <a:pt x="318" y="180"/>
                    </a:lnTo>
                    <a:lnTo>
                      <a:pt x="312" y="186"/>
                    </a:lnTo>
                    <a:lnTo>
                      <a:pt x="306" y="198"/>
                    </a:lnTo>
                    <a:lnTo>
                      <a:pt x="294" y="210"/>
                    </a:lnTo>
                    <a:lnTo>
                      <a:pt x="294" y="216"/>
                    </a:lnTo>
                    <a:lnTo>
                      <a:pt x="288" y="222"/>
                    </a:lnTo>
                    <a:lnTo>
                      <a:pt x="264" y="234"/>
                    </a:lnTo>
                    <a:lnTo>
                      <a:pt x="246" y="234"/>
                    </a:lnTo>
                    <a:lnTo>
                      <a:pt x="246" y="222"/>
                    </a:lnTo>
                    <a:lnTo>
                      <a:pt x="270" y="174"/>
                    </a:lnTo>
                    <a:lnTo>
                      <a:pt x="270" y="162"/>
                    </a:lnTo>
                    <a:lnTo>
                      <a:pt x="264" y="156"/>
                    </a:lnTo>
                    <a:lnTo>
                      <a:pt x="252" y="156"/>
                    </a:lnTo>
                    <a:lnTo>
                      <a:pt x="264" y="144"/>
                    </a:lnTo>
                    <a:lnTo>
                      <a:pt x="270" y="132"/>
                    </a:lnTo>
                    <a:lnTo>
                      <a:pt x="270" y="120"/>
                    </a:lnTo>
                    <a:lnTo>
                      <a:pt x="264" y="108"/>
                    </a:lnTo>
                    <a:lnTo>
                      <a:pt x="258" y="102"/>
                    </a:lnTo>
                    <a:lnTo>
                      <a:pt x="264" y="96"/>
                    </a:lnTo>
                    <a:lnTo>
                      <a:pt x="264" y="66"/>
                    </a:lnTo>
                    <a:lnTo>
                      <a:pt x="252" y="60"/>
                    </a:lnTo>
                    <a:lnTo>
                      <a:pt x="246" y="60"/>
                    </a:lnTo>
                    <a:lnTo>
                      <a:pt x="240" y="66"/>
                    </a:lnTo>
                    <a:lnTo>
                      <a:pt x="228" y="66"/>
                    </a:lnTo>
                    <a:lnTo>
                      <a:pt x="228" y="78"/>
                    </a:lnTo>
                    <a:lnTo>
                      <a:pt x="210" y="78"/>
                    </a:lnTo>
                    <a:lnTo>
                      <a:pt x="204" y="72"/>
                    </a:lnTo>
                    <a:lnTo>
                      <a:pt x="198" y="60"/>
                    </a:lnTo>
                    <a:lnTo>
                      <a:pt x="198" y="36"/>
                    </a:lnTo>
                    <a:lnTo>
                      <a:pt x="204" y="30"/>
                    </a:lnTo>
                    <a:lnTo>
                      <a:pt x="204" y="18"/>
                    </a:lnTo>
                    <a:lnTo>
                      <a:pt x="198" y="12"/>
                    </a:lnTo>
                    <a:lnTo>
                      <a:pt x="186" y="12"/>
                    </a:lnTo>
                    <a:lnTo>
                      <a:pt x="174" y="6"/>
                    </a:lnTo>
                    <a:lnTo>
                      <a:pt x="168" y="0"/>
                    </a:lnTo>
                    <a:lnTo>
                      <a:pt x="138" y="0"/>
                    </a:lnTo>
                    <a:lnTo>
                      <a:pt x="132" y="6"/>
                    </a:lnTo>
                    <a:lnTo>
                      <a:pt x="126" y="6"/>
                    </a:lnTo>
                    <a:lnTo>
                      <a:pt x="120" y="30"/>
                    </a:lnTo>
                    <a:lnTo>
                      <a:pt x="96" y="30"/>
                    </a:lnTo>
                    <a:lnTo>
                      <a:pt x="96" y="36"/>
                    </a:lnTo>
                    <a:lnTo>
                      <a:pt x="90" y="42"/>
                    </a:lnTo>
                    <a:lnTo>
                      <a:pt x="84" y="54"/>
                    </a:lnTo>
                    <a:lnTo>
                      <a:pt x="78" y="60"/>
                    </a:lnTo>
                    <a:lnTo>
                      <a:pt x="66" y="60"/>
                    </a:lnTo>
                    <a:lnTo>
                      <a:pt x="54" y="54"/>
                    </a:lnTo>
                    <a:lnTo>
                      <a:pt x="24" y="54"/>
                    </a:lnTo>
                    <a:lnTo>
                      <a:pt x="24" y="102"/>
                    </a:lnTo>
                    <a:lnTo>
                      <a:pt x="18" y="108"/>
                    </a:lnTo>
                    <a:lnTo>
                      <a:pt x="12" y="108"/>
                    </a:lnTo>
                    <a:lnTo>
                      <a:pt x="6" y="114"/>
                    </a:lnTo>
                    <a:lnTo>
                      <a:pt x="6" y="120"/>
                    </a:lnTo>
                    <a:lnTo>
                      <a:pt x="24" y="138"/>
                    </a:lnTo>
                    <a:lnTo>
                      <a:pt x="24" y="156"/>
                    </a:lnTo>
                    <a:lnTo>
                      <a:pt x="0" y="156"/>
                    </a:lnTo>
                    <a:lnTo>
                      <a:pt x="0" y="162"/>
                    </a:lnTo>
                    <a:lnTo>
                      <a:pt x="24" y="186"/>
                    </a:lnTo>
                    <a:lnTo>
                      <a:pt x="36" y="192"/>
                    </a:lnTo>
                    <a:lnTo>
                      <a:pt x="30" y="216"/>
                    </a:lnTo>
                    <a:lnTo>
                      <a:pt x="36" y="216"/>
                    </a:lnTo>
                    <a:lnTo>
                      <a:pt x="36" y="222"/>
                    </a:lnTo>
                    <a:lnTo>
                      <a:pt x="42" y="234"/>
                    </a:lnTo>
                    <a:lnTo>
                      <a:pt x="60" y="252"/>
                    </a:lnTo>
                    <a:lnTo>
                      <a:pt x="72" y="258"/>
                    </a:lnTo>
                    <a:lnTo>
                      <a:pt x="84" y="270"/>
                    </a:lnTo>
                    <a:lnTo>
                      <a:pt x="96" y="276"/>
                    </a:lnTo>
                    <a:lnTo>
                      <a:pt x="102" y="282"/>
                    </a:lnTo>
                    <a:lnTo>
                      <a:pt x="102" y="288"/>
                    </a:lnTo>
                    <a:lnTo>
                      <a:pt x="96" y="288"/>
                    </a:lnTo>
                    <a:lnTo>
                      <a:pt x="96" y="306"/>
                    </a:lnTo>
                    <a:lnTo>
                      <a:pt x="102" y="318"/>
                    </a:lnTo>
                    <a:lnTo>
                      <a:pt x="108" y="324"/>
                    </a:lnTo>
                    <a:lnTo>
                      <a:pt x="114" y="324"/>
                    </a:lnTo>
                    <a:lnTo>
                      <a:pt x="120" y="318"/>
                    </a:lnTo>
                    <a:lnTo>
                      <a:pt x="126" y="324"/>
                    </a:lnTo>
                    <a:lnTo>
                      <a:pt x="126" y="342"/>
                    </a:lnTo>
                    <a:lnTo>
                      <a:pt x="120" y="348"/>
                    </a:lnTo>
                    <a:lnTo>
                      <a:pt x="108" y="348"/>
                    </a:lnTo>
                    <a:lnTo>
                      <a:pt x="114" y="360"/>
                    </a:lnTo>
                    <a:lnTo>
                      <a:pt x="114" y="384"/>
                    </a:lnTo>
                    <a:lnTo>
                      <a:pt x="108" y="396"/>
                    </a:lnTo>
                    <a:lnTo>
                      <a:pt x="102" y="402"/>
                    </a:lnTo>
                    <a:lnTo>
                      <a:pt x="84" y="438"/>
                    </a:lnTo>
                    <a:lnTo>
                      <a:pt x="90" y="444"/>
                    </a:lnTo>
                    <a:lnTo>
                      <a:pt x="90" y="450"/>
                    </a:lnTo>
                    <a:lnTo>
                      <a:pt x="96" y="456"/>
                    </a:lnTo>
                    <a:lnTo>
                      <a:pt x="102" y="468"/>
                    </a:lnTo>
                    <a:lnTo>
                      <a:pt x="108" y="474"/>
                    </a:lnTo>
                    <a:lnTo>
                      <a:pt x="114" y="486"/>
                    </a:lnTo>
                    <a:lnTo>
                      <a:pt x="156" y="528"/>
                    </a:lnTo>
                    <a:lnTo>
                      <a:pt x="162" y="540"/>
                    </a:lnTo>
                    <a:lnTo>
                      <a:pt x="162" y="570"/>
                    </a:lnTo>
                    <a:lnTo>
                      <a:pt x="168" y="588"/>
                    </a:lnTo>
                    <a:lnTo>
                      <a:pt x="168" y="612"/>
                    </a:lnTo>
                    <a:lnTo>
                      <a:pt x="192" y="636"/>
                    </a:lnTo>
                    <a:lnTo>
                      <a:pt x="192" y="660"/>
                    </a:lnTo>
                    <a:lnTo>
                      <a:pt x="198" y="672"/>
                    </a:lnTo>
                    <a:lnTo>
                      <a:pt x="198" y="702"/>
                    </a:lnTo>
                    <a:lnTo>
                      <a:pt x="192" y="714"/>
                    </a:lnTo>
                    <a:lnTo>
                      <a:pt x="192" y="732"/>
                    </a:lnTo>
                    <a:lnTo>
                      <a:pt x="174" y="768"/>
                    </a:lnTo>
                    <a:lnTo>
                      <a:pt x="156" y="786"/>
                    </a:lnTo>
                    <a:lnTo>
                      <a:pt x="156" y="798"/>
                    </a:lnTo>
                    <a:lnTo>
                      <a:pt x="162" y="804"/>
                    </a:lnTo>
                    <a:lnTo>
                      <a:pt x="162" y="816"/>
                    </a:lnTo>
                    <a:lnTo>
                      <a:pt x="156" y="828"/>
                    </a:lnTo>
                    <a:lnTo>
                      <a:pt x="150" y="834"/>
                    </a:lnTo>
                    <a:lnTo>
                      <a:pt x="144" y="846"/>
                    </a:lnTo>
                    <a:lnTo>
                      <a:pt x="144" y="852"/>
                    </a:lnTo>
                    <a:lnTo>
                      <a:pt x="138" y="858"/>
                    </a:lnTo>
                    <a:lnTo>
                      <a:pt x="132" y="876"/>
                    </a:lnTo>
                    <a:lnTo>
                      <a:pt x="126" y="888"/>
                    </a:lnTo>
                    <a:lnTo>
                      <a:pt x="126" y="906"/>
                    </a:lnTo>
                    <a:lnTo>
                      <a:pt x="120" y="918"/>
                    </a:lnTo>
                    <a:lnTo>
                      <a:pt x="120" y="966"/>
                    </a:lnTo>
                    <a:lnTo>
                      <a:pt x="126" y="978"/>
                    </a:lnTo>
                    <a:lnTo>
                      <a:pt x="126" y="1008"/>
                    </a:lnTo>
                    <a:lnTo>
                      <a:pt x="132" y="1014"/>
                    </a:lnTo>
                    <a:lnTo>
                      <a:pt x="132" y="1020"/>
                    </a:lnTo>
                    <a:lnTo>
                      <a:pt x="138" y="1020"/>
                    </a:lnTo>
                    <a:lnTo>
                      <a:pt x="138" y="1002"/>
                    </a:lnTo>
                    <a:lnTo>
                      <a:pt x="144" y="990"/>
                    </a:lnTo>
                    <a:lnTo>
                      <a:pt x="144" y="978"/>
                    </a:lnTo>
                    <a:lnTo>
                      <a:pt x="150" y="972"/>
                    </a:lnTo>
                    <a:lnTo>
                      <a:pt x="150" y="996"/>
                    </a:lnTo>
                    <a:lnTo>
                      <a:pt x="162" y="996"/>
                    </a:lnTo>
                    <a:lnTo>
                      <a:pt x="186" y="1020"/>
                    </a:lnTo>
                    <a:lnTo>
                      <a:pt x="192" y="1032"/>
                    </a:lnTo>
                    <a:lnTo>
                      <a:pt x="198" y="1038"/>
                    </a:lnTo>
                    <a:lnTo>
                      <a:pt x="198" y="1044"/>
                    </a:lnTo>
                    <a:lnTo>
                      <a:pt x="228" y="1074"/>
                    </a:lnTo>
                    <a:lnTo>
                      <a:pt x="228" y="1098"/>
                    </a:lnTo>
                    <a:lnTo>
                      <a:pt x="234" y="1110"/>
                    </a:lnTo>
                    <a:lnTo>
                      <a:pt x="246" y="1128"/>
                    </a:lnTo>
                    <a:lnTo>
                      <a:pt x="264" y="1146"/>
                    </a:lnTo>
                    <a:lnTo>
                      <a:pt x="270" y="1140"/>
                    </a:lnTo>
                    <a:lnTo>
                      <a:pt x="276" y="1128"/>
                    </a:lnTo>
                    <a:lnTo>
                      <a:pt x="270" y="1122"/>
                    </a:lnTo>
                    <a:lnTo>
                      <a:pt x="270" y="1110"/>
                    </a:lnTo>
                    <a:lnTo>
                      <a:pt x="276" y="1104"/>
                    </a:lnTo>
                    <a:lnTo>
                      <a:pt x="288" y="1104"/>
                    </a:lnTo>
                    <a:lnTo>
                      <a:pt x="294" y="1116"/>
                    </a:lnTo>
                    <a:lnTo>
                      <a:pt x="294" y="1122"/>
                    </a:lnTo>
                    <a:lnTo>
                      <a:pt x="312" y="1122"/>
                    </a:lnTo>
                    <a:lnTo>
                      <a:pt x="324" y="1128"/>
                    </a:lnTo>
                    <a:lnTo>
                      <a:pt x="330" y="1134"/>
                    </a:lnTo>
                    <a:lnTo>
                      <a:pt x="330" y="1146"/>
                    </a:lnTo>
                    <a:lnTo>
                      <a:pt x="342" y="1146"/>
                    </a:lnTo>
                    <a:lnTo>
                      <a:pt x="342" y="1158"/>
                    </a:lnTo>
                    <a:lnTo>
                      <a:pt x="330" y="1170"/>
                    </a:lnTo>
                    <a:lnTo>
                      <a:pt x="330" y="1176"/>
                    </a:lnTo>
                    <a:lnTo>
                      <a:pt x="336" y="1182"/>
                    </a:lnTo>
                    <a:lnTo>
                      <a:pt x="354" y="1182"/>
                    </a:lnTo>
                    <a:lnTo>
                      <a:pt x="354" y="1176"/>
                    </a:lnTo>
                    <a:lnTo>
                      <a:pt x="366" y="1176"/>
                    </a:lnTo>
                    <a:lnTo>
                      <a:pt x="372" y="1170"/>
                    </a:lnTo>
                    <a:lnTo>
                      <a:pt x="378" y="1170"/>
                    </a:lnTo>
                    <a:lnTo>
                      <a:pt x="396" y="1188"/>
                    </a:lnTo>
                    <a:lnTo>
                      <a:pt x="402" y="1182"/>
                    </a:lnTo>
                    <a:lnTo>
                      <a:pt x="402" y="1176"/>
                    </a:lnTo>
                    <a:lnTo>
                      <a:pt x="408" y="1164"/>
                    </a:lnTo>
                    <a:lnTo>
                      <a:pt x="414" y="1158"/>
                    </a:lnTo>
                    <a:lnTo>
                      <a:pt x="420" y="1146"/>
                    </a:lnTo>
                    <a:lnTo>
                      <a:pt x="396" y="1134"/>
                    </a:lnTo>
                    <a:lnTo>
                      <a:pt x="390" y="1128"/>
                    </a:lnTo>
                    <a:lnTo>
                      <a:pt x="390" y="1116"/>
                    </a:lnTo>
                    <a:lnTo>
                      <a:pt x="384" y="1104"/>
                    </a:lnTo>
                    <a:lnTo>
                      <a:pt x="384" y="1092"/>
                    </a:lnTo>
                    <a:lnTo>
                      <a:pt x="378" y="1080"/>
                    </a:lnTo>
                    <a:lnTo>
                      <a:pt x="372" y="1074"/>
                    </a:lnTo>
                    <a:lnTo>
                      <a:pt x="354" y="1074"/>
                    </a:lnTo>
                    <a:lnTo>
                      <a:pt x="342" y="1080"/>
                    </a:lnTo>
                    <a:lnTo>
                      <a:pt x="336" y="1086"/>
                    </a:lnTo>
                    <a:lnTo>
                      <a:pt x="318" y="1086"/>
                    </a:lnTo>
                    <a:lnTo>
                      <a:pt x="312" y="1080"/>
                    </a:lnTo>
                    <a:lnTo>
                      <a:pt x="306" y="1068"/>
                    </a:lnTo>
                    <a:lnTo>
                      <a:pt x="306" y="1056"/>
                    </a:lnTo>
                    <a:lnTo>
                      <a:pt x="294" y="1032"/>
                    </a:lnTo>
                    <a:lnTo>
                      <a:pt x="288" y="1032"/>
                    </a:lnTo>
                    <a:lnTo>
                      <a:pt x="288" y="1050"/>
                    </a:lnTo>
                    <a:lnTo>
                      <a:pt x="282" y="1056"/>
                    </a:lnTo>
                    <a:lnTo>
                      <a:pt x="276" y="1056"/>
                    </a:lnTo>
                    <a:lnTo>
                      <a:pt x="270" y="1044"/>
                    </a:lnTo>
                    <a:lnTo>
                      <a:pt x="264" y="1038"/>
                    </a:lnTo>
                    <a:lnTo>
                      <a:pt x="258" y="1026"/>
                    </a:lnTo>
                    <a:lnTo>
                      <a:pt x="258" y="1014"/>
                    </a:lnTo>
                    <a:lnTo>
                      <a:pt x="270" y="1002"/>
                    </a:lnTo>
                    <a:lnTo>
                      <a:pt x="270" y="1008"/>
                    </a:lnTo>
                    <a:lnTo>
                      <a:pt x="276" y="1008"/>
                    </a:lnTo>
                    <a:lnTo>
                      <a:pt x="276" y="1014"/>
                    </a:lnTo>
                    <a:lnTo>
                      <a:pt x="282" y="1014"/>
                    </a:lnTo>
                    <a:lnTo>
                      <a:pt x="288" y="1008"/>
                    </a:lnTo>
                    <a:lnTo>
                      <a:pt x="282" y="1002"/>
                    </a:lnTo>
                    <a:lnTo>
                      <a:pt x="282" y="990"/>
                    </a:lnTo>
                    <a:lnTo>
                      <a:pt x="276" y="978"/>
                    </a:lnTo>
                    <a:lnTo>
                      <a:pt x="270" y="972"/>
                    </a:lnTo>
                    <a:lnTo>
                      <a:pt x="270" y="960"/>
                    </a:lnTo>
                    <a:lnTo>
                      <a:pt x="258" y="948"/>
                    </a:lnTo>
                    <a:lnTo>
                      <a:pt x="246" y="948"/>
                    </a:lnTo>
                    <a:lnTo>
                      <a:pt x="246" y="894"/>
                    </a:lnTo>
                    <a:lnTo>
                      <a:pt x="192" y="906"/>
                    </a:lnTo>
                    <a:lnTo>
                      <a:pt x="192" y="864"/>
                    </a:lnTo>
                    <a:lnTo>
                      <a:pt x="186" y="828"/>
                    </a:lnTo>
                    <a:lnTo>
                      <a:pt x="186" y="804"/>
                    </a:lnTo>
                    <a:lnTo>
                      <a:pt x="180" y="792"/>
                    </a:lnTo>
                    <a:lnTo>
                      <a:pt x="174" y="786"/>
                    </a:lnTo>
                    <a:lnTo>
                      <a:pt x="180" y="786"/>
                    </a:lnTo>
                    <a:lnTo>
                      <a:pt x="192" y="774"/>
                    </a:lnTo>
                    <a:lnTo>
                      <a:pt x="198" y="762"/>
                    </a:lnTo>
                    <a:lnTo>
                      <a:pt x="204" y="744"/>
                    </a:lnTo>
                    <a:lnTo>
                      <a:pt x="204" y="678"/>
                    </a:lnTo>
                    <a:lnTo>
                      <a:pt x="210" y="678"/>
                    </a:lnTo>
                    <a:lnTo>
                      <a:pt x="216" y="672"/>
                    </a:lnTo>
                    <a:lnTo>
                      <a:pt x="222" y="660"/>
                    </a:lnTo>
                    <a:lnTo>
                      <a:pt x="228" y="654"/>
                    </a:lnTo>
                    <a:lnTo>
                      <a:pt x="228" y="612"/>
                    </a:lnTo>
                    <a:lnTo>
                      <a:pt x="222" y="600"/>
                    </a:lnTo>
                    <a:lnTo>
                      <a:pt x="222" y="594"/>
                    </a:lnTo>
                    <a:lnTo>
                      <a:pt x="216" y="588"/>
                    </a:lnTo>
                    <a:lnTo>
                      <a:pt x="222" y="558"/>
                    </a:lnTo>
                    <a:lnTo>
                      <a:pt x="234" y="558"/>
                    </a:lnTo>
                    <a:lnTo>
                      <a:pt x="234" y="552"/>
                    </a:lnTo>
                    <a:lnTo>
                      <a:pt x="240" y="546"/>
                    </a:lnTo>
                    <a:lnTo>
                      <a:pt x="264" y="546"/>
                    </a:lnTo>
                    <a:lnTo>
                      <a:pt x="270" y="552"/>
                    </a:lnTo>
                    <a:lnTo>
                      <a:pt x="294" y="564"/>
                    </a:lnTo>
                    <a:lnTo>
                      <a:pt x="300" y="570"/>
                    </a:lnTo>
                    <a:lnTo>
                      <a:pt x="288" y="576"/>
                    </a:lnTo>
                    <a:lnTo>
                      <a:pt x="288" y="588"/>
                    </a:lnTo>
                    <a:lnTo>
                      <a:pt x="282" y="594"/>
                    </a:lnTo>
                    <a:lnTo>
                      <a:pt x="282" y="612"/>
                    </a:lnTo>
                    <a:lnTo>
                      <a:pt x="288" y="624"/>
                    </a:lnTo>
                    <a:lnTo>
                      <a:pt x="306" y="624"/>
                    </a:lnTo>
                    <a:lnTo>
                      <a:pt x="330" y="612"/>
                    </a:lnTo>
                    <a:lnTo>
                      <a:pt x="342" y="612"/>
                    </a:lnTo>
                    <a:lnTo>
                      <a:pt x="354" y="606"/>
                    </a:lnTo>
                    <a:lnTo>
                      <a:pt x="360" y="600"/>
                    </a:lnTo>
                    <a:lnTo>
                      <a:pt x="366" y="600"/>
                    </a:lnTo>
                    <a:lnTo>
                      <a:pt x="396" y="684"/>
                    </a:lnTo>
                    <a:lnTo>
                      <a:pt x="402" y="678"/>
                    </a:lnTo>
                    <a:lnTo>
                      <a:pt x="414" y="672"/>
                    </a:lnTo>
                    <a:lnTo>
                      <a:pt x="426" y="672"/>
                    </a:lnTo>
                    <a:lnTo>
                      <a:pt x="426" y="642"/>
                    </a:lnTo>
                    <a:lnTo>
                      <a:pt x="414" y="630"/>
                    </a:lnTo>
                    <a:lnTo>
                      <a:pt x="414" y="600"/>
                    </a:lnTo>
                    <a:lnTo>
                      <a:pt x="402" y="588"/>
                    </a:lnTo>
                    <a:lnTo>
                      <a:pt x="396" y="552"/>
                    </a:lnTo>
                    <a:lnTo>
                      <a:pt x="426" y="522"/>
                    </a:lnTo>
                    <a:lnTo>
                      <a:pt x="426" y="516"/>
                    </a:lnTo>
                    <a:lnTo>
                      <a:pt x="432" y="504"/>
                    </a:lnTo>
                    <a:lnTo>
                      <a:pt x="438" y="498"/>
                    </a:lnTo>
                    <a:lnTo>
                      <a:pt x="450" y="492"/>
                    </a:lnTo>
                    <a:lnTo>
                      <a:pt x="468" y="486"/>
                    </a:lnTo>
                    <a:lnTo>
                      <a:pt x="504" y="486"/>
                    </a:lnTo>
                    <a:lnTo>
                      <a:pt x="510" y="492"/>
                    </a:lnTo>
                    <a:lnTo>
                      <a:pt x="522" y="492"/>
                    </a:lnTo>
                    <a:lnTo>
                      <a:pt x="534" y="486"/>
                    </a:lnTo>
                    <a:lnTo>
                      <a:pt x="564" y="486"/>
                    </a:lnTo>
                    <a:lnTo>
                      <a:pt x="576" y="492"/>
                    </a:lnTo>
                    <a:lnTo>
                      <a:pt x="582" y="498"/>
                    </a:lnTo>
                    <a:lnTo>
                      <a:pt x="588" y="498"/>
                    </a:lnTo>
                    <a:lnTo>
                      <a:pt x="594" y="492"/>
                    </a:lnTo>
                    <a:lnTo>
                      <a:pt x="600" y="480"/>
                    </a:lnTo>
                    <a:lnTo>
                      <a:pt x="618" y="462"/>
                    </a:lnTo>
                    <a:lnTo>
                      <a:pt x="618" y="450"/>
                    </a:lnTo>
                    <a:lnTo>
                      <a:pt x="612" y="444"/>
                    </a:lnTo>
                    <a:lnTo>
                      <a:pt x="600" y="438"/>
                    </a:lnTo>
                    <a:lnTo>
                      <a:pt x="588" y="42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24" name="Tajikistan"/>
              <p:cNvSpPr>
                <a:spLocks/>
              </p:cNvSpPr>
              <p:nvPr/>
            </p:nvSpPr>
            <p:spPr bwMode="auto">
              <a:xfrm>
                <a:off x="3801" y="1466"/>
                <a:ext cx="141" cy="89"/>
              </a:xfrm>
              <a:custGeom>
                <a:avLst/>
                <a:gdLst>
                  <a:gd name="T0" fmla="*/ 2147483647 w 552"/>
                  <a:gd name="T1" fmla="*/ 2147483647 h 348"/>
                  <a:gd name="T2" fmla="*/ 2147483647 w 552"/>
                  <a:gd name="T3" fmla="*/ 2147483647 h 348"/>
                  <a:gd name="T4" fmla="*/ 2147483647 w 552"/>
                  <a:gd name="T5" fmla="*/ 2147483647 h 348"/>
                  <a:gd name="T6" fmla="*/ 2147483647 w 552"/>
                  <a:gd name="T7" fmla="*/ 2147483647 h 348"/>
                  <a:gd name="T8" fmla="*/ 2147483647 w 552"/>
                  <a:gd name="T9" fmla="*/ 2147483647 h 348"/>
                  <a:gd name="T10" fmla="*/ 2147483647 w 552"/>
                  <a:gd name="T11" fmla="*/ 2147483647 h 348"/>
                  <a:gd name="T12" fmla="*/ 2147483647 w 552"/>
                  <a:gd name="T13" fmla="*/ 2147483647 h 348"/>
                  <a:gd name="T14" fmla="*/ 2147483647 w 552"/>
                  <a:gd name="T15" fmla="*/ 2147483647 h 348"/>
                  <a:gd name="T16" fmla="*/ 2147483647 w 552"/>
                  <a:gd name="T17" fmla="*/ 2147483647 h 348"/>
                  <a:gd name="T18" fmla="*/ 2147483647 w 552"/>
                  <a:gd name="T19" fmla="*/ 2147483647 h 348"/>
                  <a:gd name="T20" fmla="*/ 2147483647 w 552"/>
                  <a:gd name="T21" fmla="*/ 2147483647 h 348"/>
                  <a:gd name="T22" fmla="*/ 2147483647 w 552"/>
                  <a:gd name="T23" fmla="*/ 2147483647 h 348"/>
                  <a:gd name="T24" fmla="*/ 2147483647 w 552"/>
                  <a:gd name="T25" fmla="*/ 2147483647 h 348"/>
                  <a:gd name="T26" fmla="*/ 2147483647 w 552"/>
                  <a:gd name="T27" fmla="*/ 2147483647 h 348"/>
                  <a:gd name="T28" fmla="*/ 2147483647 w 552"/>
                  <a:gd name="T29" fmla="*/ 2147483647 h 348"/>
                  <a:gd name="T30" fmla="*/ 2147483647 w 552"/>
                  <a:gd name="T31" fmla="*/ 2147483647 h 348"/>
                  <a:gd name="T32" fmla="*/ 2147483647 w 552"/>
                  <a:gd name="T33" fmla="*/ 2147483647 h 348"/>
                  <a:gd name="T34" fmla="*/ 2147483647 w 552"/>
                  <a:gd name="T35" fmla="*/ 2147483647 h 348"/>
                  <a:gd name="T36" fmla="*/ 2147483647 w 552"/>
                  <a:gd name="T37" fmla="*/ 2147483647 h 348"/>
                  <a:gd name="T38" fmla="*/ 2147483647 w 552"/>
                  <a:gd name="T39" fmla="*/ 0 h 348"/>
                  <a:gd name="T40" fmla="*/ 2147483647 w 552"/>
                  <a:gd name="T41" fmla="*/ 2147483647 h 348"/>
                  <a:gd name="T42" fmla="*/ 2147483647 w 552"/>
                  <a:gd name="T43" fmla="*/ 2147483647 h 348"/>
                  <a:gd name="T44" fmla="*/ 2147483647 w 552"/>
                  <a:gd name="T45" fmla="*/ 2147483647 h 348"/>
                  <a:gd name="T46" fmla="*/ 2147483647 w 552"/>
                  <a:gd name="T47" fmla="*/ 2147483647 h 348"/>
                  <a:gd name="T48" fmla="*/ 2147483647 w 552"/>
                  <a:gd name="T49" fmla="*/ 2147483647 h 348"/>
                  <a:gd name="T50" fmla="*/ 2147483647 w 552"/>
                  <a:gd name="T51" fmla="*/ 2147483647 h 348"/>
                  <a:gd name="T52" fmla="*/ 2147483647 w 552"/>
                  <a:gd name="T53" fmla="*/ 2147483647 h 348"/>
                  <a:gd name="T54" fmla="*/ 2147483647 w 552"/>
                  <a:gd name="T55" fmla="*/ 2147483647 h 348"/>
                  <a:gd name="T56" fmla="*/ 2147483647 w 552"/>
                  <a:gd name="T57" fmla="*/ 2147483647 h 348"/>
                  <a:gd name="T58" fmla="*/ 2147483647 w 552"/>
                  <a:gd name="T59" fmla="*/ 2147483647 h 348"/>
                  <a:gd name="T60" fmla="*/ 2147483647 w 552"/>
                  <a:gd name="T61" fmla="*/ 2147483647 h 348"/>
                  <a:gd name="T62" fmla="*/ 2147483647 w 552"/>
                  <a:gd name="T63" fmla="*/ 2147483647 h 348"/>
                  <a:gd name="T64" fmla="*/ 2147483647 w 552"/>
                  <a:gd name="T65" fmla="*/ 2147483647 h 348"/>
                  <a:gd name="T66" fmla="*/ 2147483647 w 552"/>
                  <a:gd name="T67" fmla="*/ 2147483647 h 348"/>
                  <a:gd name="T68" fmla="*/ 2147483647 w 552"/>
                  <a:gd name="T69" fmla="*/ 2147483647 h 348"/>
                  <a:gd name="T70" fmla="*/ 2147483647 w 552"/>
                  <a:gd name="T71" fmla="*/ 2147483647 h 348"/>
                  <a:gd name="T72" fmla="*/ 2147483647 w 552"/>
                  <a:gd name="T73" fmla="*/ 2147483647 h 348"/>
                  <a:gd name="T74" fmla="*/ 2147483647 w 552"/>
                  <a:gd name="T75" fmla="*/ 2147483647 h 348"/>
                  <a:gd name="T76" fmla="*/ 2147483647 w 552"/>
                  <a:gd name="T77" fmla="*/ 2147483647 h 348"/>
                  <a:gd name="T78" fmla="*/ 2147483647 w 552"/>
                  <a:gd name="T79" fmla="*/ 2147483647 h 348"/>
                  <a:gd name="T80" fmla="*/ 2147483647 w 552"/>
                  <a:gd name="T81" fmla="*/ 2147483647 h 348"/>
                  <a:gd name="T82" fmla="*/ 2147483647 w 552"/>
                  <a:gd name="T83" fmla="*/ 2147483647 h 348"/>
                  <a:gd name="T84" fmla="*/ 2147483647 w 552"/>
                  <a:gd name="T85" fmla="*/ 2147483647 h 348"/>
                  <a:gd name="T86" fmla="*/ 2147483647 w 552"/>
                  <a:gd name="T87" fmla="*/ 2147483647 h 348"/>
                  <a:gd name="T88" fmla="*/ 2147483647 w 552"/>
                  <a:gd name="T89" fmla="*/ 2147483647 h 348"/>
                  <a:gd name="T90" fmla="*/ 2147483647 w 552"/>
                  <a:gd name="T91" fmla="*/ 2147483647 h 348"/>
                  <a:gd name="T92" fmla="*/ 2147483647 w 552"/>
                  <a:gd name="T93" fmla="*/ 2147483647 h 348"/>
                  <a:gd name="T94" fmla="*/ 2147483647 w 552"/>
                  <a:gd name="T95" fmla="*/ 2147483647 h 348"/>
                  <a:gd name="T96" fmla="*/ 2147483647 w 552"/>
                  <a:gd name="T97" fmla="*/ 2147483647 h 348"/>
                  <a:gd name="T98" fmla="*/ 2147483647 w 552"/>
                  <a:gd name="T99" fmla="*/ 2147483647 h 34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2"/>
                  <a:gd name="T151" fmla="*/ 0 h 348"/>
                  <a:gd name="T152" fmla="*/ 552 w 552"/>
                  <a:gd name="T153" fmla="*/ 348 h 34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2" h="348">
                    <a:moveTo>
                      <a:pt x="528" y="270"/>
                    </a:moveTo>
                    <a:lnTo>
                      <a:pt x="516" y="246"/>
                    </a:lnTo>
                    <a:lnTo>
                      <a:pt x="516" y="204"/>
                    </a:lnTo>
                    <a:lnTo>
                      <a:pt x="510" y="198"/>
                    </a:lnTo>
                    <a:lnTo>
                      <a:pt x="498" y="192"/>
                    </a:lnTo>
                    <a:lnTo>
                      <a:pt x="492" y="192"/>
                    </a:lnTo>
                    <a:lnTo>
                      <a:pt x="480" y="186"/>
                    </a:lnTo>
                    <a:lnTo>
                      <a:pt x="456" y="186"/>
                    </a:lnTo>
                    <a:lnTo>
                      <a:pt x="450" y="192"/>
                    </a:lnTo>
                    <a:lnTo>
                      <a:pt x="438" y="192"/>
                    </a:lnTo>
                    <a:lnTo>
                      <a:pt x="426" y="180"/>
                    </a:lnTo>
                    <a:lnTo>
                      <a:pt x="426" y="168"/>
                    </a:lnTo>
                    <a:lnTo>
                      <a:pt x="432" y="156"/>
                    </a:lnTo>
                    <a:lnTo>
                      <a:pt x="432" y="144"/>
                    </a:lnTo>
                    <a:lnTo>
                      <a:pt x="414" y="144"/>
                    </a:lnTo>
                    <a:lnTo>
                      <a:pt x="414" y="120"/>
                    </a:lnTo>
                    <a:lnTo>
                      <a:pt x="396" y="114"/>
                    </a:lnTo>
                    <a:lnTo>
                      <a:pt x="384" y="126"/>
                    </a:lnTo>
                    <a:lnTo>
                      <a:pt x="342" y="126"/>
                    </a:lnTo>
                    <a:lnTo>
                      <a:pt x="336" y="132"/>
                    </a:lnTo>
                    <a:lnTo>
                      <a:pt x="324" y="138"/>
                    </a:lnTo>
                    <a:lnTo>
                      <a:pt x="312" y="138"/>
                    </a:lnTo>
                    <a:lnTo>
                      <a:pt x="312" y="132"/>
                    </a:lnTo>
                    <a:lnTo>
                      <a:pt x="306" y="132"/>
                    </a:lnTo>
                    <a:lnTo>
                      <a:pt x="294" y="138"/>
                    </a:lnTo>
                    <a:lnTo>
                      <a:pt x="264" y="108"/>
                    </a:lnTo>
                    <a:lnTo>
                      <a:pt x="258" y="114"/>
                    </a:lnTo>
                    <a:lnTo>
                      <a:pt x="246" y="120"/>
                    </a:lnTo>
                    <a:lnTo>
                      <a:pt x="240" y="126"/>
                    </a:lnTo>
                    <a:lnTo>
                      <a:pt x="222" y="126"/>
                    </a:lnTo>
                    <a:lnTo>
                      <a:pt x="210" y="114"/>
                    </a:lnTo>
                    <a:lnTo>
                      <a:pt x="186" y="114"/>
                    </a:lnTo>
                    <a:lnTo>
                      <a:pt x="174" y="108"/>
                    </a:lnTo>
                    <a:lnTo>
                      <a:pt x="156" y="108"/>
                    </a:lnTo>
                    <a:lnTo>
                      <a:pt x="150" y="114"/>
                    </a:lnTo>
                    <a:lnTo>
                      <a:pt x="138" y="114"/>
                    </a:lnTo>
                    <a:lnTo>
                      <a:pt x="126" y="120"/>
                    </a:lnTo>
                    <a:lnTo>
                      <a:pt x="120" y="114"/>
                    </a:lnTo>
                    <a:lnTo>
                      <a:pt x="120" y="108"/>
                    </a:lnTo>
                    <a:lnTo>
                      <a:pt x="114" y="102"/>
                    </a:lnTo>
                    <a:lnTo>
                      <a:pt x="114" y="90"/>
                    </a:lnTo>
                    <a:lnTo>
                      <a:pt x="126" y="84"/>
                    </a:lnTo>
                    <a:lnTo>
                      <a:pt x="132" y="78"/>
                    </a:lnTo>
                    <a:lnTo>
                      <a:pt x="132" y="66"/>
                    </a:lnTo>
                    <a:lnTo>
                      <a:pt x="138" y="60"/>
                    </a:lnTo>
                    <a:lnTo>
                      <a:pt x="150" y="60"/>
                    </a:lnTo>
                    <a:lnTo>
                      <a:pt x="186" y="72"/>
                    </a:lnTo>
                    <a:lnTo>
                      <a:pt x="198" y="78"/>
                    </a:lnTo>
                    <a:lnTo>
                      <a:pt x="204" y="78"/>
                    </a:lnTo>
                    <a:lnTo>
                      <a:pt x="210" y="72"/>
                    </a:lnTo>
                    <a:lnTo>
                      <a:pt x="210" y="66"/>
                    </a:lnTo>
                    <a:lnTo>
                      <a:pt x="204" y="60"/>
                    </a:lnTo>
                    <a:lnTo>
                      <a:pt x="198" y="60"/>
                    </a:lnTo>
                    <a:lnTo>
                      <a:pt x="186" y="54"/>
                    </a:lnTo>
                    <a:lnTo>
                      <a:pt x="180" y="48"/>
                    </a:lnTo>
                    <a:lnTo>
                      <a:pt x="174" y="48"/>
                    </a:lnTo>
                    <a:lnTo>
                      <a:pt x="198" y="12"/>
                    </a:lnTo>
                    <a:lnTo>
                      <a:pt x="192" y="6"/>
                    </a:lnTo>
                    <a:lnTo>
                      <a:pt x="180" y="0"/>
                    </a:lnTo>
                    <a:lnTo>
                      <a:pt x="162" y="0"/>
                    </a:lnTo>
                    <a:lnTo>
                      <a:pt x="156" y="12"/>
                    </a:lnTo>
                    <a:lnTo>
                      <a:pt x="144" y="18"/>
                    </a:lnTo>
                    <a:lnTo>
                      <a:pt x="138" y="30"/>
                    </a:lnTo>
                    <a:lnTo>
                      <a:pt x="132" y="30"/>
                    </a:lnTo>
                    <a:lnTo>
                      <a:pt x="114" y="12"/>
                    </a:lnTo>
                    <a:lnTo>
                      <a:pt x="102" y="12"/>
                    </a:lnTo>
                    <a:lnTo>
                      <a:pt x="102" y="24"/>
                    </a:lnTo>
                    <a:lnTo>
                      <a:pt x="96" y="30"/>
                    </a:lnTo>
                    <a:lnTo>
                      <a:pt x="96" y="42"/>
                    </a:lnTo>
                    <a:lnTo>
                      <a:pt x="108" y="54"/>
                    </a:lnTo>
                    <a:lnTo>
                      <a:pt x="108" y="60"/>
                    </a:lnTo>
                    <a:lnTo>
                      <a:pt x="66" y="60"/>
                    </a:lnTo>
                    <a:lnTo>
                      <a:pt x="90" y="84"/>
                    </a:lnTo>
                    <a:lnTo>
                      <a:pt x="72" y="96"/>
                    </a:lnTo>
                    <a:lnTo>
                      <a:pt x="78" y="96"/>
                    </a:lnTo>
                    <a:lnTo>
                      <a:pt x="78" y="108"/>
                    </a:lnTo>
                    <a:lnTo>
                      <a:pt x="54" y="120"/>
                    </a:lnTo>
                    <a:lnTo>
                      <a:pt x="6" y="120"/>
                    </a:lnTo>
                    <a:lnTo>
                      <a:pt x="0" y="126"/>
                    </a:lnTo>
                    <a:lnTo>
                      <a:pt x="0" y="144"/>
                    </a:lnTo>
                    <a:lnTo>
                      <a:pt x="18" y="144"/>
                    </a:lnTo>
                    <a:lnTo>
                      <a:pt x="30" y="156"/>
                    </a:lnTo>
                    <a:lnTo>
                      <a:pt x="36" y="156"/>
                    </a:lnTo>
                    <a:lnTo>
                      <a:pt x="42" y="162"/>
                    </a:lnTo>
                    <a:lnTo>
                      <a:pt x="54" y="162"/>
                    </a:lnTo>
                    <a:lnTo>
                      <a:pt x="66" y="174"/>
                    </a:lnTo>
                    <a:lnTo>
                      <a:pt x="66" y="180"/>
                    </a:lnTo>
                    <a:lnTo>
                      <a:pt x="60" y="186"/>
                    </a:lnTo>
                    <a:lnTo>
                      <a:pt x="60" y="204"/>
                    </a:lnTo>
                    <a:lnTo>
                      <a:pt x="66" y="210"/>
                    </a:lnTo>
                    <a:lnTo>
                      <a:pt x="78" y="216"/>
                    </a:lnTo>
                    <a:lnTo>
                      <a:pt x="90" y="228"/>
                    </a:lnTo>
                    <a:lnTo>
                      <a:pt x="90" y="246"/>
                    </a:lnTo>
                    <a:lnTo>
                      <a:pt x="84" y="258"/>
                    </a:lnTo>
                    <a:lnTo>
                      <a:pt x="72" y="264"/>
                    </a:lnTo>
                    <a:lnTo>
                      <a:pt x="66" y="276"/>
                    </a:lnTo>
                    <a:lnTo>
                      <a:pt x="60" y="282"/>
                    </a:lnTo>
                    <a:lnTo>
                      <a:pt x="60" y="306"/>
                    </a:lnTo>
                    <a:lnTo>
                      <a:pt x="66" y="312"/>
                    </a:lnTo>
                    <a:lnTo>
                      <a:pt x="78" y="318"/>
                    </a:lnTo>
                    <a:lnTo>
                      <a:pt x="84" y="324"/>
                    </a:lnTo>
                    <a:lnTo>
                      <a:pt x="90" y="324"/>
                    </a:lnTo>
                    <a:lnTo>
                      <a:pt x="108" y="306"/>
                    </a:lnTo>
                    <a:lnTo>
                      <a:pt x="120" y="300"/>
                    </a:lnTo>
                    <a:lnTo>
                      <a:pt x="126" y="294"/>
                    </a:lnTo>
                    <a:lnTo>
                      <a:pt x="138" y="294"/>
                    </a:lnTo>
                    <a:lnTo>
                      <a:pt x="144" y="300"/>
                    </a:lnTo>
                    <a:lnTo>
                      <a:pt x="150" y="312"/>
                    </a:lnTo>
                    <a:lnTo>
                      <a:pt x="156" y="318"/>
                    </a:lnTo>
                    <a:lnTo>
                      <a:pt x="162" y="318"/>
                    </a:lnTo>
                    <a:lnTo>
                      <a:pt x="162" y="288"/>
                    </a:lnTo>
                    <a:lnTo>
                      <a:pt x="174" y="276"/>
                    </a:lnTo>
                    <a:lnTo>
                      <a:pt x="186" y="270"/>
                    </a:lnTo>
                    <a:lnTo>
                      <a:pt x="204" y="270"/>
                    </a:lnTo>
                    <a:lnTo>
                      <a:pt x="216" y="282"/>
                    </a:lnTo>
                    <a:lnTo>
                      <a:pt x="222" y="258"/>
                    </a:lnTo>
                    <a:lnTo>
                      <a:pt x="216" y="258"/>
                    </a:lnTo>
                    <a:lnTo>
                      <a:pt x="210" y="252"/>
                    </a:lnTo>
                    <a:lnTo>
                      <a:pt x="210" y="246"/>
                    </a:lnTo>
                    <a:lnTo>
                      <a:pt x="222" y="234"/>
                    </a:lnTo>
                    <a:lnTo>
                      <a:pt x="228" y="234"/>
                    </a:lnTo>
                    <a:lnTo>
                      <a:pt x="234" y="228"/>
                    </a:lnTo>
                    <a:lnTo>
                      <a:pt x="234" y="204"/>
                    </a:lnTo>
                    <a:lnTo>
                      <a:pt x="240" y="198"/>
                    </a:lnTo>
                    <a:lnTo>
                      <a:pt x="258" y="198"/>
                    </a:lnTo>
                    <a:lnTo>
                      <a:pt x="276" y="216"/>
                    </a:lnTo>
                    <a:lnTo>
                      <a:pt x="276" y="246"/>
                    </a:lnTo>
                    <a:lnTo>
                      <a:pt x="294" y="246"/>
                    </a:lnTo>
                    <a:lnTo>
                      <a:pt x="306" y="312"/>
                    </a:lnTo>
                    <a:lnTo>
                      <a:pt x="306" y="318"/>
                    </a:lnTo>
                    <a:lnTo>
                      <a:pt x="336" y="348"/>
                    </a:lnTo>
                    <a:lnTo>
                      <a:pt x="342" y="348"/>
                    </a:lnTo>
                    <a:lnTo>
                      <a:pt x="348" y="342"/>
                    </a:lnTo>
                    <a:lnTo>
                      <a:pt x="360" y="336"/>
                    </a:lnTo>
                    <a:lnTo>
                      <a:pt x="366" y="324"/>
                    </a:lnTo>
                    <a:lnTo>
                      <a:pt x="372" y="318"/>
                    </a:lnTo>
                    <a:lnTo>
                      <a:pt x="390" y="318"/>
                    </a:lnTo>
                    <a:lnTo>
                      <a:pt x="396" y="312"/>
                    </a:lnTo>
                    <a:lnTo>
                      <a:pt x="402" y="300"/>
                    </a:lnTo>
                    <a:lnTo>
                      <a:pt x="408" y="294"/>
                    </a:lnTo>
                    <a:lnTo>
                      <a:pt x="432" y="282"/>
                    </a:lnTo>
                    <a:lnTo>
                      <a:pt x="456" y="282"/>
                    </a:lnTo>
                    <a:lnTo>
                      <a:pt x="456" y="300"/>
                    </a:lnTo>
                    <a:lnTo>
                      <a:pt x="492" y="288"/>
                    </a:lnTo>
                    <a:lnTo>
                      <a:pt x="516" y="288"/>
                    </a:lnTo>
                    <a:lnTo>
                      <a:pt x="522" y="294"/>
                    </a:lnTo>
                    <a:lnTo>
                      <a:pt x="546" y="294"/>
                    </a:lnTo>
                    <a:lnTo>
                      <a:pt x="552" y="288"/>
                    </a:lnTo>
                    <a:lnTo>
                      <a:pt x="540" y="276"/>
                    </a:lnTo>
                    <a:lnTo>
                      <a:pt x="534" y="276"/>
                    </a:lnTo>
                    <a:lnTo>
                      <a:pt x="528" y="27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25" name="Taiwan"/>
              <p:cNvSpPr>
                <a:spLocks/>
              </p:cNvSpPr>
              <p:nvPr/>
            </p:nvSpPr>
            <p:spPr bwMode="auto">
              <a:xfrm>
                <a:off x="4789" y="1788"/>
                <a:ext cx="31" cy="69"/>
              </a:xfrm>
              <a:custGeom>
                <a:avLst/>
                <a:gdLst>
                  <a:gd name="T0" fmla="*/ 2147483647 w 120"/>
                  <a:gd name="T1" fmla="*/ 2147483647 h 270"/>
                  <a:gd name="T2" fmla="*/ 2147483647 w 120"/>
                  <a:gd name="T3" fmla="*/ 2147483647 h 270"/>
                  <a:gd name="T4" fmla="*/ 2147483647 w 120"/>
                  <a:gd name="T5" fmla="*/ 2147483647 h 270"/>
                  <a:gd name="T6" fmla="*/ 2147483647 w 120"/>
                  <a:gd name="T7" fmla="*/ 2147483647 h 270"/>
                  <a:gd name="T8" fmla="*/ 2147483647 w 120"/>
                  <a:gd name="T9" fmla="*/ 2147483647 h 270"/>
                  <a:gd name="T10" fmla="*/ 2147483647 w 120"/>
                  <a:gd name="T11" fmla="*/ 2147483647 h 270"/>
                  <a:gd name="T12" fmla="*/ 2147483647 w 120"/>
                  <a:gd name="T13" fmla="*/ 2147483647 h 270"/>
                  <a:gd name="T14" fmla="*/ 2147483647 w 120"/>
                  <a:gd name="T15" fmla="*/ 2147483647 h 270"/>
                  <a:gd name="T16" fmla="*/ 2147483647 w 120"/>
                  <a:gd name="T17" fmla="*/ 2147483647 h 270"/>
                  <a:gd name="T18" fmla="*/ 2147483647 w 120"/>
                  <a:gd name="T19" fmla="*/ 2147483647 h 270"/>
                  <a:gd name="T20" fmla="*/ 2147483647 w 120"/>
                  <a:gd name="T21" fmla="*/ 0 h 270"/>
                  <a:gd name="T22" fmla="*/ 2147483647 w 120"/>
                  <a:gd name="T23" fmla="*/ 2147483647 h 270"/>
                  <a:gd name="T24" fmla="*/ 2147483647 w 120"/>
                  <a:gd name="T25" fmla="*/ 2147483647 h 270"/>
                  <a:gd name="T26" fmla="*/ 2147483647 w 120"/>
                  <a:gd name="T27" fmla="*/ 2147483647 h 270"/>
                  <a:gd name="T28" fmla="*/ 2147483647 w 120"/>
                  <a:gd name="T29" fmla="*/ 2147483647 h 270"/>
                  <a:gd name="T30" fmla="*/ 0 w 120"/>
                  <a:gd name="T31" fmla="*/ 2147483647 h 270"/>
                  <a:gd name="T32" fmla="*/ 0 w 120"/>
                  <a:gd name="T33" fmla="*/ 2147483647 h 270"/>
                  <a:gd name="T34" fmla="*/ 2147483647 w 120"/>
                  <a:gd name="T35" fmla="*/ 2147483647 h 270"/>
                  <a:gd name="T36" fmla="*/ 2147483647 w 120"/>
                  <a:gd name="T37" fmla="*/ 2147483647 h 270"/>
                  <a:gd name="T38" fmla="*/ 2147483647 w 120"/>
                  <a:gd name="T39" fmla="*/ 2147483647 h 270"/>
                  <a:gd name="T40" fmla="*/ 2147483647 w 120"/>
                  <a:gd name="T41" fmla="*/ 2147483647 h 270"/>
                  <a:gd name="T42" fmla="*/ 2147483647 w 120"/>
                  <a:gd name="T43" fmla="*/ 2147483647 h 270"/>
                  <a:gd name="T44" fmla="*/ 2147483647 w 120"/>
                  <a:gd name="T45" fmla="*/ 2147483647 h 270"/>
                  <a:gd name="T46" fmla="*/ 2147483647 w 120"/>
                  <a:gd name="T47" fmla="*/ 2147483647 h 270"/>
                  <a:gd name="T48" fmla="*/ 2147483647 w 120"/>
                  <a:gd name="T49" fmla="*/ 2147483647 h 270"/>
                  <a:gd name="T50" fmla="*/ 2147483647 w 120"/>
                  <a:gd name="T51" fmla="*/ 2147483647 h 2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0"/>
                  <a:gd name="T79" fmla="*/ 0 h 270"/>
                  <a:gd name="T80" fmla="*/ 120 w 120"/>
                  <a:gd name="T81" fmla="*/ 270 h 2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0" h="270">
                    <a:moveTo>
                      <a:pt x="84" y="270"/>
                    </a:moveTo>
                    <a:lnTo>
                      <a:pt x="84" y="222"/>
                    </a:lnTo>
                    <a:lnTo>
                      <a:pt x="90" y="216"/>
                    </a:lnTo>
                    <a:lnTo>
                      <a:pt x="102" y="192"/>
                    </a:lnTo>
                    <a:lnTo>
                      <a:pt x="102" y="102"/>
                    </a:lnTo>
                    <a:lnTo>
                      <a:pt x="108" y="96"/>
                    </a:lnTo>
                    <a:lnTo>
                      <a:pt x="114" y="84"/>
                    </a:lnTo>
                    <a:lnTo>
                      <a:pt x="114" y="54"/>
                    </a:lnTo>
                    <a:lnTo>
                      <a:pt x="120" y="36"/>
                    </a:lnTo>
                    <a:lnTo>
                      <a:pt x="120" y="24"/>
                    </a:lnTo>
                    <a:lnTo>
                      <a:pt x="72" y="0"/>
                    </a:lnTo>
                    <a:lnTo>
                      <a:pt x="48" y="30"/>
                    </a:lnTo>
                    <a:lnTo>
                      <a:pt x="42" y="42"/>
                    </a:lnTo>
                    <a:lnTo>
                      <a:pt x="30" y="78"/>
                    </a:lnTo>
                    <a:lnTo>
                      <a:pt x="12" y="114"/>
                    </a:lnTo>
                    <a:lnTo>
                      <a:pt x="0" y="150"/>
                    </a:lnTo>
                    <a:lnTo>
                      <a:pt x="0" y="168"/>
                    </a:lnTo>
                    <a:lnTo>
                      <a:pt x="6" y="180"/>
                    </a:lnTo>
                    <a:lnTo>
                      <a:pt x="18" y="192"/>
                    </a:lnTo>
                    <a:lnTo>
                      <a:pt x="24" y="204"/>
                    </a:lnTo>
                    <a:lnTo>
                      <a:pt x="36" y="210"/>
                    </a:lnTo>
                    <a:lnTo>
                      <a:pt x="42" y="222"/>
                    </a:lnTo>
                    <a:lnTo>
                      <a:pt x="42" y="228"/>
                    </a:lnTo>
                    <a:lnTo>
                      <a:pt x="48" y="234"/>
                    </a:lnTo>
                    <a:lnTo>
                      <a:pt x="60" y="258"/>
                    </a:lnTo>
                    <a:lnTo>
                      <a:pt x="84" y="27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26" name="Syria"/>
              <p:cNvSpPr>
                <a:spLocks/>
              </p:cNvSpPr>
              <p:nvPr/>
            </p:nvSpPr>
            <p:spPr bwMode="auto">
              <a:xfrm>
                <a:off x="3272" y="1539"/>
                <a:ext cx="115" cy="106"/>
              </a:xfrm>
              <a:custGeom>
                <a:avLst/>
                <a:gdLst>
                  <a:gd name="T0" fmla="*/ 2147483647 w 450"/>
                  <a:gd name="T1" fmla="*/ 2147483647 h 414"/>
                  <a:gd name="T2" fmla="*/ 2147483647 w 450"/>
                  <a:gd name="T3" fmla="*/ 2147483647 h 414"/>
                  <a:gd name="T4" fmla="*/ 2147483647 w 450"/>
                  <a:gd name="T5" fmla="*/ 2147483647 h 414"/>
                  <a:gd name="T6" fmla="*/ 2147483647 w 450"/>
                  <a:gd name="T7" fmla="*/ 0 h 414"/>
                  <a:gd name="T8" fmla="*/ 2147483647 w 450"/>
                  <a:gd name="T9" fmla="*/ 2147483647 h 414"/>
                  <a:gd name="T10" fmla="*/ 2147483647 w 450"/>
                  <a:gd name="T11" fmla="*/ 2147483647 h 414"/>
                  <a:gd name="T12" fmla="*/ 2147483647 w 450"/>
                  <a:gd name="T13" fmla="*/ 2147483647 h 414"/>
                  <a:gd name="T14" fmla="*/ 2147483647 w 450"/>
                  <a:gd name="T15" fmla="*/ 2147483647 h 414"/>
                  <a:gd name="T16" fmla="*/ 2147483647 w 450"/>
                  <a:gd name="T17" fmla="*/ 2147483647 h 414"/>
                  <a:gd name="T18" fmla="*/ 2147483647 w 450"/>
                  <a:gd name="T19" fmla="*/ 2147483647 h 414"/>
                  <a:gd name="T20" fmla="*/ 2147483647 w 450"/>
                  <a:gd name="T21" fmla="*/ 2147483647 h 414"/>
                  <a:gd name="T22" fmla="*/ 2147483647 w 450"/>
                  <a:gd name="T23" fmla="*/ 2147483647 h 414"/>
                  <a:gd name="T24" fmla="*/ 2147483647 w 450"/>
                  <a:gd name="T25" fmla="*/ 2147483647 h 414"/>
                  <a:gd name="T26" fmla="*/ 2147483647 w 450"/>
                  <a:gd name="T27" fmla="*/ 2147483647 h 414"/>
                  <a:gd name="T28" fmla="*/ 2147483647 w 450"/>
                  <a:gd name="T29" fmla="*/ 2147483647 h 414"/>
                  <a:gd name="T30" fmla="*/ 2147483647 w 450"/>
                  <a:gd name="T31" fmla="*/ 2147483647 h 414"/>
                  <a:gd name="T32" fmla="*/ 2147483647 w 450"/>
                  <a:gd name="T33" fmla="*/ 2147483647 h 414"/>
                  <a:gd name="T34" fmla="*/ 2147483647 w 450"/>
                  <a:gd name="T35" fmla="*/ 2147483647 h 414"/>
                  <a:gd name="T36" fmla="*/ 2147483647 w 450"/>
                  <a:gd name="T37" fmla="*/ 2147483647 h 414"/>
                  <a:gd name="T38" fmla="*/ 2147483647 w 450"/>
                  <a:gd name="T39" fmla="*/ 2147483647 h 414"/>
                  <a:gd name="T40" fmla="*/ 2147483647 w 450"/>
                  <a:gd name="T41" fmla="*/ 2147483647 h 414"/>
                  <a:gd name="T42" fmla="*/ 2147483647 w 450"/>
                  <a:gd name="T43" fmla="*/ 2147483647 h 414"/>
                  <a:gd name="T44" fmla="*/ 2147483647 w 450"/>
                  <a:gd name="T45" fmla="*/ 2147483647 h 414"/>
                  <a:gd name="T46" fmla="*/ 2147483647 w 450"/>
                  <a:gd name="T47" fmla="*/ 2147483647 h 414"/>
                  <a:gd name="T48" fmla="*/ 2147483647 w 450"/>
                  <a:gd name="T49" fmla="*/ 2147483647 h 414"/>
                  <a:gd name="T50" fmla="*/ 2147483647 w 450"/>
                  <a:gd name="T51" fmla="*/ 2147483647 h 414"/>
                  <a:gd name="T52" fmla="*/ 2147483647 w 450"/>
                  <a:gd name="T53" fmla="*/ 2147483647 h 414"/>
                  <a:gd name="T54" fmla="*/ 2147483647 w 450"/>
                  <a:gd name="T55" fmla="*/ 2147483647 h 414"/>
                  <a:gd name="T56" fmla="*/ 2147483647 w 450"/>
                  <a:gd name="T57" fmla="*/ 2147483647 h 414"/>
                  <a:gd name="T58" fmla="*/ 2147483647 w 450"/>
                  <a:gd name="T59" fmla="*/ 2147483647 h 414"/>
                  <a:gd name="T60" fmla="*/ 2147483647 w 450"/>
                  <a:gd name="T61" fmla="*/ 2147483647 h 414"/>
                  <a:gd name="T62" fmla="*/ 2147483647 w 450"/>
                  <a:gd name="T63" fmla="*/ 2147483647 h 414"/>
                  <a:gd name="T64" fmla="*/ 2147483647 w 450"/>
                  <a:gd name="T65" fmla="*/ 2147483647 h 414"/>
                  <a:gd name="T66" fmla="*/ 2147483647 w 450"/>
                  <a:gd name="T67" fmla="*/ 2147483647 h 414"/>
                  <a:gd name="T68" fmla="*/ 2147483647 w 450"/>
                  <a:gd name="T69" fmla="*/ 2147483647 h 414"/>
                  <a:gd name="T70" fmla="*/ 2147483647 w 450"/>
                  <a:gd name="T71" fmla="*/ 2147483647 h 414"/>
                  <a:gd name="T72" fmla="*/ 2147483647 w 450"/>
                  <a:gd name="T73" fmla="*/ 2147483647 h 414"/>
                  <a:gd name="T74" fmla="*/ 2147483647 w 450"/>
                  <a:gd name="T75" fmla="*/ 2147483647 h 414"/>
                  <a:gd name="T76" fmla="*/ 2147483647 w 450"/>
                  <a:gd name="T77" fmla="*/ 2147483647 h 414"/>
                  <a:gd name="T78" fmla="*/ 2147483647 w 450"/>
                  <a:gd name="T79" fmla="*/ 2147483647 h 414"/>
                  <a:gd name="T80" fmla="*/ 2147483647 w 450"/>
                  <a:gd name="T81" fmla="*/ 2147483647 h 414"/>
                  <a:gd name="T82" fmla="*/ 2147483647 w 450"/>
                  <a:gd name="T83" fmla="*/ 2147483647 h 414"/>
                  <a:gd name="T84" fmla="*/ 2147483647 w 450"/>
                  <a:gd name="T85" fmla="*/ 2147483647 h 414"/>
                  <a:gd name="T86" fmla="*/ 2147483647 w 450"/>
                  <a:gd name="T87" fmla="*/ 2147483647 h 414"/>
                  <a:gd name="T88" fmla="*/ 2147483647 w 450"/>
                  <a:gd name="T89" fmla="*/ 2147483647 h 414"/>
                  <a:gd name="T90" fmla="*/ 2147483647 w 450"/>
                  <a:gd name="T91" fmla="*/ 2147483647 h 414"/>
                  <a:gd name="T92" fmla="*/ 2147483647 w 450"/>
                  <a:gd name="T93" fmla="*/ 2147483647 h 414"/>
                  <a:gd name="T94" fmla="*/ 2147483647 w 450"/>
                  <a:gd name="T95" fmla="*/ 2147483647 h 414"/>
                  <a:gd name="T96" fmla="*/ 2147483647 w 450"/>
                  <a:gd name="T97" fmla="*/ 2147483647 h 41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50"/>
                  <a:gd name="T148" fmla="*/ 0 h 414"/>
                  <a:gd name="T149" fmla="*/ 450 w 450"/>
                  <a:gd name="T150" fmla="*/ 414 h 41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50" h="414">
                    <a:moveTo>
                      <a:pt x="426" y="60"/>
                    </a:moveTo>
                    <a:lnTo>
                      <a:pt x="432" y="54"/>
                    </a:lnTo>
                    <a:lnTo>
                      <a:pt x="438" y="42"/>
                    </a:lnTo>
                    <a:lnTo>
                      <a:pt x="450" y="30"/>
                    </a:lnTo>
                    <a:lnTo>
                      <a:pt x="444" y="30"/>
                    </a:lnTo>
                    <a:lnTo>
                      <a:pt x="438" y="24"/>
                    </a:lnTo>
                    <a:lnTo>
                      <a:pt x="438" y="0"/>
                    </a:lnTo>
                    <a:lnTo>
                      <a:pt x="432" y="0"/>
                    </a:lnTo>
                    <a:lnTo>
                      <a:pt x="432" y="6"/>
                    </a:lnTo>
                    <a:lnTo>
                      <a:pt x="426" y="18"/>
                    </a:lnTo>
                    <a:lnTo>
                      <a:pt x="402" y="18"/>
                    </a:lnTo>
                    <a:lnTo>
                      <a:pt x="390" y="30"/>
                    </a:lnTo>
                    <a:lnTo>
                      <a:pt x="372" y="30"/>
                    </a:lnTo>
                    <a:lnTo>
                      <a:pt x="366" y="24"/>
                    </a:lnTo>
                    <a:lnTo>
                      <a:pt x="318" y="24"/>
                    </a:lnTo>
                    <a:lnTo>
                      <a:pt x="306" y="30"/>
                    </a:lnTo>
                    <a:lnTo>
                      <a:pt x="294" y="42"/>
                    </a:lnTo>
                    <a:lnTo>
                      <a:pt x="282" y="48"/>
                    </a:lnTo>
                    <a:lnTo>
                      <a:pt x="276" y="54"/>
                    </a:lnTo>
                    <a:lnTo>
                      <a:pt x="258" y="54"/>
                    </a:lnTo>
                    <a:lnTo>
                      <a:pt x="246" y="60"/>
                    </a:lnTo>
                    <a:lnTo>
                      <a:pt x="234" y="60"/>
                    </a:lnTo>
                    <a:lnTo>
                      <a:pt x="222" y="54"/>
                    </a:lnTo>
                    <a:lnTo>
                      <a:pt x="204" y="54"/>
                    </a:lnTo>
                    <a:lnTo>
                      <a:pt x="192" y="42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30"/>
                    </a:lnTo>
                    <a:lnTo>
                      <a:pt x="150" y="48"/>
                    </a:lnTo>
                    <a:lnTo>
                      <a:pt x="144" y="48"/>
                    </a:lnTo>
                    <a:lnTo>
                      <a:pt x="138" y="54"/>
                    </a:lnTo>
                    <a:lnTo>
                      <a:pt x="120" y="60"/>
                    </a:lnTo>
                    <a:lnTo>
                      <a:pt x="84" y="60"/>
                    </a:lnTo>
                    <a:lnTo>
                      <a:pt x="84" y="54"/>
                    </a:lnTo>
                    <a:lnTo>
                      <a:pt x="90" y="48"/>
                    </a:lnTo>
                    <a:lnTo>
                      <a:pt x="66" y="48"/>
                    </a:lnTo>
                    <a:lnTo>
                      <a:pt x="66" y="78"/>
                    </a:lnTo>
                    <a:lnTo>
                      <a:pt x="72" y="78"/>
                    </a:lnTo>
                    <a:lnTo>
                      <a:pt x="72" y="102"/>
                    </a:lnTo>
                    <a:lnTo>
                      <a:pt x="60" y="102"/>
                    </a:lnTo>
                    <a:lnTo>
                      <a:pt x="54" y="96"/>
                    </a:lnTo>
                    <a:lnTo>
                      <a:pt x="54" y="114"/>
                    </a:lnTo>
                    <a:lnTo>
                      <a:pt x="48" y="120"/>
                    </a:lnTo>
                    <a:lnTo>
                      <a:pt x="48" y="126"/>
                    </a:lnTo>
                    <a:lnTo>
                      <a:pt x="36" y="126"/>
                    </a:lnTo>
                    <a:lnTo>
                      <a:pt x="24" y="114"/>
                    </a:lnTo>
                    <a:lnTo>
                      <a:pt x="18" y="120"/>
                    </a:lnTo>
                    <a:lnTo>
                      <a:pt x="12" y="132"/>
                    </a:lnTo>
                    <a:lnTo>
                      <a:pt x="12" y="150"/>
                    </a:lnTo>
                    <a:lnTo>
                      <a:pt x="6" y="150"/>
                    </a:lnTo>
                    <a:lnTo>
                      <a:pt x="0" y="198"/>
                    </a:lnTo>
                    <a:lnTo>
                      <a:pt x="6" y="204"/>
                    </a:lnTo>
                    <a:lnTo>
                      <a:pt x="18" y="210"/>
                    </a:lnTo>
                    <a:lnTo>
                      <a:pt x="24" y="216"/>
                    </a:lnTo>
                    <a:lnTo>
                      <a:pt x="24" y="222"/>
                    </a:lnTo>
                    <a:lnTo>
                      <a:pt x="72" y="222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78" y="252"/>
                    </a:lnTo>
                    <a:lnTo>
                      <a:pt x="78" y="270"/>
                    </a:lnTo>
                    <a:lnTo>
                      <a:pt x="72" y="282"/>
                    </a:lnTo>
                    <a:lnTo>
                      <a:pt x="66" y="282"/>
                    </a:lnTo>
                    <a:lnTo>
                      <a:pt x="54" y="288"/>
                    </a:lnTo>
                    <a:lnTo>
                      <a:pt x="48" y="288"/>
                    </a:lnTo>
                    <a:lnTo>
                      <a:pt x="42" y="294"/>
                    </a:lnTo>
                    <a:lnTo>
                      <a:pt x="42" y="318"/>
                    </a:lnTo>
                    <a:lnTo>
                      <a:pt x="24" y="336"/>
                    </a:lnTo>
                    <a:lnTo>
                      <a:pt x="30" y="378"/>
                    </a:lnTo>
                    <a:lnTo>
                      <a:pt x="36" y="378"/>
                    </a:lnTo>
                    <a:lnTo>
                      <a:pt x="72" y="396"/>
                    </a:lnTo>
                    <a:lnTo>
                      <a:pt x="84" y="408"/>
                    </a:lnTo>
                    <a:lnTo>
                      <a:pt x="96" y="414"/>
                    </a:lnTo>
                    <a:lnTo>
                      <a:pt x="114" y="414"/>
                    </a:lnTo>
                    <a:lnTo>
                      <a:pt x="174" y="384"/>
                    </a:lnTo>
                    <a:lnTo>
                      <a:pt x="204" y="354"/>
                    </a:lnTo>
                    <a:lnTo>
                      <a:pt x="228" y="336"/>
                    </a:lnTo>
                    <a:lnTo>
                      <a:pt x="240" y="324"/>
                    </a:lnTo>
                    <a:lnTo>
                      <a:pt x="300" y="276"/>
                    </a:lnTo>
                    <a:lnTo>
                      <a:pt x="312" y="270"/>
                    </a:lnTo>
                    <a:lnTo>
                      <a:pt x="372" y="246"/>
                    </a:lnTo>
                    <a:lnTo>
                      <a:pt x="396" y="234"/>
                    </a:lnTo>
                    <a:lnTo>
                      <a:pt x="402" y="228"/>
                    </a:lnTo>
                    <a:lnTo>
                      <a:pt x="402" y="222"/>
                    </a:lnTo>
                    <a:lnTo>
                      <a:pt x="384" y="204"/>
                    </a:lnTo>
                    <a:lnTo>
                      <a:pt x="384" y="198"/>
                    </a:lnTo>
                    <a:lnTo>
                      <a:pt x="390" y="180"/>
                    </a:lnTo>
                    <a:lnTo>
                      <a:pt x="396" y="168"/>
                    </a:lnTo>
                    <a:lnTo>
                      <a:pt x="396" y="138"/>
                    </a:lnTo>
                    <a:lnTo>
                      <a:pt x="390" y="126"/>
                    </a:lnTo>
                    <a:lnTo>
                      <a:pt x="390" y="114"/>
                    </a:lnTo>
                    <a:lnTo>
                      <a:pt x="384" y="108"/>
                    </a:lnTo>
                    <a:lnTo>
                      <a:pt x="378" y="96"/>
                    </a:lnTo>
                    <a:lnTo>
                      <a:pt x="378" y="84"/>
                    </a:lnTo>
                    <a:lnTo>
                      <a:pt x="384" y="72"/>
                    </a:lnTo>
                    <a:lnTo>
                      <a:pt x="390" y="66"/>
                    </a:lnTo>
                    <a:lnTo>
                      <a:pt x="402" y="66"/>
                    </a:lnTo>
                    <a:lnTo>
                      <a:pt x="414" y="60"/>
                    </a:lnTo>
                    <a:lnTo>
                      <a:pt x="426" y="6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27" name="Sri Lanka"/>
              <p:cNvSpPr>
                <a:spLocks/>
              </p:cNvSpPr>
              <p:nvPr/>
            </p:nvSpPr>
            <p:spPr bwMode="auto">
              <a:xfrm>
                <a:off x="4099" y="2112"/>
                <a:ext cx="44" cy="78"/>
              </a:xfrm>
              <a:custGeom>
                <a:avLst/>
                <a:gdLst>
                  <a:gd name="T0" fmla="*/ 2147483647 w 174"/>
                  <a:gd name="T1" fmla="*/ 2147483647 h 306"/>
                  <a:gd name="T2" fmla="*/ 2147483647 w 174"/>
                  <a:gd name="T3" fmla="*/ 0 h 306"/>
                  <a:gd name="T4" fmla="*/ 2147483647 w 174"/>
                  <a:gd name="T5" fmla="*/ 0 h 306"/>
                  <a:gd name="T6" fmla="*/ 2147483647 w 174"/>
                  <a:gd name="T7" fmla="*/ 2147483647 h 306"/>
                  <a:gd name="T8" fmla="*/ 2147483647 w 174"/>
                  <a:gd name="T9" fmla="*/ 2147483647 h 306"/>
                  <a:gd name="T10" fmla="*/ 2147483647 w 174"/>
                  <a:gd name="T11" fmla="*/ 2147483647 h 306"/>
                  <a:gd name="T12" fmla="*/ 2147483647 w 174"/>
                  <a:gd name="T13" fmla="*/ 2147483647 h 306"/>
                  <a:gd name="T14" fmla="*/ 2147483647 w 174"/>
                  <a:gd name="T15" fmla="*/ 2147483647 h 306"/>
                  <a:gd name="T16" fmla="*/ 2147483647 w 174"/>
                  <a:gd name="T17" fmla="*/ 2147483647 h 306"/>
                  <a:gd name="T18" fmla="*/ 2147483647 w 174"/>
                  <a:gd name="T19" fmla="*/ 2147483647 h 306"/>
                  <a:gd name="T20" fmla="*/ 2147483647 w 174"/>
                  <a:gd name="T21" fmla="*/ 2147483647 h 306"/>
                  <a:gd name="T22" fmla="*/ 2147483647 w 174"/>
                  <a:gd name="T23" fmla="*/ 2147483647 h 306"/>
                  <a:gd name="T24" fmla="*/ 2147483647 w 174"/>
                  <a:gd name="T25" fmla="*/ 2147483647 h 306"/>
                  <a:gd name="T26" fmla="*/ 2147483647 w 174"/>
                  <a:gd name="T27" fmla="*/ 2147483647 h 306"/>
                  <a:gd name="T28" fmla="*/ 2147483647 w 174"/>
                  <a:gd name="T29" fmla="*/ 2147483647 h 306"/>
                  <a:gd name="T30" fmla="*/ 2147483647 w 174"/>
                  <a:gd name="T31" fmla="*/ 2147483647 h 306"/>
                  <a:gd name="T32" fmla="*/ 2147483647 w 174"/>
                  <a:gd name="T33" fmla="*/ 2147483647 h 306"/>
                  <a:gd name="T34" fmla="*/ 2147483647 w 174"/>
                  <a:gd name="T35" fmla="*/ 2147483647 h 306"/>
                  <a:gd name="T36" fmla="*/ 2147483647 w 174"/>
                  <a:gd name="T37" fmla="*/ 2147483647 h 306"/>
                  <a:gd name="T38" fmla="*/ 2147483647 w 174"/>
                  <a:gd name="T39" fmla="*/ 2147483647 h 306"/>
                  <a:gd name="T40" fmla="*/ 0 w 174"/>
                  <a:gd name="T41" fmla="*/ 2147483647 h 306"/>
                  <a:gd name="T42" fmla="*/ 0 w 174"/>
                  <a:gd name="T43" fmla="*/ 2147483647 h 306"/>
                  <a:gd name="T44" fmla="*/ 2147483647 w 174"/>
                  <a:gd name="T45" fmla="*/ 2147483647 h 306"/>
                  <a:gd name="T46" fmla="*/ 2147483647 w 174"/>
                  <a:gd name="T47" fmla="*/ 2147483647 h 306"/>
                  <a:gd name="T48" fmla="*/ 2147483647 w 174"/>
                  <a:gd name="T49" fmla="*/ 2147483647 h 306"/>
                  <a:gd name="T50" fmla="*/ 2147483647 w 174"/>
                  <a:gd name="T51" fmla="*/ 2147483647 h 306"/>
                  <a:gd name="T52" fmla="*/ 2147483647 w 174"/>
                  <a:gd name="T53" fmla="*/ 2147483647 h 306"/>
                  <a:gd name="T54" fmla="*/ 0 w 174"/>
                  <a:gd name="T55" fmla="*/ 2147483647 h 306"/>
                  <a:gd name="T56" fmla="*/ 2147483647 w 174"/>
                  <a:gd name="T57" fmla="*/ 2147483647 h 306"/>
                  <a:gd name="T58" fmla="*/ 2147483647 w 174"/>
                  <a:gd name="T59" fmla="*/ 2147483647 h 30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4"/>
                  <a:gd name="T91" fmla="*/ 0 h 306"/>
                  <a:gd name="T92" fmla="*/ 174 w 174"/>
                  <a:gd name="T93" fmla="*/ 306 h 30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4" h="306">
                    <a:moveTo>
                      <a:pt x="24" y="6"/>
                    </a:moveTo>
                    <a:lnTo>
                      <a:pt x="36" y="0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78" y="12"/>
                    </a:lnTo>
                    <a:lnTo>
                      <a:pt x="114" y="66"/>
                    </a:lnTo>
                    <a:lnTo>
                      <a:pt x="132" y="84"/>
                    </a:lnTo>
                    <a:lnTo>
                      <a:pt x="126" y="120"/>
                    </a:lnTo>
                    <a:lnTo>
                      <a:pt x="150" y="114"/>
                    </a:lnTo>
                    <a:lnTo>
                      <a:pt x="156" y="168"/>
                    </a:lnTo>
                    <a:lnTo>
                      <a:pt x="162" y="174"/>
                    </a:lnTo>
                    <a:lnTo>
                      <a:pt x="168" y="198"/>
                    </a:lnTo>
                    <a:lnTo>
                      <a:pt x="174" y="228"/>
                    </a:lnTo>
                    <a:lnTo>
                      <a:pt x="174" y="258"/>
                    </a:lnTo>
                    <a:lnTo>
                      <a:pt x="156" y="276"/>
                    </a:lnTo>
                    <a:lnTo>
                      <a:pt x="120" y="294"/>
                    </a:lnTo>
                    <a:lnTo>
                      <a:pt x="84" y="306"/>
                    </a:lnTo>
                    <a:lnTo>
                      <a:pt x="48" y="306"/>
                    </a:lnTo>
                    <a:lnTo>
                      <a:pt x="24" y="282"/>
                    </a:lnTo>
                    <a:lnTo>
                      <a:pt x="12" y="240"/>
                    </a:lnTo>
                    <a:lnTo>
                      <a:pt x="0" y="192"/>
                    </a:lnTo>
                    <a:lnTo>
                      <a:pt x="0" y="156"/>
                    </a:lnTo>
                    <a:lnTo>
                      <a:pt x="12" y="138"/>
                    </a:lnTo>
                    <a:lnTo>
                      <a:pt x="18" y="132"/>
                    </a:lnTo>
                    <a:lnTo>
                      <a:pt x="24" y="120"/>
                    </a:lnTo>
                    <a:lnTo>
                      <a:pt x="30" y="102"/>
                    </a:lnTo>
                    <a:lnTo>
                      <a:pt x="30" y="78"/>
                    </a:lnTo>
                    <a:lnTo>
                      <a:pt x="0" y="36"/>
                    </a:lnTo>
                    <a:lnTo>
                      <a:pt x="24" y="3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28" name="Saudi Arabia"/>
              <p:cNvSpPr>
                <a:spLocks/>
              </p:cNvSpPr>
              <p:nvPr/>
            </p:nvSpPr>
            <p:spPr bwMode="auto">
              <a:xfrm>
                <a:off x="3269" y="1647"/>
                <a:ext cx="380" cy="326"/>
              </a:xfrm>
              <a:custGeom>
                <a:avLst/>
                <a:gdLst>
                  <a:gd name="T0" fmla="*/ 2147483647 w 1488"/>
                  <a:gd name="T1" fmla="*/ 2147483647 h 1278"/>
                  <a:gd name="T2" fmla="*/ 2147483647 w 1488"/>
                  <a:gd name="T3" fmla="*/ 2147483647 h 1278"/>
                  <a:gd name="T4" fmla="*/ 2147483647 w 1488"/>
                  <a:gd name="T5" fmla="*/ 2147483647 h 1278"/>
                  <a:gd name="T6" fmla="*/ 2147483647 w 1488"/>
                  <a:gd name="T7" fmla="*/ 2147483647 h 1278"/>
                  <a:gd name="T8" fmla="*/ 2147483647 w 1488"/>
                  <a:gd name="T9" fmla="*/ 2147483647 h 1278"/>
                  <a:gd name="T10" fmla="*/ 2147483647 w 1488"/>
                  <a:gd name="T11" fmla="*/ 2147483647 h 1278"/>
                  <a:gd name="T12" fmla="*/ 2147483647 w 1488"/>
                  <a:gd name="T13" fmla="*/ 2147483647 h 1278"/>
                  <a:gd name="T14" fmla="*/ 2147483647 w 1488"/>
                  <a:gd name="T15" fmla="*/ 2147483647 h 1278"/>
                  <a:gd name="T16" fmla="*/ 2147483647 w 1488"/>
                  <a:gd name="T17" fmla="*/ 2147483647 h 1278"/>
                  <a:gd name="T18" fmla="*/ 2147483647 w 1488"/>
                  <a:gd name="T19" fmla="*/ 2147483647 h 1278"/>
                  <a:gd name="T20" fmla="*/ 2147483647 w 1488"/>
                  <a:gd name="T21" fmla="*/ 2147483647 h 1278"/>
                  <a:gd name="T22" fmla="*/ 2147483647 w 1488"/>
                  <a:gd name="T23" fmla="*/ 2147483647 h 1278"/>
                  <a:gd name="T24" fmla="*/ 2147483647 w 1488"/>
                  <a:gd name="T25" fmla="*/ 2147483647 h 1278"/>
                  <a:gd name="T26" fmla="*/ 2147483647 w 1488"/>
                  <a:gd name="T27" fmla="*/ 2147483647 h 1278"/>
                  <a:gd name="T28" fmla="*/ 2147483647 w 1488"/>
                  <a:gd name="T29" fmla="*/ 2147483647 h 1278"/>
                  <a:gd name="T30" fmla="*/ 2147483647 w 1488"/>
                  <a:gd name="T31" fmla="*/ 2147483647 h 1278"/>
                  <a:gd name="T32" fmla="*/ 2147483647 w 1488"/>
                  <a:gd name="T33" fmla="*/ 2147483647 h 1278"/>
                  <a:gd name="T34" fmla="*/ 2147483647 w 1488"/>
                  <a:gd name="T35" fmla="*/ 2147483647 h 1278"/>
                  <a:gd name="T36" fmla="*/ 2147483647 w 1488"/>
                  <a:gd name="T37" fmla="*/ 2147483647 h 1278"/>
                  <a:gd name="T38" fmla="*/ 2147483647 w 1488"/>
                  <a:gd name="T39" fmla="*/ 0 h 1278"/>
                  <a:gd name="T40" fmla="*/ 2147483647 w 1488"/>
                  <a:gd name="T41" fmla="*/ 2147483647 h 1278"/>
                  <a:gd name="T42" fmla="*/ 2147483647 w 1488"/>
                  <a:gd name="T43" fmla="*/ 2147483647 h 1278"/>
                  <a:gd name="T44" fmla="*/ 2147483647 w 1488"/>
                  <a:gd name="T45" fmla="*/ 2147483647 h 1278"/>
                  <a:gd name="T46" fmla="*/ 2147483647 w 1488"/>
                  <a:gd name="T47" fmla="*/ 2147483647 h 1278"/>
                  <a:gd name="T48" fmla="*/ 2147483647 w 1488"/>
                  <a:gd name="T49" fmla="*/ 2147483647 h 1278"/>
                  <a:gd name="T50" fmla="*/ 2147483647 w 1488"/>
                  <a:gd name="T51" fmla="*/ 2147483647 h 1278"/>
                  <a:gd name="T52" fmla="*/ 2147483647 w 1488"/>
                  <a:gd name="T53" fmla="*/ 2147483647 h 1278"/>
                  <a:gd name="T54" fmla="*/ 2147483647 w 1488"/>
                  <a:gd name="T55" fmla="*/ 2147483647 h 1278"/>
                  <a:gd name="T56" fmla="*/ 2147483647 w 1488"/>
                  <a:gd name="T57" fmla="*/ 2147483647 h 1278"/>
                  <a:gd name="T58" fmla="*/ 2147483647 w 1488"/>
                  <a:gd name="T59" fmla="*/ 2147483647 h 1278"/>
                  <a:gd name="T60" fmla="*/ 2147483647 w 1488"/>
                  <a:gd name="T61" fmla="*/ 2147483647 h 1278"/>
                  <a:gd name="T62" fmla="*/ 0 w 1488"/>
                  <a:gd name="T63" fmla="*/ 2147483647 h 1278"/>
                  <a:gd name="T64" fmla="*/ 2147483647 w 1488"/>
                  <a:gd name="T65" fmla="*/ 2147483647 h 1278"/>
                  <a:gd name="T66" fmla="*/ 2147483647 w 1488"/>
                  <a:gd name="T67" fmla="*/ 2147483647 h 1278"/>
                  <a:gd name="T68" fmla="*/ 2147483647 w 1488"/>
                  <a:gd name="T69" fmla="*/ 2147483647 h 1278"/>
                  <a:gd name="T70" fmla="*/ 2147483647 w 1488"/>
                  <a:gd name="T71" fmla="*/ 2147483647 h 1278"/>
                  <a:gd name="T72" fmla="*/ 2147483647 w 1488"/>
                  <a:gd name="T73" fmla="*/ 2147483647 h 1278"/>
                  <a:gd name="T74" fmla="*/ 2147483647 w 1488"/>
                  <a:gd name="T75" fmla="*/ 2147483647 h 1278"/>
                  <a:gd name="T76" fmla="*/ 2147483647 w 1488"/>
                  <a:gd name="T77" fmla="*/ 2147483647 h 1278"/>
                  <a:gd name="T78" fmla="*/ 2147483647 w 1488"/>
                  <a:gd name="T79" fmla="*/ 2147483647 h 1278"/>
                  <a:gd name="T80" fmla="*/ 2147483647 w 1488"/>
                  <a:gd name="T81" fmla="*/ 2147483647 h 1278"/>
                  <a:gd name="T82" fmla="*/ 2147483647 w 1488"/>
                  <a:gd name="T83" fmla="*/ 2147483647 h 1278"/>
                  <a:gd name="T84" fmla="*/ 2147483647 w 1488"/>
                  <a:gd name="T85" fmla="*/ 2147483647 h 1278"/>
                  <a:gd name="T86" fmla="*/ 2147483647 w 1488"/>
                  <a:gd name="T87" fmla="*/ 2147483647 h 1278"/>
                  <a:gd name="T88" fmla="*/ 2147483647 w 1488"/>
                  <a:gd name="T89" fmla="*/ 2147483647 h 1278"/>
                  <a:gd name="T90" fmla="*/ 2147483647 w 1488"/>
                  <a:gd name="T91" fmla="*/ 2147483647 h 1278"/>
                  <a:gd name="T92" fmla="*/ 2147483647 w 1488"/>
                  <a:gd name="T93" fmla="*/ 2147483647 h 1278"/>
                  <a:gd name="T94" fmla="*/ 2147483647 w 1488"/>
                  <a:gd name="T95" fmla="*/ 2147483647 h 1278"/>
                  <a:gd name="T96" fmla="*/ 2147483647 w 1488"/>
                  <a:gd name="T97" fmla="*/ 2147483647 h 1278"/>
                  <a:gd name="T98" fmla="*/ 2147483647 w 1488"/>
                  <a:gd name="T99" fmla="*/ 2147483647 h 1278"/>
                  <a:gd name="T100" fmla="*/ 2147483647 w 1488"/>
                  <a:gd name="T101" fmla="*/ 2147483647 h 1278"/>
                  <a:gd name="T102" fmla="*/ 2147483647 w 1488"/>
                  <a:gd name="T103" fmla="*/ 2147483647 h 1278"/>
                  <a:gd name="T104" fmla="*/ 2147483647 w 1488"/>
                  <a:gd name="T105" fmla="*/ 2147483647 h 1278"/>
                  <a:gd name="T106" fmla="*/ 2147483647 w 1488"/>
                  <a:gd name="T107" fmla="*/ 2147483647 h 1278"/>
                  <a:gd name="T108" fmla="*/ 2147483647 w 1488"/>
                  <a:gd name="T109" fmla="*/ 2147483647 h 1278"/>
                  <a:gd name="T110" fmla="*/ 2147483647 w 1488"/>
                  <a:gd name="T111" fmla="*/ 2147483647 h 1278"/>
                  <a:gd name="T112" fmla="*/ 2147483647 w 1488"/>
                  <a:gd name="T113" fmla="*/ 2147483647 h 1278"/>
                  <a:gd name="T114" fmla="*/ 2147483647 w 1488"/>
                  <a:gd name="T115" fmla="*/ 2147483647 h 1278"/>
                  <a:gd name="T116" fmla="*/ 2147483647 w 1488"/>
                  <a:gd name="T117" fmla="*/ 2147483647 h 127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88"/>
                  <a:gd name="T178" fmla="*/ 0 h 1278"/>
                  <a:gd name="T179" fmla="*/ 1488 w 1488"/>
                  <a:gd name="T180" fmla="*/ 1278 h 127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88" h="1278">
                    <a:moveTo>
                      <a:pt x="1464" y="792"/>
                    </a:moveTo>
                    <a:lnTo>
                      <a:pt x="1464" y="780"/>
                    </a:lnTo>
                    <a:lnTo>
                      <a:pt x="1458" y="774"/>
                    </a:lnTo>
                    <a:lnTo>
                      <a:pt x="1416" y="768"/>
                    </a:lnTo>
                    <a:lnTo>
                      <a:pt x="1320" y="756"/>
                    </a:lnTo>
                    <a:lnTo>
                      <a:pt x="1284" y="750"/>
                    </a:lnTo>
                    <a:lnTo>
                      <a:pt x="1266" y="750"/>
                    </a:lnTo>
                    <a:lnTo>
                      <a:pt x="1260" y="738"/>
                    </a:lnTo>
                    <a:lnTo>
                      <a:pt x="1248" y="732"/>
                    </a:lnTo>
                    <a:lnTo>
                      <a:pt x="1242" y="720"/>
                    </a:lnTo>
                    <a:lnTo>
                      <a:pt x="1218" y="696"/>
                    </a:lnTo>
                    <a:lnTo>
                      <a:pt x="1206" y="672"/>
                    </a:lnTo>
                    <a:lnTo>
                      <a:pt x="1188" y="654"/>
                    </a:lnTo>
                    <a:lnTo>
                      <a:pt x="1188" y="642"/>
                    </a:lnTo>
                    <a:lnTo>
                      <a:pt x="1182" y="636"/>
                    </a:lnTo>
                    <a:lnTo>
                      <a:pt x="1182" y="618"/>
                    </a:lnTo>
                    <a:lnTo>
                      <a:pt x="1176" y="624"/>
                    </a:lnTo>
                    <a:lnTo>
                      <a:pt x="1164" y="612"/>
                    </a:lnTo>
                    <a:lnTo>
                      <a:pt x="1146" y="612"/>
                    </a:lnTo>
                    <a:lnTo>
                      <a:pt x="1140" y="600"/>
                    </a:lnTo>
                    <a:lnTo>
                      <a:pt x="1134" y="594"/>
                    </a:lnTo>
                    <a:lnTo>
                      <a:pt x="1128" y="582"/>
                    </a:lnTo>
                    <a:lnTo>
                      <a:pt x="1122" y="564"/>
                    </a:lnTo>
                    <a:lnTo>
                      <a:pt x="1116" y="552"/>
                    </a:lnTo>
                    <a:lnTo>
                      <a:pt x="1116" y="540"/>
                    </a:lnTo>
                    <a:lnTo>
                      <a:pt x="1110" y="534"/>
                    </a:lnTo>
                    <a:lnTo>
                      <a:pt x="1098" y="528"/>
                    </a:lnTo>
                    <a:lnTo>
                      <a:pt x="1086" y="516"/>
                    </a:lnTo>
                    <a:lnTo>
                      <a:pt x="1074" y="510"/>
                    </a:lnTo>
                    <a:lnTo>
                      <a:pt x="1068" y="498"/>
                    </a:lnTo>
                    <a:lnTo>
                      <a:pt x="1068" y="462"/>
                    </a:lnTo>
                    <a:lnTo>
                      <a:pt x="1062" y="450"/>
                    </a:lnTo>
                    <a:lnTo>
                      <a:pt x="1062" y="438"/>
                    </a:lnTo>
                    <a:lnTo>
                      <a:pt x="1050" y="426"/>
                    </a:lnTo>
                    <a:lnTo>
                      <a:pt x="1002" y="402"/>
                    </a:lnTo>
                    <a:lnTo>
                      <a:pt x="996" y="396"/>
                    </a:lnTo>
                    <a:lnTo>
                      <a:pt x="990" y="384"/>
                    </a:lnTo>
                    <a:lnTo>
                      <a:pt x="990" y="360"/>
                    </a:lnTo>
                    <a:lnTo>
                      <a:pt x="972" y="342"/>
                    </a:lnTo>
                    <a:lnTo>
                      <a:pt x="966" y="330"/>
                    </a:lnTo>
                    <a:lnTo>
                      <a:pt x="960" y="324"/>
                    </a:lnTo>
                    <a:lnTo>
                      <a:pt x="960" y="300"/>
                    </a:lnTo>
                    <a:lnTo>
                      <a:pt x="954" y="300"/>
                    </a:lnTo>
                    <a:lnTo>
                      <a:pt x="948" y="294"/>
                    </a:lnTo>
                    <a:lnTo>
                      <a:pt x="882" y="294"/>
                    </a:lnTo>
                    <a:lnTo>
                      <a:pt x="876" y="288"/>
                    </a:lnTo>
                    <a:lnTo>
                      <a:pt x="876" y="252"/>
                    </a:lnTo>
                    <a:lnTo>
                      <a:pt x="852" y="246"/>
                    </a:lnTo>
                    <a:lnTo>
                      <a:pt x="804" y="246"/>
                    </a:lnTo>
                    <a:lnTo>
                      <a:pt x="750" y="240"/>
                    </a:lnTo>
                    <a:lnTo>
                      <a:pt x="684" y="240"/>
                    </a:lnTo>
                    <a:lnTo>
                      <a:pt x="492" y="96"/>
                    </a:lnTo>
                    <a:lnTo>
                      <a:pt x="480" y="90"/>
                    </a:lnTo>
                    <a:lnTo>
                      <a:pt x="474" y="84"/>
                    </a:lnTo>
                    <a:lnTo>
                      <a:pt x="426" y="60"/>
                    </a:lnTo>
                    <a:lnTo>
                      <a:pt x="414" y="48"/>
                    </a:lnTo>
                    <a:lnTo>
                      <a:pt x="402" y="42"/>
                    </a:lnTo>
                    <a:lnTo>
                      <a:pt x="372" y="12"/>
                    </a:lnTo>
                    <a:lnTo>
                      <a:pt x="306" y="12"/>
                    </a:lnTo>
                    <a:lnTo>
                      <a:pt x="294" y="0"/>
                    </a:lnTo>
                    <a:lnTo>
                      <a:pt x="288" y="6"/>
                    </a:lnTo>
                    <a:lnTo>
                      <a:pt x="276" y="12"/>
                    </a:lnTo>
                    <a:lnTo>
                      <a:pt x="270" y="12"/>
                    </a:lnTo>
                    <a:lnTo>
                      <a:pt x="264" y="18"/>
                    </a:lnTo>
                    <a:lnTo>
                      <a:pt x="252" y="24"/>
                    </a:lnTo>
                    <a:lnTo>
                      <a:pt x="210" y="24"/>
                    </a:lnTo>
                    <a:lnTo>
                      <a:pt x="198" y="48"/>
                    </a:lnTo>
                    <a:lnTo>
                      <a:pt x="132" y="48"/>
                    </a:lnTo>
                    <a:lnTo>
                      <a:pt x="120" y="54"/>
                    </a:lnTo>
                    <a:lnTo>
                      <a:pt x="108" y="54"/>
                    </a:lnTo>
                    <a:lnTo>
                      <a:pt x="108" y="60"/>
                    </a:lnTo>
                    <a:lnTo>
                      <a:pt x="132" y="60"/>
                    </a:lnTo>
                    <a:lnTo>
                      <a:pt x="144" y="66"/>
                    </a:lnTo>
                    <a:lnTo>
                      <a:pt x="156" y="66"/>
                    </a:lnTo>
                    <a:lnTo>
                      <a:pt x="180" y="90"/>
                    </a:lnTo>
                    <a:lnTo>
                      <a:pt x="192" y="114"/>
                    </a:lnTo>
                    <a:lnTo>
                      <a:pt x="198" y="120"/>
                    </a:lnTo>
                    <a:lnTo>
                      <a:pt x="198" y="132"/>
                    </a:lnTo>
                    <a:lnTo>
                      <a:pt x="192" y="138"/>
                    </a:lnTo>
                    <a:lnTo>
                      <a:pt x="192" y="150"/>
                    </a:lnTo>
                    <a:lnTo>
                      <a:pt x="186" y="156"/>
                    </a:lnTo>
                    <a:lnTo>
                      <a:pt x="180" y="168"/>
                    </a:lnTo>
                    <a:lnTo>
                      <a:pt x="174" y="174"/>
                    </a:lnTo>
                    <a:lnTo>
                      <a:pt x="162" y="180"/>
                    </a:lnTo>
                    <a:lnTo>
                      <a:pt x="150" y="180"/>
                    </a:lnTo>
                    <a:lnTo>
                      <a:pt x="138" y="186"/>
                    </a:lnTo>
                    <a:lnTo>
                      <a:pt x="132" y="186"/>
                    </a:lnTo>
                    <a:lnTo>
                      <a:pt x="120" y="198"/>
                    </a:lnTo>
                    <a:lnTo>
                      <a:pt x="120" y="210"/>
                    </a:lnTo>
                    <a:lnTo>
                      <a:pt x="108" y="234"/>
                    </a:lnTo>
                    <a:lnTo>
                      <a:pt x="96" y="246"/>
                    </a:lnTo>
                    <a:lnTo>
                      <a:pt x="60" y="246"/>
                    </a:lnTo>
                    <a:lnTo>
                      <a:pt x="36" y="234"/>
                    </a:lnTo>
                    <a:lnTo>
                      <a:pt x="6" y="234"/>
                    </a:lnTo>
                    <a:lnTo>
                      <a:pt x="6" y="264"/>
                    </a:lnTo>
                    <a:lnTo>
                      <a:pt x="0" y="306"/>
                    </a:lnTo>
                    <a:lnTo>
                      <a:pt x="0" y="348"/>
                    </a:lnTo>
                    <a:lnTo>
                      <a:pt x="6" y="372"/>
                    </a:lnTo>
                    <a:lnTo>
                      <a:pt x="24" y="378"/>
                    </a:lnTo>
                    <a:lnTo>
                      <a:pt x="36" y="390"/>
                    </a:lnTo>
                    <a:lnTo>
                      <a:pt x="54" y="390"/>
                    </a:lnTo>
                    <a:lnTo>
                      <a:pt x="72" y="408"/>
                    </a:lnTo>
                    <a:lnTo>
                      <a:pt x="90" y="438"/>
                    </a:lnTo>
                    <a:lnTo>
                      <a:pt x="102" y="474"/>
                    </a:lnTo>
                    <a:lnTo>
                      <a:pt x="120" y="504"/>
                    </a:lnTo>
                    <a:lnTo>
                      <a:pt x="132" y="516"/>
                    </a:lnTo>
                    <a:lnTo>
                      <a:pt x="150" y="528"/>
                    </a:lnTo>
                    <a:lnTo>
                      <a:pt x="162" y="540"/>
                    </a:lnTo>
                    <a:lnTo>
                      <a:pt x="174" y="558"/>
                    </a:lnTo>
                    <a:lnTo>
                      <a:pt x="180" y="570"/>
                    </a:lnTo>
                    <a:lnTo>
                      <a:pt x="186" y="594"/>
                    </a:lnTo>
                    <a:lnTo>
                      <a:pt x="192" y="612"/>
                    </a:lnTo>
                    <a:lnTo>
                      <a:pt x="198" y="636"/>
                    </a:lnTo>
                    <a:lnTo>
                      <a:pt x="210" y="648"/>
                    </a:lnTo>
                    <a:lnTo>
                      <a:pt x="234" y="660"/>
                    </a:lnTo>
                    <a:lnTo>
                      <a:pt x="264" y="660"/>
                    </a:lnTo>
                    <a:lnTo>
                      <a:pt x="282" y="666"/>
                    </a:lnTo>
                    <a:lnTo>
                      <a:pt x="294" y="678"/>
                    </a:lnTo>
                    <a:lnTo>
                      <a:pt x="312" y="708"/>
                    </a:lnTo>
                    <a:lnTo>
                      <a:pt x="330" y="756"/>
                    </a:lnTo>
                    <a:lnTo>
                      <a:pt x="336" y="804"/>
                    </a:lnTo>
                    <a:lnTo>
                      <a:pt x="342" y="840"/>
                    </a:lnTo>
                    <a:lnTo>
                      <a:pt x="348" y="870"/>
                    </a:lnTo>
                    <a:lnTo>
                      <a:pt x="366" y="906"/>
                    </a:lnTo>
                    <a:lnTo>
                      <a:pt x="384" y="924"/>
                    </a:lnTo>
                    <a:lnTo>
                      <a:pt x="390" y="936"/>
                    </a:lnTo>
                    <a:lnTo>
                      <a:pt x="414" y="936"/>
                    </a:lnTo>
                    <a:lnTo>
                      <a:pt x="438" y="948"/>
                    </a:lnTo>
                    <a:lnTo>
                      <a:pt x="456" y="972"/>
                    </a:lnTo>
                    <a:lnTo>
                      <a:pt x="480" y="1008"/>
                    </a:lnTo>
                    <a:lnTo>
                      <a:pt x="504" y="1056"/>
                    </a:lnTo>
                    <a:lnTo>
                      <a:pt x="552" y="1128"/>
                    </a:lnTo>
                    <a:lnTo>
                      <a:pt x="582" y="1170"/>
                    </a:lnTo>
                    <a:lnTo>
                      <a:pt x="606" y="1206"/>
                    </a:lnTo>
                    <a:lnTo>
                      <a:pt x="618" y="1236"/>
                    </a:lnTo>
                    <a:lnTo>
                      <a:pt x="618" y="1266"/>
                    </a:lnTo>
                    <a:lnTo>
                      <a:pt x="612" y="1278"/>
                    </a:lnTo>
                    <a:lnTo>
                      <a:pt x="624" y="1266"/>
                    </a:lnTo>
                    <a:lnTo>
                      <a:pt x="630" y="1254"/>
                    </a:lnTo>
                    <a:lnTo>
                      <a:pt x="636" y="1248"/>
                    </a:lnTo>
                    <a:lnTo>
                      <a:pt x="636" y="1200"/>
                    </a:lnTo>
                    <a:lnTo>
                      <a:pt x="642" y="1188"/>
                    </a:lnTo>
                    <a:lnTo>
                      <a:pt x="648" y="1182"/>
                    </a:lnTo>
                    <a:lnTo>
                      <a:pt x="654" y="1182"/>
                    </a:lnTo>
                    <a:lnTo>
                      <a:pt x="672" y="1200"/>
                    </a:lnTo>
                    <a:lnTo>
                      <a:pt x="696" y="1194"/>
                    </a:lnTo>
                    <a:lnTo>
                      <a:pt x="702" y="1188"/>
                    </a:lnTo>
                    <a:lnTo>
                      <a:pt x="792" y="1188"/>
                    </a:lnTo>
                    <a:lnTo>
                      <a:pt x="804" y="1194"/>
                    </a:lnTo>
                    <a:lnTo>
                      <a:pt x="810" y="1200"/>
                    </a:lnTo>
                    <a:lnTo>
                      <a:pt x="888" y="1200"/>
                    </a:lnTo>
                    <a:lnTo>
                      <a:pt x="894" y="1206"/>
                    </a:lnTo>
                    <a:lnTo>
                      <a:pt x="900" y="1218"/>
                    </a:lnTo>
                    <a:lnTo>
                      <a:pt x="912" y="1224"/>
                    </a:lnTo>
                    <a:lnTo>
                      <a:pt x="924" y="1224"/>
                    </a:lnTo>
                    <a:lnTo>
                      <a:pt x="930" y="1212"/>
                    </a:lnTo>
                    <a:lnTo>
                      <a:pt x="936" y="1206"/>
                    </a:lnTo>
                    <a:lnTo>
                      <a:pt x="936" y="1188"/>
                    </a:lnTo>
                    <a:lnTo>
                      <a:pt x="942" y="1176"/>
                    </a:lnTo>
                    <a:lnTo>
                      <a:pt x="948" y="1170"/>
                    </a:lnTo>
                    <a:lnTo>
                      <a:pt x="954" y="1158"/>
                    </a:lnTo>
                    <a:lnTo>
                      <a:pt x="966" y="1146"/>
                    </a:lnTo>
                    <a:lnTo>
                      <a:pt x="972" y="1134"/>
                    </a:lnTo>
                    <a:lnTo>
                      <a:pt x="990" y="1116"/>
                    </a:lnTo>
                    <a:lnTo>
                      <a:pt x="1020" y="1098"/>
                    </a:lnTo>
                    <a:lnTo>
                      <a:pt x="1050" y="1092"/>
                    </a:lnTo>
                    <a:lnTo>
                      <a:pt x="1068" y="1086"/>
                    </a:lnTo>
                    <a:lnTo>
                      <a:pt x="1092" y="1086"/>
                    </a:lnTo>
                    <a:lnTo>
                      <a:pt x="1140" y="1080"/>
                    </a:lnTo>
                    <a:lnTo>
                      <a:pt x="1188" y="1068"/>
                    </a:lnTo>
                    <a:lnTo>
                      <a:pt x="1230" y="1062"/>
                    </a:lnTo>
                    <a:lnTo>
                      <a:pt x="1248" y="1062"/>
                    </a:lnTo>
                    <a:lnTo>
                      <a:pt x="1452" y="990"/>
                    </a:lnTo>
                    <a:lnTo>
                      <a:pt x="1488" y="816"/>
                    </a:lnTo>
                    <a:lnTo>
                      <a:pt x="1482" y="810"/>
                    </a:lnTo>
                    <a:lnTo>
                      <a:pt x="1470" y="804"/>
                    </a:lnTo>
                    <a:lnTo>
                      <a:pt x="1464" y="798"/>
                    </a:lnTo>
                    <a:lnTo>
                      <a:pt x="1464" y="79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29" name="Russia (Urup,Simushir)"/>
              <p:cNvSpPr>
                <a:spLocks noEditPoints="1"/>
              </p:cNvSpPr>
              <p:nvPr/>
            </p:nvSpPr>
            <p:spPr bwMode="auto">
              <a:xfrm>
                <a:off x="5061" y="1103"/>
                <a:ext cx="77" cy="306"/>
              </a:xfrm>
              <a:custGeom>
                <a:avLst/>
                <a:gdLst>
                  <a:gd name="T0" fmla="*/ 0 w 300"/>
                  <a:gd name="T1" fmla="*/ 2147483647 h 1194"/>
                  <a:gd name="T2" fmla="*/ 2147483647 w 300"/>
                  <a:gd name="T3" fmla="*/ 2147483647 h 1194"/>
                  <a:gd name="T4" fmla="*/ 2147483647 w 300"/>
                  <a:gd name="T5" fmla="*/ 2147483647 h 1194"/>
                  <a:gd name="T6" fmla="*/ 2147483647 w 300"/>
                  <a:gd name="T7" fmla="*/ 2147483647 h 1194"/>
                  <a:gd name="T8" fmla="*/ 0 w 300"/>
                  <a:gd name="T9" fmla="*/ 2147483647 h 1194"/>
                  <a:gd name="T10" fmla="*/ 2147483647 w 300"/>
                  <a:gd name="T11" fmla="*/ 2147483647 h 1194"/>
                  <a:gd name="T12" fmla="*/ 2147483647 w 300"/>
                  <a:gd name="T13" fmla="*/ 2147483647 h 1194"/>
                  <a:gd name="T14" fmla="*/ 2147483647 w 300"/>
                  <a:gd name="T15" fmla="*/ 2147483647 h 1194"/>
                  <a:gd name="T16" fmla="*/ 2147483647 w 300"/>
                  <a:gd name="T17" fmla="*/ 2147483647 h 1194"/>
                  <a:gd name="T18" fmla="*/ 2147483647 w 300"/>
                  <a:gd name="T19" fmla="*/ 2147483647 h 1194"/>
                  <a:gd name="T20" fmla="*/ 2147483647 w 300"/>
                  <a:gd name="T21" fmla="*/ 2147483647 h 1194"/>
                  <a:gd name="T22" fmla="*/ 2147483647 w 300"/>
                  <a:gd name="T23" fmla="*/ 2147483647 h 1194"/>
                  <a:gd name="T24" fmla="*/ 2147483647 w 300"/>
                  <a:gd name="T25" fmla="*/ 2147483647 h 1194"/>
                  <a:gd name="T26" fmla="*/ 2147483647 w 300"/>
                  <a:gd name="T27" fmla="*/ 2147483647 h 1194"/>
                  <a:gd name="T28" fmla="*/ 2147483647 w 300"/>
                  <a:gd name="T29" fmla="*/ 2147483647 h 1194"/>
                  <a:gd name="T30" fmla="*/ 2147483647 w 300"/>
                  <a:gd name="T31" fmla="*/ 2147483647 h 1194"/>
                  <a:gd name="T32" fmla="*/ 2147483647 w 300"/>
                  <a:gd name="T33" fmla="*/ 2147483647 h 1194"/>
                  <a:gd name="T34" fmla="*/ 2147483647 w 300"/>
                  <a:gd name="T35" fmla="*/ 2147483647 h 1194"/>
                  <a:gd name="T36" fmla="*/ 2147483647 w 300"/>
                  <a:gd name="T37" fmla="*/ 2147483647 h 1194"/>
                  <a:gd name="T38" fmla="*/ 2147483647 w 300"/>
                  <a:gd name="T39" fmla="*/ 2147483647 h 1194"/>
                  <a:gd name="T40" fmla="*/ 2147483647 w 300"/>
                  <a:gd name="T41" fmla="*/ 2147483647 h 1194"/>
                  <a:gd name="T42" fmla="*/ 2147483647 w 300"/>
                  <a:gd name="T43" fmla="*/ 2147483647 h 1194"/>
                  <a:gd name="T44" fmla="*/ 2147483647 w 300"/>
                  <a:gd name="T45" fmla="*/ 2147483647 h 1194"/>
                  <a:gd name="T46" fmla="*/ 2147483647 w 300"/>
                  <a:gd name="T47" fmla="*/ 2147483647 h 1194"/>
                  <a:gd name="T48" fmla="*/ 2147483647 w 300"/>
                  <a:gd name="T49" fmla="*/ 2147483647 h 1194"/>
                  <a:gd name="T50" fmla="*/ 2147483647 w 300"/>
                  <a:gd name="T51" fmla="*/ 2147483647 h 1194"/>
                  <a:gd name="T52" fmla="*/ 2147483647 w 300"/>
                  <a:gd name="T53" fmla="*/ 2147483647 h 1194"/>
                  <a:gd name="T54" fmla="*/ 2147483647 w 300"/>
                  <a:gd name="T55" fmla="*/ 2147483647 h 1194"/>
                  <a:gd name="T56" fmla="*/ 2147483647 w 300"/>
                  <a:gd name="T57" fmla="*/ 2147483647 h 1194"/>
                  <a:gd name="T58" fmla="*/ 2147483647 w 300"/>
                  <a:gd name="T59" fmla="*/ 2147483647 h 1194"/>
                  <a:gd name="T60" fmla="*/ 2147483647 w 300"/>
                  <a:gd name="T61" fmla="*/ 2147483647 h 1194"/>
                  <a:gd name="T62" fmla="*/ 2147483647 w 300"/>
                  <a:gd name="T63" fmla="*/ 2147483647 h 1194"/>
                  <a:gd name="T64" fmla="*/ 2147483647 w 300"/>
                  <a:gd name="T65" fmla="*/ 2147483647 h 1194"/>
                  <a:gd name="T66" fmla="*/ 2147483647 w 300"/>
                  <a:gd name="T67" fmla="*/ 2147483647 h 1194"/>
                  <a:gd name="T68" fmla="*/ 2147483647 w 300"/>
                  <a:gd name="T69" fmla="*/ 2147483647 h 1194"/>
                  <a:gd name="T70" fmla="*/ 2147483647 w 300"/>
                  <a:gd name="T71" fmla="*/ 2147483647 h 1194"/>
                  <a:gd name="T72" fmla="*/ 2147483647 w 300"/>
                  <a:gd name="T73" fmla="*/ 2147483647 h 1194"/>
                  <a:gd name="T74" fmla="*/ 2147483647 w 300"/>
                  <a:gd name="T75" fmla="*/ 2147483647 h 1194"/>
                  <a:gd name="T76" fmla="*/ 2147483647 w 300"/>
                  <a:gd name="T77" fmla="*/ 2147483647 h 1194"/>
                  <a:gd name="T78" fmla="*/ 2147483647 w 300"/>
                  <a:gd name="T79" fmla="*/ 2147483647 h 1194"/>
                  <a:gd name="T80" fmla="*/ 2147483647 w 300"/>
                  <a:gd name="T81" fmla="*/ 2147483647 h 1194"/>
                  <a:gd name="T82" fmla="*/ 2147483647 w 300"/>
                  <a:gd name="T83" fmla="*/ 2147483647 h 1194"/>
                  <a:gd name="T84" fmla="*/ 2147483647 w 300"/>
                  <a:gd name="T85" fmla="*/ 2147483647 h 1194"/>
                  <a:gd name="T86" fmla="*/ 2147483647 w 300"/>
                  <a:gd name="T87" fmla="*/ 2147483647 h 1194"/>
                  <a:gd name="T88" fmla="*/ 2147483647 w 300"/>
                  <a:gd name="T89" fmla="*/ 2147483647 h 1194"/>
                  <a:gd name="T90" fmla="*/ 2147483647 w 300"/>
                  <a:gd name="T91" fmla="*/ 2147483647 h 1194"/>
                  <a:gd name="T92" fmla="*/ 2147483647 w 300"/>
                  <a:gd name="T93" fmla="*/ 2147483647 h 1194"/>
                  <a:gd name="T94" fmla="*/ 2147483647 w 300"/>
                  <a:gd name="T95" fmla="*/ 2147483647 h 1194"/>
                  <a:gd name="T96" fmla="*/ 2147483647 w 300"/>
                  <a:gd name="T97" fmla="*/ 2147483647 h 1194"/>
                  <a:gd name="T98" fmla="*/ 2147483647 w 300"/>
                  <a:gd name="T99" fmla="*/ 0 h 1194"/>
                  <a:gd name="T100" fmla="*/ 2147483647 w 300"/>
                  <a:gd name="T101" fmla="*/ 2147483647 h 119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0"/>
                  <a:gd name="T154" fmla="*/ 0 h 1194"/>
                  <a:gd name="T155" fmla="*/ 300 w 300"/>
                  <a:gd name="T156" fmla="*/ 1194 h 119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0" h="1194">
                    <a:moveTo>
                      <a:pt x="0" y="1194"/>
                    </a:moveTo>
                    <a:lnTo>
                      <a:pt x="12" y="1188"/>
                    </a:lnTo>
                    <a:lnTo>
                      <a:pt x="36" y="1146"/>
                    </a:lnTo>
                    <a:lnTo>
                      <a:pt x="18" y="1134"/>
                    </a:lnTo>
                    <a:lnTo>
                      <a:pt x="0" y="1194"/>
                    </a:lnTo>
                    <a:close/>
                    <a:moveTo>
                      <a:pt x="114" y="1068"/>
                    </a:moveTo>
                    <a:lnTo>
                      <a:pt x="72" y="1062"/>
                    </a:lnTo>
                    <a:lnTo>
                      <a:pt x="54" y="1134"/>
                    </a:lnTo>
                    <a:lnTo>
                      <a:pt x="66" y="1134"/>
                    </a:lnTo>
                    <a:lnTo>
                      <a:pt x="84" y="1104"/>
                    </a:lnTo>
                    <a:lnTo>
                      <a:pt x="132" y="1074"/>
                    </a:lnTo>
                    <a:lnTo>
                      <a:pt x="120" y="1050"/>
                    </a:lnTo>
                    <a:lnTo>
                      <a:pt x="114" y="1068"/>
                    </a:lnTo>
                    <a:close/>
                    <a:moveTo>
                      <a:pt x="192" y="1008"/>
                    </a:moveTo>
                    <a:lnTo>
                      <a:pt x="186" y="1008"/>
                    </a:lnTo>
                    <a:lnTo>
                      <a:pt x="180" y="1020"/>
                    </a:lnTo>
                    <a:lnTo>
                      <a:pt x="174" y="1026"/>
                    </a:lnTo>
                    <a:lnTo>
                      <a:pt x="168" y="1038"/>
                    </a:lnTo>
                    <a:lnTo>
                      <a:pt x="168" y="1044"/>
                    </a:lnTo>
                    <a:lnTo>
                      <a:pt x="174" y="1050"/>
                    </a:lnTo>
                    <a:lnTo>
                      <a:pt x="180" y="1050"/>
                    </a:lnTo>
                    <a:lnTo>
                      <a:pt x="198" y="1032"/>
                    </a:lnTo>
                    <a:lnTo>
                      <a:pt x="198" y="1014"/>
                    </a:lnTo>
                    <a:lnTo>
                      <a:pt x="192" y="1008"/>
                    </a:lnTo>
                    <a:close/>
                    <a:moveTo>
                      <a:pt x="282" y="636"/>
                    </a:moveTo>
                    <a:lnTo>
                      <a:pt x="264" y="654"/>
                    </a:lnTo>
                    <a:lnTo>
                      <a:pt x="276" y="678"/>
                    </a:lnTo>
                    <a:lnTo>
                      <a:pt x="258" y="678"/>
                    </a:lnTo>
                    <a:lnTo>
                      <a:pt x="258" y="702"/>
                    </a:lnTo>
                    <a:lnTo>
                      <a:pt x="282" y="702"/>
                    </a:lnTo>
                    <a:lnTo>
                      <a:pt x="294" y="684"/>
                    </a:lnTo>
                    <a:lnTo>
                      <a:pt x="282" y="654"/>
                    </a:lnTo>
                    <a:lnTo>
                      <a:pt x="300" y="654"/>
                    </a:lnTo>
                    <a:lnTo>
                      <a:pt x="282" y="636"/>
                    </a:lnTo>
                    <a:close/>
                    <a:moveTo>
                      <a:pt x="276" y="768"/>
                    </a:moveTo>
                    <a:lnTo>
                      <a:pt x="294" y="750"/>
                    </a:lnTo>
                    <a:lnTo>
                      <a:pt x="270" y="732"/>
                    </a:lnTo>
                    <a:lnTo>
                      <a:pt x="276" y="768"/>
                    </a:lnTo>
                    <a:close/>
                    <a:moveTo>
                      <a:pt x="258" y="954"/>
                    </a:moveTo>
                    <a:lnTo>
                      <a:pt x="258" y="924"/>
                    </a:lnTo>
                    <a:lnTo>
                      <a:pt x="240" y="948"/>
                    </a:lnTo>
                    <a:lnTo>
                      <a:pt x="258" y="954"/>
                    </a:lnTo>
                    <a:close/>
                    <a:moveTo>
                      <a:pt x="252" y="858"/>
                    </a:moveTo>
                    <a:lnTo>
                      <a:pt x="270" y="858"/>
                    </a:lnTo>
                    <a:lnTo>
                      <a:pt x="252" y="840"/>
                    </a:lnTo>
                    <a:lnTo>
                      <a:pt x="252" y="858"/>
                    </a:lnTo>
                    <a:close/>
                    <a:moveTo>
                      <a:pt x="126" y="24"/>
                    </a:moveTo>
                    <a:lnTo>
                      <a:pt x="144" y="60"/>
                    </a:lnTo>
                    <a:lnTo>
                      <a:pt x="174" y="24"/>
                    </a:lnTo>
                    <a:lnTo>
                      <a:pt x="162" y="0"/>
                    </a:lnTo>
                    <a:lnTo>
                      <a:pt x="126" y="2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30" name="Russia"/>
              <p:cNvSpPr>
                <a:spLocks noEditPoints="1"/>
              </p:cNvSpPr>
              <p:nvPr/>
            </p:nvSpPr>
            <p:spPr bwMode="auto">
              <a:xfrm>
                <a:off x="2985" y="724"/>
                <a:ext cx="2314" cy="737"/>
              </a:xfrm>
              <a:custGeom>
                <a:avLst/>
                <a:gdLst>
                  <a:gd name="T0" fmla="*/ 2147483647 w 9048"/>
                  <a:gd name="T1" fmla="*/ 2147483647 h 2880"/>
                  <a:gd name="T2" fmla="*/ 2147483647 w 9048"/>
                  <a:gd name="T3" fmla="*/ 2147483647 h 2880"/>
                  <a:gd name="T4" fmla="*/ 2147483647 w 9048"/>
                  <a:gd name="T5" fmla="*/ 2147483647 h 2880"/>
                  <a:gd name="T6" fmla="*/ 2147483647 w 9048"/>
                  <a:gd name="T7" fmla="*/ 2147483647 h 2880"/>
                  <a:gd name="T8" fmla="*/ 2147483647 w 9048"/>
                  <a:gd name="T9" fmla="*/ 2147483647 h 2880"/>
                  <a:gd name="T10" fmla="*/ 2147483647 w 9048"/>
                  <a:gd name="T11" fmla="*/ 2147483647 h 2880"/>
                  <a:gd name="T12" fmla="*/ 2147483647 w 9048"/>
                  <a:gd name="T13" fmla="*/ 2147483647 h 2880"/>
                  <a:gd name="T14" fmla="*/ 2147483647 w 9048"/>
                  <a:gd name="T15" fmla="*/ 2147483647 h 2880"/>
                  <a:gd name="T16" fmla="*/ 2147483647 w 9048"/>
                  <a:gd name="T17" fmla="*/ 2147483647 h 2880"/>
                  <a:gd name="T18" fmla="*/ 2147483647 w 9048"/>
                  <a:gd name="T19" fmla="*/ 2147483647 h 2880"/>
                  <a:gd name="T20" fmla="*/ 2147483647 w 9048"/>
                  <a:gd name="T21" fmla="*/ 2147483647 h 2880"/>
                  <a:gd name="T22" fmla="*/ 2147483647 w 9048"/>
                  <a:gd name="T23" fmla="*/ 2147483647 h 2880"/>
                  <a:gd name="T24" fmla="*/ 2147483647 w 9048"/>
                  <a:gd name="T25" fmla="*/ 2147483647 h 2880"/>
                  <a:gd name="T26" fmla="*/ 2147483647 w 9048"/>
                  <a:gd name="T27" fmla="*/ 2147483647 h 2880"/>
                  <a:gd name="T28" fmla="*/ 2147483647 w 9048"/>
                  <a:gd name="T29" fmla="*/ 2147483647 h 2880"/>
                  <a:gd name="T30" fmla="*/ 2147483647 w 9048"/>
                  <a:gd name="T31" fmla="*/ 2147483647 h 2880"/>
                  <a:gd name="T32" fmla="*/ 2147483647 w 9048"/>
                  <a:gd name="T33" fmla="*/ 2147483647 h 2880"/>
                  <a:gd name="T34" fmla="*/ 2147483647 w 9048"/>
                  <a:gd name="T35" fmla="*/ 2147483647 h 2880"/>
                  <a:gd name="T36" fmla="*/ 2147483647 w 9048"/>
                  <a:gd name="T37" fmla="*/ 2147483647 h 2880"/>
                  <a:gd name="T38" fmla="*/ 2147483647 w 9048"/>
                  <a:gd name="T39" fmla="*/ 2147483647 h 2880"/>
                  <a:gd name="T40" fmla="*/ 2147483647 w 9048"/>
                  <a:gd name="T41" fmla="*/ 2147483647 h 2880"/>
                  <a:gd name="T42" fmla="*/ 2147483647 w 9048"/>
                  <a:gd name="T43" fmla="*/ 2147483647 h 2880"/>
                  <a:gd name="T44" fmla="*/ 2147483647 w 9048"/>
                  <a:gd name="T45" fmla="*/ 2147483647 h 2880"/>
                  <a:gd name="T46" fmla="*/ 2147483647 w 9048"/>
                  <a:gd name="T47" fmla="*/ 2147483647 h 2880"/>
                  <a:gd name="T48" fmla="*/ 2147483647 w 9048"/>
                  <a:gd name="T49" fmla="*/ 2147483647 h 2880"/>
                  <a:gd name="T50" fmla="*/ 2147483647 w 9048"/>
                  <a:gd name="T51" fmla="*/ 2147483647 h 2880"/>
                  <a:gd name="T52" fmla="*/ 2147483647 w 9048"/>
                  <a:gd name="T53" fmla="*/ 2147483647 h 2880"/>
                  <a:gd name="T54" fmla="*/ 2147483647 w 9048"/>
                  <a:gd name="T55" fmla="*/ 2147483647 h 2880"/>
                  <a:gd name="T56" fmla="*/ 2147483647 w 9048"/>
                  <a:gd name="T57" fmla="*/ 2147483647 h 2880"/>
                  <a:gd name="T58" fmla="*/ 2147483647 w 9048"/>
                  <a:gd name="T59" fmla="*/ 2147483647 h 2880"/>
                  <a:gd name="T60" fmla="*/ 2147483647 w 9048"/>
                  <a:gd name="T61" fmla="*/ 2147483647 h 2880"/>
                  <a:gd name="T62" fmla="*/ 2147483647 w 9048"/>
                  <a:gd name="T63" fmla="*/ 2147483647 h 2880"/>
                  <a:gd name="T64" fmla="*/ 2147483647 w 9048"/>
                  <a:gd name="T65" fmla="*/ 2147483647 h 2880"/>
                  <a:gd name="T66" fmla="*/ 2147483647 w 9048"/>
                  <a:gd name="T67" fmla="*/ 2147483647 h 2880"/>
                  <a:gd name="T68" fmla="*/ 2147483647 w 9048"/>
                  <a:gd name="T69" fmla="*/ 2147483647 h 2880"/>
                  <a:gd name="T70" fmla="*/ 2147483647 w 9048"/>
                  <a:gd name="T71" fmla="*/ 2147483647 h 2880"/>
                  <a:gd name="T72" fmla="*/ 2147483647 w 9048"/>
                  <a:gd name="T73" fmla="*/ 2147483647 h 2880"/>
                  <a:gd name="T74" fmla="*/ 2147483647 w 9048"/>
                  <a:gd name="T75" fmla="*/ 2147483647 h 2880"/>
                  <a:gd name="T76" fmla="*/ 2147483647 w 9048"/>
                  <a:gd name="T77" fmla="*/ 2147483647 h 2880"/>
                  <a:gd name="T78" fmla="*/ 2147483647 w 9048"/>
                  <a:gd name="T79" fmla="*/ 2147483647 h 2880"/>
                  <a:gd name="T80" fmla="*/ 2147483647 w 9048"/>
                  <a:gd name="T81" fmla="*/ 2147483647 h 2880"/>
                  <a:gd name="T82" fmla="*/ 2147483647 w 9048"/>
                  <a:gd name="T83" fmla="*/ 2147483647 h 2880"/>
                  <a:gd name="T84" fmla="*/ 2147483647 w 9048"/>
                  <a:gd name="T85" fmla="*/ 2147483647 h 2880"/>
                  <a:gd name="T86" fmla="*/ 2147483647 w 9048"/>
                  <a:gd name="T87" fmla="*/ 2147483647 h 2880"/>
                  <a:gd name="T88" fmla="*/ 2147483647 w 9048"/>
                  <a:gd name="T89" fmla="*/ 2147483647 h 2880"/>
                  <a:gd name="T90" fmla="*/ 2147483647 w 9048"/>
                  <a:gd name="T91" fmla="*/ 2147483647 h 2880"/>
                  <a:gd name="T92" fmla="*/ 2147483647 w 9048"/>
                  <a:gd name="T93" fmla="*/ 2147483647 h 2880"/>
                  <a:gd name="T94" fmla="*/ 2147483647 w 9048"/>
                  <a:gd name="T95" fmla="*/ 2147483647 h 2880"/>
                  <a:gd name="T96" fmla="*/ 2147483647 w 9048"/>
                  <a:gd name="T97" fmla="*/ 2147483647 h 2880"/>
                  <a:gd name="T98" fmla="*/ 2147483647 w 9048"/>
                  <a:gd name="T99" fmla="*/ 2147483647 h 2880"/>
                  <a:gd name="T100" fmla="*/ 2147483647 w 9048"/>
                  <a:gd name="T101" fmla="*/ 2147483647 h 2880"/>
                  <a:gd name="T102" fmla="*/ 2147483647 w 9048"/>
                  <a:gd name="T103" fmla="*/ 2147483647 h 2880"/>
                  <a:gd name="T104" fmla="*/ 2147483647 w 9048"/>
                  <a:gd name="T105" fmla="*/ 2147483647 h 2880"/>
                  <a:gd name="T106" fmla="*/ 2147483647 w 9048"/>
                  <a:gd name="T107" fmla="*/ 2147483647 h 2880"/>
                  <a:gd name="T108" fmla="*/ 2147483647 w 9048"/>
                  <a:gd name="T109" fmla="*/ 2147483647 h 2880"/>
                  <a:gd name="T110" fmla="*/ 2147483647 w 9048"/>
                  <a:gd name="T111" fmla="*/ 2147483647 h 2880"/>
                  <a:gd name="T112" fmla="*/ 2147483647 w 9048"/>
                  <a:gd name="T113" fmla="*/ 2147483647 h 2880"/>
                  <a:gd name="T114" fmla="*/ 2147483647 w 9048"/>
                  <a:gd name="T115" fmla="*/ 2147483647 h 2880"/>
                  <a:gd name="T116" fmla="*/ 2147483647 w 9048"/>
                  <a:gd name="T117" fmla="*/ 2147483647 h 2880"/>
                  <a:gd name="T118" fmla="*/ 2147483647 w 9048"/>
                  <a:gd name="T119" fmla="*/ 2147483647 h 2880"/>
                  <a:gd name="T120" fmla="*/ 2147483647 w 9048"/>
                  <a:gd name="T121" fmla="*/ 2147483647 h 2880"/>
                  <a:gd name="T122" fmla="*/ 2147483647 w 9048"/>
                  <a:gd name="T123" fmla="*/ 2147483647 h 2880"/>
                  <a:gd name="T124" fmla="*/ 2147483647 w 9048"/>
                  <a:gd name="T125" fmla="*/ 2147483647 h 288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048"/>
                  <a:gd name="T190" fmla="*/ 0 h 2880"/>
                  <a:gd name="T191" fmla="*/ 9048 w 9048"/>
                  <a:gd name="T192" fmla="*/ 2880 h 288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048" h="2880">
                    <a:moveTo>
                      <a:pt x="2790" y="546"/>
                    </a:moveTo>
                    <a:lnTo>
                      <a:pt x="2760" y="540"/>
                    </a:lnTo>
                    <a:lnTo>
                      <a:pt x="2736" y="558"/>
                    </a:lnTo>
                    <a:lnTo>
                      <a:pt x="2778" y="570"/>
                    </a:lnTo>
                    <a:lnTo>
                      <a:pt x="2790" y="546"/>
                    </a:lnTo>
                    <a:close/>
                    <a:moveTo>
                      <a:pt x="2832" y="522"/>
                    </a:moveTo>
                    <a:lnTo>
                      <a:pt x="2820" y="516"/>
                    </a:lnTo>
                    <a:lnTo>
                      <a:pt x="2814" y="510"/>
                    </a:lnTo>
                    <a:lnTo>
                      <a:pt x="2808" y="510"/>
                    </a:lnTo>
                    <a:lnTo>
                      <a:pt x="2808" y="528"/>
                    </a:lnTo>
                    <a:lnTo>
                      <a:pt x="2820" y="534"/>
                    </a:lnTo>
                    <a:lnTo>
                      <a:pt x="2832" y="534"/>
                    </a:lnTo>
                    <a:lnTo>
                      <a:pt x="2844" y="540"/>
                    </a:lnTo>
                    <a:lnTo>
                      <a:pt x="2850" y="540"/>
                    </a:lnTo>
                    <a:lnTo>
                      <a:pt x="2850" y="534"/>
                    </a:lnTo>
                    <a:lnTo>
                      <a:pt x="2844" y="528"/>
                    </a:lnTo>
                    <a:lnTo>
                      <a:pt x="2832" y="522"/>
                    </a:lnTo>
                    <a:close/>
                    <a:moveTo>
                      <a:pt x="1704" y="18"/>
                    </a:moveTo>
                    <a:lnTo>
                      <a:pt x="1710" y="18"/>
                    </a:lnTo>
                    <a:lnTo>
                      <a:pt x="1716" y="12"/>
                    </a:lnTo>
                    <a:lnTo>
                      <a:pt x="1728" y="6"/>
                    </a:lnTo>
                    <a:lnTo>
                      <a:pt x="1734" y="0"/>
                    </a:lnTo>
                    <a:lnTo>
                      <a:pt x="1644" y="0"/>
                    </a:lnTo>
                    <a:lnTo>
                      <a:pt x="1638" y="12"/>
                    </a:lnTo>
                    <a:lnTo>
                      <a:pt x="1680" y="12"/>
                    </a:lnTo>
                    <a:lnTo>
                      <a:pt x="1686" y="18"/>
                    </a:lnTo>
                    <a:lnTo>
                      <a:pt x="1704" y="18"/>
                    </a:lnTo>
                    <a:close/>
                    <a:moveTo>
                      <a:pt x="1740" y="60"/>
                    </a:moveTo>
                    <a:lnTo>
                      <a:pt x="1746" y="60"/>
                    </a:lnTo>
                    <a:lnTo>
                      <a:pt x="1758" y="48"/>
                    </a:lnTo>
                    <a:lnTo>
                      <a:pt x="1764" y="48"/>
                    </a:lnTo>
                    <a:lnTo>
                      <a:pt x="1770" y="54"/>
                    </a:lnTo>
                    <a:lnTo>
                      <a:pt x="1782" y="54"/>
                    </a:lnTo>
                    <a:lnTo>
                      <a:pt x="1788" y="60"/>
                    </a:lnTo>
                    <a:lnTo>
                      <a:pt x="1800" y="60"/>
                    </a:lnTo>
                    <a:lnTo>
                      <a:pt x="1812" y="48"/>
                    </a:lnTo>
                    <a:lnTo>
                      <a:pt x="1812" y="36"/>
                    </a:lnTo>
                    <a:lnTo>
                      <a:pt x="1806" y="30"/>
                    </a:lnTo>
                    <a:lnTo>
                      <a:pt x="1794" y="24"/>
                    </a:lnTo>
                    <a:lnTo>
                      <a:pt x="1758" y="24"/>
                    </a:lnTo>
                    <a:lnTo>
                      <a:pt x="1710" y="48"/>
                    </a:lnTo>
                    <a:lnTo>
                      <a:pt x="1716" y="54"/>
                    </a:lnTo>
                    <a:lnTo>
                      <a:pt x="1728" y="60"/>
                    </a:lnTo>
                    <a:lnTo>
                      <a:pt x="1740" y="60"/>
                    </a:lnTo>
                    <a:close/>
                    <a:moveTo>
                      <a:pt x="2382" y="510"/>
                    </a:moveTo>
                    <a:lnTo>
                      <a:pt x="2400" y="504"/>
                    </a:lnTo>
                    <a:lnTo>
                      <a:pt x="2412" y="498"/>
                    </a:lnTo>
                    <a:lnTo>
                      <a:pt x="2412" y="486"/>
                    </a:lnTo>
                    <a:lnTo>
                      <a:pt x="2406" y="486"/>
                    </a:lnTo>
                    <a:lnTo>
                      <a:pt x="2400" y="480"/>
                    </a:lnTo>
                    <a:lnTo>
                      <a:pt x="2346" y="480"/>
                    </a:lnTo>
                    <a:lnTo>
                      <a:pt x="2346" y="492"/>
                    </a:lnTo>
                    <a:lnTo>
                      <a:pt x="2358" y="504"/>
                    </a:lnTo>
                    <a:lnTo>
                      <a:pt x="2370" y="510"/>
                    </a:lnTo>
                    <a:lnTo>
                      <a:pt x="2382" y="510"/>
                    </a:lnTo>
                    <a:close/>
                    <a:moveTo>
                      <a:pt x="1590" y="30"/>
                    </a:moveTo>
                    <a:lnTo>
                      <a:pt x="1548" y="24"/>
                    </a:lnTo>
                    <a:lnTo>
                      <a:pt x="1554" y="36"/>
                    </a:lnTo>
                    <a:lnTo>
                      <a:pt x="1590" y="30"/>
                    </a:lnTo>
                    <a:close/>
                    <a:moveTo>
                      <a:pt x="1890" y="696"/>
                    </a:moveTo>
                    <a:lnTo>
                      <a:pt x="1896" y="708"/>
                    </a:lnTo>
                    <a:lnTo>
                      <a:pt x="1920" y="720"/>
                    </a:lnTo>
                    <a:lnTo>
                      <a:pt x="1950" y="738"/>
                    </a:lnTo>
                    <a:lnTo>
                      <a:pt x="1974" y="744"/>
                    </a:lnTo>
                    <a:lnTo>
                      <a:pt x="1992" y="738"/>
                    </a:lnTo>
                    <a:lnTo>
                      <a:pt x="1980" y="720"/>
                    </a:lnTo>
                    <a:lnTo>
                      <a:pt x="1950" y="702"/>
                    </a:lnTo>
                    <a:lnTo>
                      <a:pt x="1914" y="696"/>
                    </a:lnTo>
                    <a:lnTo>
                      <a:pt x="1890" y="696"/>
                    </a:lnTo>
                    <a:close/>
                    <a:moveTo>
                      <a:pt x="3108" y="126"/>
                    </a:moveTo>
                    <a:lnTo>
                      <a:pt x="3120" y="108"/>
                    </a:lnTo>
                    <a:lnTo>
                      <a:pt x="3030" y="108"/>
                    </a:lnTo>
                    <a:lnTo>
                      <a:pt x="3108" y="126"/>
                    </a:lnTo>
                    <a:close/>
                    <a:moveTo>
                      <a:pt x="1560" y="102"/>
                    </a:moveTo>
                    <a:lnTo>
                      <a:pt x="1632" y="102"/>
                    </a:lnTo>
                    <a:lnTo>
                      <a:pt x="1608" y="84"/>
                    </a:lnTo>
                    <a:lnTo>
                      <a:pt x="1560" y="102"/>
                    </a:lnTo>
                    <a:close/>
                    <a:moveTo>
                      <a:pt x="1572" y="60"/>
                    </a:moveTo>
                    <a:lnTo>
                      <a:pt x="1584" y="66"/>
                    </a:lnTo>
                    <a:lnTo>
                      <a:pt x="1596" y="78"/>
                    </a:lnTo>
                    <a:lnTo>
                      <a:pt x="1620" y="66"/>
                    </a:lnTo>
                    <a:lnTo>
                      <a:pt x="1620" y="72"/>
                    </a:lnTo>
                    <a:lnTo>
                      <a:pt x="1644" y="72"/>
                    </a:lnTo>
                    <a:lnTo>
                      <a:pt x="1668" y="60"/>
                    </a:lnTo>
                    <a:lnTo>
                      <a:pt x="1674" y="54"/>
                    </a:lnTo>
                    <a:lnTo>
                      <a:pt x="1680" y="54"/>
                    </a:lnTo>
                    <a:lnTo>
                      <a:pt x="1626" y="48"/>
                    </a:lnTo>
                    <a:lnTo>
                      <a:pt x="1614" y="54"/>
                    </a:lnTo>
                    <a:lnTo>
                      <a:pt x="1608" y="54"/>
                    </a:lnTo>
                    <a:lnTo>
                      <a:pt x="1602" y="48"/>
                    </a:lnTo>
                    <a:lnTo>
                      <a:pt x="1584" y="48"/>
                    </a:lnTo>
                    <a:lnTo>
                      <a:pt x="1572" y="60"/>
                    </a:lnTo>
                    <a:close/>
                    <a:moveTo>
                      <a:pt x="1662" y="36"/>
                    </a:moveTo>
                    <a:lnTo>
                      <a:pt x="1602" y="36"/>
                    </a:lnTo>
                    <a:lnTo>
                      <a:pt x="1650" y="48"/>
                    </a:lnTo>
                    <a:lnTo>
                      <a:pt x="1662" y="36"/>
                    </a:lnTo>
                    <a:close/>
                    <a:moveTo>
                      <a:pt x="1542" y="522"/>
                    </a:moveTo>
                    <a:lnTo>
                      <a:pt x="1500" y="528"/>
                    </a:lnTo>
                    <a:lnTo>
                      <a:pt x="1512" y="552"/>
                    </a:lnTo>
                    <a:lnTo>
                      <a:pt x="1542" y="534"/>
                    </a:lnTo>
                    <a:lnTo>
                      <a:pt x="1524" y="558"/>
                    </a:lnTo>
                    <a:lnTo>
                      <a:pt x="1518" y="558"/>
                    </a:lnTo>
                    <a:lnTo>
                      <a:pt x="1512" y="564"/>
                    </a:lnTo>
                    <a:lnTo>
                      <a:pt x="1506" y="564"/>
                    </a:lnTo>
                    <a:lnTo>
                      <a:pt x="1494" y="570"/>
                    </a:lnTo>
                    <a:lnTo>
                      <a:pt x="1488" y="576"/>
                    </a:lnTo>
                    <a:lnTo>
                      <a:pt x="1488" y="582"/>
                    </a:lnTo>
                    <a:lnTo>
                      <a:pt x="1500" y="594"/>
                    </a:lnTo>
                    <a:lnTo>
                      <a:pt x="1524" y="606"/>
                    </a:lnTo>
                    <a:lnTo>
                      <a:pt x="1566" y="606"/>
                    </a:lnTo>
                    <a:lnTo>
                      <a:pt x="1590" y="612"/>
                    </a:lnTo>
                    <a:lnTo>
                      <a:pt x="1608" y="618"/>
                    </a:lnTo>
                    <a:lnTo>
                      <a:pt x="1614" y="624"/>
                    </a:lnTo>
                    <a:lnTo>
                      <a:pt x="1620" y="636"/>
                    </a:lnTo>
                    <a:lnTo>
                      <a:pt x="1620" y="648"/>
                    </a:lnTo>
                    <a:lnTo>
                      <a:pt x="1626" y="654"/>
                    </a:lnTo>
                    <a:lnTo>
                      <a:pt x="1626" y="660"/>
                    </a:lnTo>
                    <a:lnTo>
                      <a:pt x="1644" y="660"/>
                    </a:lnTo>
                    <a:lnTo>
                      <a:pt x="1662" y="666"/>
                    </a:lnTo>
                    <a:lnTo>
                      <a:pt x="1674" y="666"/>
                    </a:lnTo>
                    <a:lnTo>
                      <a:pt x="1692" y="672"/>
                    </a:lnTo>
                    <a:lnTo>
                      <a:pt x="1704" y="672"/>
                    </a:lnTo>
                    <a:lnTo>
                      <a:pt x="1818" y="666"/>
                    </a:lnTo>
                    <a:lnTo>
                      <a:pt x="1806" y="666"/>
                    </a:lnTo>
                    <a:lnTo>
                      <a:pt x="1734" y="642"/>
                    </a:lnTo>
                    <a:lnTo>
                      <a:pt x="1704" y="618"/>
                    </a:lnTo>
                    <a:lnTo>
                      <a:pt x="1692" y="600"/>
                    </a:lnTo>
                    <a:lnTo>
                      <a:pt x="1686" y="588"/>
                    </a:lnTo>
                    <a:lnTo>
                      <a:pt x="1674" y="582"/>
                    </a:lnTo>
                    <a:lnTo>
                      <a:pt x="1674" y="570"/>
                    </a:lnTo>
                    <a:lnTo>
                      <a:pt x="1668" y="564"/>
                    </a:lnTo>
                    <a:lnTo>
                      <a:pt x="1692" y="516"/>
                    </a:lnTo>
                    <a:lnTo>
                      <a:pt x="1686" y="510"/>
                    </a:lnTo>
                    <a:lnTo>
                      <a:pt x="1686" y="504"/>
                    </a:lnTo>
                    <a:lnTo>
                      <a:pt x="1674" y="504"/>
                    </a:lnTo>
                    <a:lnTo>
                      <a:pt x="1710" y="498"/>
                    </a:lnTo>
                    <a:lnTo>
                      <a:pt x="1698" y="480"/>
                    </a:lnTo>
                    <a:lnTo>
                      <a:pt x="1734" y="480"/>
                    </a:lnTo>
                    <a:lnTo>
                      <a:pt x="1710" y="468"/>
                    </a:lnTo>
                    <a:lnTo>
                      <a:pt x="1734" y="474"/>
                    </a:lnTo>
                    <a:lnTo>
                      <a:pt x="1740" y="462"/>
                    </a:lnTo>
                    <a:lnTo>
                      <a:pt x="1722" y="450"/>
                    </a:lnTo>
                    <a:lnTo>
                      <a:pt x="1764" y="450"/>
                    </a:lnTo>
                    <a:lnTo>
                      <a:pt x="1770" y="444"/>
                    </a:lnTo>
                    <a:lnTo>
                      <a:pt x="1752" y="426"/>
                    </a:lnTo>
                    <a:lnTo>
                      <a:pt x="1782" y="432"/>
                    </a:lnTo>
                    <a:lnTo>
                      <a:pt x="1782" y="402"/>
                    </a:lnTo>
                    <a:lnTo>
                      <a:pt x="1788" y="408"/>
                    </a:lnTo>
                    <a:lnTo>
                      <a:pt x="1800" y="414"/>
                    </a:lnTo>
                    <a:lnTo>
                      <a:pt x="1812" y="414"/>
                    </a:lnTo>
                    <a:lnTo>
                      <a:pt x="1830" y="408"/>
                    </a:lnTo>
                    <a:lnTo>
                      <a:pt x="1842" y="402"/>
                    </a:lnTo>
                    <a:lnTo>
                      <a:pt x="1860" y="390"/>
                    </a:lnTo>
                    <a:lnTo>
                      <a:pt x="1878" y="372"/>
                    </a:lnTo>
                    <a:lnTo>
                      <a:pt x="1896" y="372"/>
                    </a:lnTo>
                    <a:lnTo>
                      <a:pt x="1938" y="366"/>
                    </a:lnTo>
                    <a:lnTo>
                      <a:pt x="1992" y="354"/>
                    </a:lnTo>
                    <a:lnTo>
                      <a:pt x="2046" y="348"/>
                    </a:lnTo>
                    <a:lnTo>
                      <a:pt x="2094" y="336"/>
                    </a:lnTo>
                    <a:lnTo>
                      <a:pt x="2124" y="330"/>
                    </a:lnTo>
                    <a:lnTo>
                      <a:pt x="2136" y="324"/>
                    </a:lnTo>
                    <a:lnTo>
                      <a:pt x="2154" y="318"/>
                    </a:lnTo>
                    <a:lnTo>
                      <a:pt x="2160" y="312"/>
                    </a:lnTo>
                    <a:lnTo>
                      <a:pt x="2166" y="300"/>
                    </a:lnTo>
                    <a:lnTo>
                      <a:pt x="2166" y="294"/>
                    </a:lnTo>
                    <a:lnTo>
                      <a:pt x="2154" y="282"/>
                    </a:lnTo>
                    <a:lnTo>
                      <a:pt x="2136" y="276"/>
                    </a:lnTo>
                    <a:lnTo>
                      <a:pt x="2088" y="270"/>
                    </a:lnTo>
                    <a:lnTo>
                      <a:pt x="2046" y="276"/>
                    </a:lnTo>
                    <a:lnTo>
                      <a:pt x="2016" y="288"/>
                    </a:lnTo>
                    <a:lnTo>
                      <a:pt x="1980" y="300"/>
                    </a:lnTo>
                    <a:lnTo>
                      <a:pt x="1938" y="318"/>
                    </a:lnTo>
                    <a:lnTo>
                      <a:pt x="1860" y="318"/>
                    </a:lnTo>
                    <a:lnTo>
                      <a:pt x="1842" y="312"/>
                    </a:lnTo>
                    <a:lnTo>
                      <a:pt x="1824" y="312"/>
                    </a:lnTo>
                    <a:lnTo>
                      <a:pt x="1806" y="336"/>
                    </a:lnTo>
                    <a:lnTo>
                      <a:pt x="1782" y="318"/>
                    </a:lnTo>
                    <a:lnTo>
                      <a:pt x="1728" y="342"/>
                    </a:lnTo>
                    <a:lnTo>
                      <a:pt x="1698" y="342"/>
                    </a:lnTo>
                    <a:lnTo>
                      <a:pt x="1668" y="366"/>
                    </a:lnTo>
                    <a:lnTo>
                      <a:pt x="1692" y="372"/>
                    </a:lnTo>
                    <a:lnTo>
                      <a:pt x="1644" y="372"/>
                    </a:lnTo>
                    <a:lnTo>
                      <a:pt x="1614" y="378"/>
                    </a:lnTo>
                    <a:lnTo>
                      <a:pt x="1614" y="396"/>
                    </a:lnTo>
                    <a:lnTo>
                      <a:pt x="1638" y="378"/>
                    </a:lnTo>
                    <a:lnTo>
                      <a:pt x="1644" y="396"/>
                    </a:lnTo>
                    <a:lnTo>
                      <a:pt x="1668" y="396"/>
                    </a:lnTo>
                    <a:lnTo>
                      <a:pt x="1662" y="408"/>
                    </a:lnTo>
                    <a:lnTo>
                      <a:pt x="1620" y="408"/>
                    </a:lnTo>
                    <a:lnTo>
                      <a:pt x="1614" y="420"/>
                    </a:lnTo>
                    <a:lnTo>
                      <a:pt x="1644" y="426"/>
                    </a:lnTo>
                    <a:lnTo>
                      <a:pt x="1596" y="432"/>
                    </a:lnTo>
                    <a:lnTo>
                      <a:pt x="1632" y="438"/>
                    </a:lnTo>
                    <a:lnTo>
                      <a:pt x="1584" y="444"/>
                    </a:lnTo>
                    <a:lnTo>
                      <a:pt x="1584" y="462"/>
                    </a:lnTo>
                    <a:lnTo>
                      <a:pt x="1554" y="474"/>
                    </a:lnTo>
                    <a:lnTo>
                      <a:pt x="1560" y="486"/>
                    </a:lnTo>
                    <a:lnTo>
                      <a:pt x="1602" y="468"/>
                    </a:lnTo>
                    <a:lnTo>
                      <a:pt x="1590" y="498"/>
                    </a:lnTo>
                    <a:lnTo>
                      <a:pt x="1554" y="498"/>
                    </a:lnTo>
                    <a:lnTo>
                      <a:pt x="1542" y="504"/>
                    </a:lnTo>
                    <a:lnTo>
                      <a:pt x="1542" y="522"/>
                    </a:lnTo>
                    <a:close/>
                    <a:moveTo>
                      <a:pt x="5778" y="498"/>
                    </a:moveTo>
                    <a:lnTo>
                      <a:pt x="5850" y="486"/>
                    </a:lnTo>
                    <a:lnTo>
                      <a:pt x="5958" y="504"/>
                    </a:lnTo>
                    <a:lnTo>
                      <a:pt x="5952" y="492"/>
                    </a:lnTo>
                    <a:lnTo>
                      <a:pt x="5940" y="486"/>
                    </a:lnTo>
                    <a:lnTo>
                      <a:pt x="5928" y="474"/>
                    </a:lnTo>
                    <a:lnTo>
                      <a:pt x="5904" y="462"/>
                    </a:lnTo>
                    <a:lnTo>
                      <a:pt x="5844" y="462"/>
                    </a:lnTo>
                    <a:lnTo>
                      <a:pt x="5808" y="468"/>
                    </a:lnTo>
                    <a:lnTo>
                      <a:pt x="5796" y="468"/>
                    </a:lnTo>
                    <a:lnTo>
                      <a:pt x="5778" y="498"/>
                    </a:lnTo>
                    <a:close/>
                    <a:moveTo>
                      <a:pt x="5784" y="378"/>
                    </a:moveTo>
                    <a:lnTo>
                      <a:pt x="5838" y="384"/>
                    </a:lnTo>
                    <a:lnTo>
                      <a:pt x="5844" y="378"/>
                    </a:lnTo>
                    <a:lnTo>
                      <a:pt x="5850" y="366"/>
                    </a:lnTo>
                    <a:lnTo>
                      <a:pt x="5838" y="354"/>
                    </a:lnTo>
                    <a:lnTo>
                      <a:pt x="5802" y="354"/>
                    </a:lnTo>
                    <a:lnTo>
                      <a:pt x="5742" y="342"/>
                    </a:lnTo>
                    <a:lnTo>
                      <a:pt x="5724" y="342"/>
                    </a:lnTo>
                    <a:lnTo>
                      <a:pt x="5718" y="348"/>
                    </a:lnTo>
                    <a:lnTo>
                      <a:pt x="5730" y="354"/>
                    </a:lnTo>
                    <a:lnTo>
                      <a:pt x="5742" y="366"/>
                    </a:lnTo>
                    <a:lnTo>
                      <a:pt x="5754" y="372"/>
                    </a:lnTo>
                    <a:lnTo>
                      <a:pt x="5772" y="372"/>
                    </a:lnTo>
                    <a:lnTo>
                      <a:pt x="5778" y="378"/>
                    </a:lnTo>
                    <a:lnTo>
                      <a:pt x="5784" y="378"/>
                    </a:lnTo>
                    <a:close/>
                    <a:moveTo>
                      <a:pt x="5724" y="432"/>
                    </a:moveTo>
                    <a:lnTo>
                      <a:pt x="5712" y="444"/>
                    </a:lnTo>
                    <a:lnTo>
                      <a:pt x="5712" y="456"/>
                    </a:lnTo>
                    <a:lnTo>
                      <a:pt x="5724" y="462"/>
                    </a:lnTo>
                    <a:lnTo>
                      <a:pt x="5772" y="462"/>
                    </a:lnTo>
                    <a:lnTo>
                      <a:pt x="5778" y="456"/>
                    </a:lnTo>
                    <a:lnTo>
                      <a:pt x="5778" y="450"/>
                    </a:lnTo>
                    <a:lnTo>
                      <a:pt x="5766" y="438"/>
                    </a:lnTo>
                    <a:lnTo>
                      <a:pt x="5742" y="426"/>
                    </a:lnTo>
                    <a:lnTo>
                      <a:pt x="5730" y="426"/>
                    </a:lnTo>
                    <a:lnTo>
                      <a:pt x="5724" y="432"/>
                    </a:lnTo>
                    <a:close/>
                    <a:moveTo>
                      <a:pt x="3072" y="96"/>
                    </a:moveTo>
                    <a:lnTo>
                      <a:pt x="3192" y="96"/>
                    </a:lnTo>
                    <a:lnTo>
                      <a:pt x="3204" y="90"/>
                    </a:lnTo>
                    <a:lnTo>
                      <a:pt x="3228" y="90"/>
                    </a:lnTo>
                    <a:lnTo>
                      <a:pt x="3240" y="84"/>
                    </a:lnTo>
                    <a:lnTo>
                      <a:pt x="3240" y="72"/>
                    </a:lnTo>
                    <a:lnTo>
                      <a:pt x="3222" y="60"/>
                    </a:lnTo>
                    <a:lnTo>
                      <a:pt x="3192" y="42"/>
                    </a:lnTo>
                    <a:lnTo>
                      <a:pt x="3156" y="30"/>
                    </a:lnTo>
                    <a:lnTo>
                      <a:pt x="3132" y="24"/>
                    </a:lnTo>
                    <a:lnTo>
                      <a:pt x="3120" y="18"/>
                    </a:lnTo>
                    <a:lnTo>
                      <a:pt x="3108" y="18"/>
                    </a:lnTo>
                    <a:lnTo>
                      <a:pt x="3096" y="12"/>
                    </a:lnTo>
                    <a:lnTo>
                      <a:pt x="3060" y="12"/>
                    </a:lnTo>
                    <a:lnTo>
                      <a:pt x="3048" y="18"/>
                    </a:lnTo>
                    <a:lnTo>
                      <a:pt x="3036" y="18"/>
                    </a:lnTo>
                    <a:lnTo>
                      <a:pt x="3030" y="30"/>
                    </a:lnTo>
                    <a:lnTo>
                      <a:pt x="3030" y="42"/>
                    </a:lnTo>
                    <a:lnTo>
                      <a:pt x="3036" y="54"/>
                    </a:lnTo>
                    <a:lnTo>
                      <a:pt x="3048" y="66"/>
                    </a:lnTo>
                    <a:lnTo>
                      <a:pt x="3054" y="78"/>
                    </a:lnTo>
                    <a:lnTo>
                      <a:pt x="3072" y="96"/>
                    </a:lnTo>
                    <a:close/>
                    <a:moveTo>
                      <a:pt x="6138" y="408"/>
                    </a:moveTo>
                    <a:lnTo>
                      <a:pt x="6144" y="402"/>
                    </a:lnTo>
                    <a:lnTo>
                      <a:pt x="6132" y="396"/>
                    </a:lnTo>
                    <a:lnTo>
                      <a:pt x="6102" y="390"/>
                    </a:lnTo>
                    <a:lnTo>
                      <a:pt x="6036" y="390"/>
                    </a:lnTo>
                    <a:lnTo>
                      <a:pt x="6012" y="366"/>
                    </a:lnTo>
                    <a:lnTo>
                      <a:pt x="6000" y="360"/>
                    </a:lnTo>
                    <a:lnTo>
                      <a:pt x="5970" y="360"/>
                    </a:lnTo>
                    <a:lnTo>
                      <a:pt x="5958" y="366"/>
                    </a:lnTo>
                    <a:lnTo>
                      <a:pt x="5910" y="366"/>
                    </a:lnTo>
                    <a:lnTo>
                      <a:pt x="5946" y="390"/>
                    </a:lnTo>
                    <a:lnTo>
                      <a:pt x="5964" y="396"/>
                    </a:lnTo>
                    <a:lnTo>
                      <a:pt x="6000" y="402"/>
                    </a:lnTo>
                    <a:lnTo>
                      <a:pt x="6054" y="414"/>
                    </a:lnTo>
                    <a:lnTo>
                      <a:pt x="6102" y="414"/>
                    </a:lnTo>
                    <a:lnTo>
                      <a:pt x="6138" y="408"/>
                    </a:lnTo>
                    <a:close/>
                    <a:moveTo>
                      <a:pt x="7602" y="744"/>
                    </a:moveTo>
                    <a:lnTo>
                      <a:pt x="7596" y="732"/>
                    </a:lnTo>
                    <a:lnTo>
                      <a:pt x="7572" y="726"/>
                    </a:lnTo>
                    <a:lnTo>
                      <a:pt x="7512" y="714"/>
                    </a:lnTo>
                    <a:lnTo>
                      <a:pt x="7500" y="714"/>
                    </a:lnTo>
                    <a:lnTo>
                      <a:pt x="7512" y="726"/>
                    </a:lnTo>
                    <a:lnTo>
                      <a:pt x="7548" y="738"/>
                    </a:lnTo>
                    <a:lnTo>
                      <a:pt x="7584" y="744"/>
                    </a:lnTo>
                    <a:lnTo>
                      <a:pt x="7602" y="744"/>
                    </a:lnTo>
                    <a:close/>
                    <a:moveTo>
                      <a:pt x="3162" y="120"/>
                    </a:moveTo>
                    <a:lnTo>
                      <a:pt x="3216" y="138"/>
                    </a:lnTo>
                    <a:lnTo>
                      <a:pt x="3246" y="144"/>
                    </a:lnTo>
                    <a:lnTo>
                      <a:pt x="3264" y="144"/>
                    </a:lnTo>
                    <a:lnTo>
                      <a:pt x="3312" y="138"/>
                    </a:lnTo>
                    <a:lnTo>
                      <a:pt x="3372" y="156"/>
                    </a:lnTo>
                    <a:lnTo>
                      <a:pt x="3432" y="156"/>
                    </a:lnTo>
                    <a:lnTo>
                      <a:pt x="3426" y="138"/>
                    </a:lnTo>
                    <a:lnTo>
                      <a:pt x="3402" y="102"/>
                    </a:lnTo>
                    <a:lnTo>
                      <a:pt x="3384" y="96"/>
                    </a:lnTo>
                    <a:lnTo>
                      <a:pt x="3372" y="90"/>
                    </a:lnTo>
                    <a:lnTo>
                      <a:pt x="3354" y="96"/>
                    </a:lnTo>
                    <a:lnTo>
                      <a:pt x="3318" y="114"/>
                    </a:lnTo>
                    <a:lnTo>
                      <a:pt x="3294" y="90"/>
                    </a:lnTo>
                    <a:lnTo>
                      <a:pt x="3282" y="90"/>
                    </a:lnTo>
                    <a:lnTo>
                      <a:pt x="3210" y="102"/>
                    </a:lnTo>
                    <a:lnTo>
                      <a:pt x="3174" y="114"/>
                    </a:lnTo>
                    <a:lnTo>
                      <a:pt x="3162" y="120"/>
                    </a:lnTo>
                    <a:close/>
                    <a:moveTo>
                      <a:pt x="3582" y="198"/>
                    </a:moveTo>
                    <a:lnTo>
                      <a:pt x="3744" y="192"/>
                    </a:lnTo>
                    <a:lnTo>
                      <a:pt x="3702" y="168"/>
                    </a:lnTo>
                    <a:lnTo>
                      <a:pt x="3696" y="168"/>
                    </a:lnTo>
                    <a:lnTo>
                      <a:pt x="3690" y="162"/>
                    </a:lnTo>
                    <a:lnTo>
                      <a:pt x="3666" y="150"/>
                    </a:lnTo>
                    <a:lnTo>
                      <a:pt x="3648" y="144"/>
                    </a:lnTo>
                    <a:lnTo>
                      <a:pt x="3636" y="138"/>
                    </a:lnTo>
                    <a:lnTo>
                      <a:pt x="3618" y="138"/>
                    </a:lnTo>
                    <a:lnTo>
                      <a:pt x="3606" y="144"/>
                    </a:lnTo>
                    <a:lnTo>
                      <a:pt x="3600" y="150"/>
                    </a:lnTo>
                    <a:lnTo>
                      <a:pt x="3588" y="156"/>
                    </a:lnTo>
                    <a:lnTo>
                      <a:pt x="3588" y="150"/>
                    </a:lnTo>
                    <a:lnTo>
                      <a:pt x="3582" y="144"/>
                    </a:lnTo>
                    <a:lnTo>
                      <a:pt x="3576" y="132"/>
                    </a:lnTo>
                    <a:lnTo>
                      <a:pt x="3570" y="126"/>
                    </a:lnTo>
                    <a:lnTo>
                      <a:pt x="3546" y="114"/>
                    </a:lnTo>
                    <a:lnTo>
                      <a:pt x="3522" y="126"/>
                    </a:lnTo>
                    <a:lnTo>
                      <a:pt x="3504" y="162"/>
                    </a:lnTo>
                    <a:lnTo>
                      <a:pt x="3498" y="192"/>
                    </a:lnTo>
                    <a:lnTo>
                      <a:pt x="3492" y="210"/>
                    </a:lnTo>
                    <a:lnTo>
                      <a:pt x="3516" y="222"/>
                    </a:lnTo>
                    <a:lnTo>
                      <a:pt x="3534" y="216"/>
                    </a:lnTo>
                    <a:lnTo>
                      <a:pt x="3546" y="216"/>
                    </a:lnTo>
                    <a:lnTo>
                      <a:pt x="3582" y="198"/>
                    </a:lnTo>
                    <a:close/>
                    <a:moveTo>
                      <a:pt x="5622" y="420"/>
                    </a:moveTo>
                    <a:lnTo>
                      <a:pt x="5640" y="390"/>
                    </a:lnTo>
                    <a:lnTo>
                      <a:pt x="5754" y="390"/>
                    </a:lnTo>
                    <a:lnTo>
                      <a:pt x="5688" y="360"/>
                    </a:lnTo>
                    <a:lnTo>
                      <a:pt x="5700" y="336"/>
                    </a:lnTo>
                    <a:lnTo>
                      <a:pt x="5610" y="318"/>
                    </a:lnTo>
                    <a:lnTo>
                      <a:pt x="5628" y="348"/>
                    </a:lnTo>
                    <a:lnTo>
                      <a:pt x="5616" y="342"/>
                    </a:lnTo>
                    <a:lnTo>
                      <a:pt x="5592" y="336"/>
                    </a:lnTo>
                    <a:lnTo>
                      <a:pt x="5556" y="330"/>
                    </a:lnTo>
                    <a:lnTo>
                      <a:pt x="5514" y="318"/>
                    </a:lnTo>
                    <a:lnTo>
                      <a:pt x="5454" y="318"/>
                    </a:lnTo>
                    <a:lnTo>
                      <a:pt x="5448" y="330"/>
                    </a:lnTo>
                    <a:lnTo>
                      <a:pt x="5460" y="354"/>
                    </a:lnTo>
                    <a:lnTo>
                      <a:pt x="5496" y="372"/>
                    </a:lnTo>
                    <a:lnTo>
                      <a:pt x="5538" y="390"/>
                    </a:lnTo>
                    <a:lnTo>
                      <a:pt x="5574" y="408"/>
                    </a:lnTo>
                    <a:lnTo>
                      <a:pt x="5610" y="414"/>
                    </a:lnTo>
                    <a:lnTo>
                      <a:pt x="5622" y="420"/>
                    </a:lnTo>
                    <a:close/>
                    <a:moveTo>
                      <a:pt x="4320" y="432"/>
                    </a:moveTo>
                    <a:lnTo>
                      <a:pt x="4368" y="444"/>
                    </a:lnTo>
                    <a:lnTo>
                      <a:pt x="4380" y="444"/>
                    </a:lnTo>
                    <a:lnTo>
                      <a:pt x="4392" y="438"/>
                    </a:lnTo>
                    <a:lnTo>
                      <a:pt x="4398" y="438"/>
                    </a:lnTo>
                    <a:lnTo>
                      <a:pt x="4404" y="432"/>
                    </a:lnTo>
                    <a:lnTo>
                      <a:pt x="4404" y="426"/>
                    </a:lnTo>
                    <a:lnTo>
                      <a:pt x="4398" y="426"/>
                    </a:lnTo>
                    <a:lnTo>
                      <a:pt x="4362" y="414"/>
                    </a:lnTo>
                    <a:lnTo>
                      <a:pt x="4344" y="420"/>
                    </a:lnTo>
                    <a:lnTo>
                      <a:pt x="4332" y="420"/>
                    </a:lnTo>
                    <a:lnTo>
                      <a:pt x="4320" y="432"/>
                    </a:lnTo>
                    <a:close/>
                    <a:moveTo>
                      <a:pt x="5424" y="354"/>
                    </a:moveTo>
                    <a:lnTo>
                      <a:pt x="5370" y="336"/>
                    </a:lnTo>
                    <a:lnTo>
                      <a:pt x="5394" y="366"/>
                    </a:lnTo>
                    <a:lnTo>
                      <a:pt x="5424" y="354"/>
                    </a:lnTo>
                    <a:close/>
                    <a:moveTo>
                      <a:pt x="7986" y="666"/>
                    </a:moveTo>
                    <a:lnTo>
                      <a:pt x="8034" y="654"/>
                    </a:lnTo>
                    <a:lnTo>
                      <a:pt x="8088" y="654"/>
                    </a:lnTo>
                    <a:lnTo>
                      <a:pt x="8100" y="648"/>
                    </a:lnTo>
                    <a:lnTo>
                      <a:pt x="8106" y="642"/>
                    </a:lnTo>
                    <a:lnTo>
                      <a:pt x="8106" y="636"/>
                    </a:lnTo>
                    <a:lnTo>
                      <a:pt x="8100" y="630"/>
                    </a:lnTo>
                    <a:lnTo>
                      <a:pt x="8088" y="630"/>
                    </a:lnTo>
                    <a:lnTo>
                      <a:pt x="8052" y="618"/>
                    </a:lnTo>
                    <a:lnTo>
                      <a:pt x="8028" y="612"/>
                    </a:lnTo>
                    <a:lnTo>
                      <a:pt x="8010" y="606"/>
                    </a:lnTo>
                    <a:lnTo>
                      <a:pt x="7968" y="606"/>
                    </a:lnTo>
                    <a:lnTo>
                      <a:pt x="7944" y="618"/>
                    </a:lnTo>
                    <a:lnTo>
                      <a:pt x="7938" y="630"/>
                    </a:lnTo>
                    <a:lnTo>
                      <a:pt x="7938" y="654"/>
                    </a:lnTo>
                    <a:lnTo>
                      <a:pt x="7944" y="666"/>
                    </a:lnTo>
                    <a:lnTo>
                      <a:pt x="7950" y="666"/>
                    </a:lnTo>
                    <a:lnTo>
                      <a:pt x="7962" y="672"/>
                    </a:lnTo>
                    <a:lnTo>
                      <a:pt x="7968" y="672"/>
                    </a:lnTo>
                    <a:lnTo>
                      <a:pt x="7980" y="666"/>
                    </a:lnTo>
                    <a:lnTo>
                      <a:pt x="7986" y="666"/>
                    </a:lnTo>
                    <a:close/>
                    <a:moveTo>
                      <a:pt x="162" y="1788"/>
                    </a:moveTo>
                    <a:lnTo>
                      <a:pt x="150" y="1788"/>
                    </a:lnTo>
                    <a:lnTo>
                      <a:pt x="138" y="1794"/>
                    </a:lnTo>
                    <a:lnTo>
                      <a:pt x="114" y="1794"/>
                    </a:lnTo>
                    <a:lnTo>
                      <a:pt x="108" y="1788"/>
                    </a:lnTo>
                    <a:lnTo>
                      <a:pt x="96" y="1788"/>
                    </a:lnTo>
                    <a:lnTo>
                      <a:pt x="96" y="1782"/>
                    </a:lnTo>
                    <a:lnTo>
                      <a:pt x="84" y="1782"/>
                    </a:lnTo>
                    <a:lnTo>
                      <a:pt x="84" y="1788"/>
                    </a:lnTo>
                    <a:lnTo>
                      <a:pt x="72" y="1800"/>
                    </a:lnTo>
                    <a:lnTo>
                      <a:pt x="12" y="1800"/>
                    </a:lnTo>
                    <a:lnTo>
                      <a:pt x="0" y="1812"/>
                    </a:lnTo>
                    <a:lnTo>
                      <a:pt x="0" y="1818"/>
                    </a:lnTo>
                    <a:lnTo>
                      <a:pt x="12" y="1830"/>
                    </a:lnTo>
                    <a:lnTo>
                      <a:pt x="6" y="1842"/>
                    </a:lnTo>
                    <a:lnTo>
                      <a:pt x="12" y="1848"/>
                    </a:lnTo>
                    <a:lnTo>
                      <a:pt x="18" y="1848"/>
                    </a:lnTo>
                    <a:lnTo>
                      <a:pt x="24" y="1842"/>
                    </a:lnTo>
                    <a:lnTo>
                      <a:pt x="48" y="1842"/>
                    </a:lnTo>
                    <a:lnTo>
                      <a:pt x="54" y="1848"/>
                    </a:lnTo>
                    <a:lnTo>
                      <a:pt x="66" y="1848"/>
                    </a:lnTo>
                    <a:lnTo>
                      <a:pt x="72" y="1854"/>
                    </a:lnTo>
                    <a:lnTo>
                      <a:pt x="162" y="1854"/>
                    </a:lnTo>
                    <a:lnTo>
                      <a:pt x="162" y="1848"/>
                    </a:lnTo>
                    <a:lnTo>
                      <a:pt x="168" y="1848"/>
                    </a:lnTo>
                    <a:lnTo>
                      <a:pt x="162" y="1830"/>
                    </a:lnTo>
                    <a:lnTo>
                      <a:pt x="174" y="1818"/>
                    </a:lnTo>
                    <a:lnTo>
                      <a:pt x="174" y="1800"/>
                    </a:lnTo>
                    <a:lnTo>
                      <a:pt x="168" y="1788"/>
                    </a:lnTo>
                    <a:lnTo>
                      <a:pt x="162" y="1788"/>
                    </a:lnTo>
                    <a:close/>
                    <a:moveTo>
                      <a:pt x="1038" y="90"/>
                    </a:moveTo>
                    <a:lnTo>
                      <a:pt x="1062" y="72"/>
                    </a:lnTo>
                    <a:lnTo>
                      <a:pt x="1032" y="72"/>
                    </a:lnTo>
                    <a:lnTo>
                      <a:pt x="1032" y="84"/>
                    </a:lnTo>
                    <a:lnTo>
                      <a:pt x="1038" y="90"/>
                    </a:lnTo>
                    <a:close/>
                    <a:moveTo>
                      <a:pt x="990" y="72"/>
                    </a:moveTo>
                    <a:lnTo>
                      <a:pt x="1074" y="54"/>
                    </a:lnTo>
                    <a:lnTo>
                      <a:pt x="1044" y="42"/>
                    </a:lnTo>
                    <a:lnTo>
                      <a:pt x="996" y="54"/>
                    </a:lnTo>
                    <a:lnTo>
                      <a:pt x="948" y="54"/>
                    </a:lnTo>
                    <a:lnTo>
                      <a:pt x="966" y="66"/>
                    </a:lnTo>
                    <a:lnTo>
                      <a:pt x="990" y="72"/>
                    </a:lnTo>
                    <a:close/>
                    <a:moveTo>
                      <a:pt x="1122" y="90"/>
                    </a:moveTo>
                    <a:lnTo>
                      <a:pt x="1128" y="78"/>
                    </a:lnTo>
                    <a:lnTo>
                      <a:pt x="1152" y="78"/>
                    </a:lnTo>
                    <a:lnTo>
                      <a:pt x="1164" y="66"/>
                    </a:lnTo>
                    <a:lnTo>
                      <a:pt x="1218" y="66"/>
                    </a:lnTo>
                    <a:lnTo>
                      <a:pt x="1218" y="60"/>
                    </a:lnTo>
                    <a:lnTo>
                      <a:pt x="1206" y="54"/>
                    </a:lnTo>
                    <a:lnTo>
                      <a:pt x="1182" y="54"/>
                    </a:lnTo>
                    <a:lnTo>
                      <a:pt x="1182" y="48"/>
                    </a:lnTo>
                    <a:lnTo>
                      <a:pt x="1176" y="48"/>
                    </a:lnTo>
                    <a:lnTo>
                      <a:pt x="1164" y="42"/>
                    </a:lnTo>
                    <a:lnTo>
                      <a:pt x="1140" y="42"/>
                    </a:lnTo>
                    <a:lnTo>
                      <a:pt x="1134" y="48"/>
                    </a:lnTo>
                    <a:lnTo>
                      <a:pt x="1128" y="60"/>
                    </a:lnTo>
                    <a:lnTo>
                      <a:pt x="1128" y="66"/>
                    </a:lnTo>
                    <a:lnTo>
                      <a:pt x="1122" y="66"/>
                    </a:lnTo>
                    <a:lnTo>
                      <a:pt x="1116" y="72"/>
                    </a:lnTo>
                    <a:lnTo>
                      <a:pt x="1104" y="72"/>
                    </a:lnTo>
                    <a:lnTo>
                      <a:pt x="1086" y="78"/>
                    </a:lnTo>
                    <a:lnTo>
                      <a:pt x="1080" y="78"/>
                    </a:lnTo>
                    <a:lnTo>
                      <a:pt x="1074" y="84"/>
                    </a:lnTo>
                    <a:lnTo>
                      <a:pt x="1080" y="84"/>
                    </a:lnTo>
                    <a:lnTo>
                      <a:pt x="1092" y="90"/>
                    </a:lnTo>
                    <a:lnTo>
                      <a:pt x="1122" y="90"/>
                    </a:lnTo>
                    <a:close/>
                    <a:moveTo>
                      <a:pt x="1176" y="78"/>
                    </a:moveTo>
                    <a:lnTo>
                      <a:pt x="1158" y="90"/>
                    </a:lnTo>
                    <a:lnTo>
                      <a:pt x="1176" y="102"/>
                    </a:lnTo>
                    <a:lnTo>
                      <a:pt x="1194" y="108"/>
                    </a:lnTo>
                    <a:lnTo>
                      <a:pt x="1248" y="102"/>
                    </a:lnTo>
                    <a:lnTo>
                      <a:pt x="1242" y="90"/>
                    </a:lnTo>
                    <a:lnTo>
                      <a:pt x="1212" y="90"/>
                    </a:lnTo>
                    <a:lnTo>
                      <a:pt x="1176" y="78"/>
                    </a:lnTo>
                    <a:close/>
                    <a:moveTo>
                      <a:pt x="7812" y="2436"/>
                    </a:moveTo>
                    <a:lnTo>
                      <a:pt x="7782" y="2400"/>
                    </a:lnTo>
                    <a:lnTo>
                      <a:pt x="7776" y="2400"/>
                    </a:lnTo>
                    <a:lnTo>
                      <a:pt x="7770" y="2394"/>
                    </a:lnTo>
                    <a:lnTo>
                      <a:pt x="7752" y="2388"/>
                    </a:lnTo>
                    <a:lnTo>
                      <a:pt x="7728" y="2364"/>
                    </a:lnTo>
                    <a:lnTo>
                      <a:pt x="7722" y="2352"/>
                    </a:lnTo>
                    <a:lnTo>
                      <a:pt x="7704" y="2298"/>
                    </a:lnTo>
                    <a:lnTo>
                      <a:pt x="7698" y="2286"/>
                    </a:lnTo>
                    <a:lnTo>
                      <a:pt x="7698" y="2274"/>
                    </a:lnTo>
                    <a:lnTo>
                      <a:pt x="7674" y="2250"/>
                    </a:lnTo>
                    <a:lnTo>
                      <a:pt x="7680" y="2244"/>
                    </a:lnTo>
                    <a:lnTo>
                      <a:pt x="7698" y="2244"/>
                    </a:lnTo>
                    <a:lnTo>
                      <a:pt x="7770" y="2268"/>
                    </a:lnTo>
                    <a:lnTo>
                      <a:pt x="7800" y="2280"/>
                    </a:lnTo>
                    <a:lnTo>
                      <a:pt x="7812" y="2286"/>
                    </a:lnTo>
                    <a:lnTo>
                      <a:pt x="7740" y="2232"/>
                    </a:lnTo>
                    <a:lnTo>
                      <a:pt x="7734" y="2226"/>
                    </a:lnTo>
                    <a:lnTo>
                      <a:pt x="7722" y="2202"/>
                    </a:lnTo>
                    <a:lnTo>
                      <a:pt x="7710" y="2196"/>
                    </a:lnTo>
                    <a:lnTo>
                      <a:pt x="7704" y="2184"/>
                    </a:lnTo>
                    <a:lnTo>
                      <a:pt x="7698" y="2178"/>
                    </a:lnTo>
                    <a:lnTo>
                      <a:pt x="7674" y="2166"/>
                    </a:lnTo>
                    <a:lnTo>
                      <a:pt x="7668" y="2160"/>
                    </a:lnTo>
                    <a:lnTo>
                      <a:pt x="7656" y="2154"/>
                    </a:lnTo>
                    <a:lnTo>
                      <a:pt x="7578" y="2070"/>
                    </a:lnTo>
                    <a:lnTo>
                      <a:pt x="7554" y="2070"/>
                    </a:lnTo>
                    <a:lnTo>
                      <a:pt x="7542" y="2040"/>
                    </a:lnTo>
                    <a:lnTo>
                      <a:pt x="7524" y="2040"/>
                    </a:lnTo>
                    <a:lnTo>
                      <a:pt x="7512" y="2028"/>
                    </a:lnTo>
                    <a:lnTo>
                      <a:pt x="7500" y="2004"/>
                    </a:lnTo>
                    <a:lnTo>
                      <a:pt x="7500" y="1980"/>
                    </a:lnTo>
                    <a:lnTo>
                      <a:pt x="7470" y="1944"/>
                    </a:lnTo>
                    <a:lnTo>
                      <a:pt x="7446" y="1950"/>
                    </a:lnTo>
                    <a:lnTo>
                      <a:pt x="7434" y="1920"/>
                    </a:lnTo>
                    <a:lnTo>
                      <a:pt x="7392" y="1890"/>
                    </a:lnTo>
                    <a:lnTo>
                      <a:pt x="7380" y="1866"/>
                    </a:lnTo>
                    <a:lnTo>
                      <a:pt x="7368" y="1860"/>
                    </a:lnTo>
                    <a:lnTo>
                      <a:pt x="7362" y="1854"/>
                    </a:lnTo>
                    <a:lnTo>
                      <a:pt x="7344" y="1854"/>
                    </a:lnTo>
                    <a:lnTo>
                      <a:pt x="7344" y="1860"/>
                    </a:lnTo>
                    <a:lnTo>
                      <a:pt x="7392" y="1908"/>
                    </a:lnTo>
                    <a:lnTo>
                      <a:pt x="7392" y="1914"/>
                    </a:lnTo>
                    <a:lnTo>
                      <a:pt x="7386" y="1914"/>
                    </a:lnTo>
                    <a:lnTo>
                      <a:pt x="7380" y="1908"/>
                    </a:lnTo>
                    <a:lnTo>
                      <a:pt x="7368" y="1908"/>
                    </a:lnTo>
                    <a:lnTo>
                      <a:pt x="7362" y="1914"/>
                    </a:lnTo>
                    <a:lnTo>
                      <a:pt x="7362" y="1926"/>
                    </a:lnTo>
                    <a:lnTo>
                      <a:pt x="7374" y="1950"/>
                    </a:lnTo>
                    <a:lnTo>
                      <a:pt x="7386" y="1962"/>
                    </a:lnTo>
                    <a:lnTo>
                      <a:pt x="7392" y="1974"/>
                    </a:lnTo>
                    <a:lnTo>
                      <a:pt x="7404" y="1980"/>
                    </a:lnTo>
                    <a:lnTo>
                      <a:pt x="7404" y="1992"/>
                    </a:lnTo>
                    <a:lnTo>
                      <a:pt x="7416" y="2016"/>
                    </a:lnTo>
                    <a:lnTo>
                      <a:pt x="7422" y="2022"/>
                    </a:lnTo>
                    <a:lnTo>
                      <a:pt x="7440" y="2034"/>
                    </a:lnTo>
                    <a:lnTo>
                      <a:pt x="7470" y="2052"/>
                    </a:lnTo>
                    <a:lnTo>
                      <a:pt x="7500" y="2076"/>
                    </a:lnTo>
                    <a:lnTo>
                      <a:pt x="7518" y="2100"/>
                    </a:lnTo>
                    <a:lnTo>
                      <a:pt x="7524" y="2112"/>
                    </a:lnTo>
                    <a:lnTo>
                      <a:pt x="7536" y="2130"/>
                    </a:lnTo>
                    <a:lnTo>
                      <a:pt x="7536" y="2142"/>
                    </a:lnTo>
                    <a:lnTo>
                      <a:pt x="7548" y="2154"/>
                    </a:lnTo>
                    <a:lnTo>
                      <a:pt x="7554" y="2166"/>
                    </a:lnTo>
                    <a:lnTo>
                      <a:pt x="7572" y="2184"/>
                    </a:lnTo>
                    <a:lnTo>
                      <a:pt x="7590" y="2208"/>
                    </a:lnTo>
                    <a:lnTo>
                      <a:pt x="7608" y="2238"/>
                    </a:lnTo>
                    <a:lnTo>
                      <a:pt x="7620" y="2262"/>
                    </a:lnTo>
                    <a:lnTo>
                      <a:pt x="7626" y="2268"/>
                    </a:lnTo>
                    <a:lnTo>
                      <a:pt x="7626" y="2280"/>
                    </a:lnTo>
                    <a:lnTo>
                      <a:pt x="7632" y="2292"/>
                    </a:lnTo>
                    <a:lnTo>
                      <a:pt x="7644" y="2304"/>
                    </a:lnTo>
                    <a:lnTo>
                      <a:pt x="7656" y="2304"/>
                    </a:lnTo>
                    <a:lnTo>
                      <a:pt x="7668" y="2310"/>
                    </a:lnTo>
                    <a:lnTo>
                      <a:pt x="7674" y="2322"/>
                    </a:lnTo>
                    <a:lnTo>
                      <a:pt x="7686" y="2334"/>
                    </a:lnTo>
                    <a:lnTo>
                      <a:pt x="7698" y="2358"/>
                    </a:lnTo>
                    <a:lnTo>
                      <a:pt x="7698" y="2376"/>
                    </a:lnTo>
                    <a:lnTo>
                      <a:pt x="7740" y="2412"/>
                    </a:lnTo>
                    <a:lnTo>
                      <a:pt x="7752" y="2466"/>
                    </a:lnTo>
                    <a:lnTo>
                      <a:pt x="7794" y="2508"/>
                    </a:lnTo>
                    <a:lnTo>
                      <a:pt x="7794" y="2502"/>
                    </a:lnTo>
                    <a:lnTo>
                      <a:pt x="7788" y="2496"/>
                    </a:lnTo>
                    <a:lnTo>
                      <a:pt x="7788" y="2484"/>
                    </a:lnTo>
                    <a:lnTo>
                      <a:pt x="7782" y="2472"/>
                    </a:lnTo>
                    <a:lnTo>
                      <a:pt x="7782" y="2460"/>
                    </a:lnTo>
                    <a:lnTo>
                      <a:pt x="7776" y="2448"/>
                    </a:lnTo>
                    <a:lnTo>
                      <a:pt x="7782" y="2442"/>
                    </a:lnTo>
                    <a:lnTo>
                      <a:pt x="7788" y="2442"/>
                    </a:lnTo>
                    <a:lnTo>
                      <a:pt x="7800" y="2454"/>
                    </a:lnTo>
                    <a:lnTo>
                      <a:pt x="7830" y="2454"/>
                    </a:lnTo>
                    <a:lnTo>
                      <a:pt x="7866" y="2496"/>
                    </a:lnTo>
                    <a:lnTo>
                      <a:pt x="7866" y="2472"/>
                    </a:lnTo>
                    <a:lnTo>
                      <a:pt x="7836" y="2430"/>
                    </a:lnTo>
                    <a:lnTo>
                      <a:pt x="7812" y="2436"/>
                    </a:lnTo>
                    <a:close/>
                    <a:moveTo>
                      <a:pt x="1344" y="84"/>
                    </a:moveTo>
                    <a:lnTo>
                      <a:pt x="1350" y="72"/>
                    </a:lnTo>
                    <a:lnTo>
                      <a:pt x="1308" y="66"/>
                    </a:lnTo>
                    <a:lnTo>
                      <a:pt x="1284" y="78"/>
                    </a:lnTo>
                    <a:lnTo>
                      <a:pt x="1290" y="90"/>
                    </a:lnTo>
                    <a:lnTo>
                      <a:pt x="1344" y="84"/>
                    </a:lnTo>
                    <a:close/>
                    <a:moveTo>
                      <a:pt x="9048" y="996"/>
                    </a:moveTo>
                    <a:lnTo>
                      <a:pt x="9036" y="984"/>
                    </a:lnTo>
                    <a:lnTo>
                      <a:pt x="9024" y="978"/>
                    </a:lnTo>
                    <a:lnTo>
                      <a:pt x="9006" y="972"/>
                    </a:lnTo>
                    <a:lnTo>
                      <a:pt x="8994" y="966"/>
                    </a:lnTo>
                    <a:lnTo>
                      <a:pt x="8982" y="966"/>
                    </a:lnTo>
                    <a:lnTo>
                      <a:pt x="8940" y="948"/>
                    </a:lnTo>
                    <a:lnTo>
                      <a:pt x="8898" y="948"/>
                    </a:lnTo>
                    <a:lnTo>
                      <a:pt x="8868" y="930"/>
                    </a:lnTo>
                    <a:lnTo>
                      <a:pt x="8778" y="924"/>
                    </a:lnTo>
                    <a:lnTo>
                      <a:pt x="8736" y="906"/>
                    </a:lnTo>
                    <a:lnTo>
                      <a:pt x="8700" y="906"/>
                    </a:lnTo>
                    <a:lnTo>
                      <a:pt x="8754" y="942"/>
                    </a:lnTo>
                    <a:lnTo>
                      <a:pt x="8808" y="966"/>
                    </a:lnTo>
                    <a:lnTo>
                      <a:pt x="8796" y="966"/>
                    </a:lnTo>
                    <a:lnTo>
                      <a:pt x="8784" y="972"/>
                    </a:lnTo>
                    <a:lnTo>
                      <a:pt x="8754" y="972"/>
                    </a:lnTo>
                    <a:lnTo>
                      <a:pt x="8730" y="960"/>
                    </a:lnTo>
                    <a:lnTo>
                      <a:pt x="8676" y="906"/>
                    </a:lnTo>
                    <a:lnTo>
                      <a:pt x="8580" y="870"/>
                    </a:lnTo>
                    <a:lnTo>
                      <a:pt x="8496" y="846"/>
                    </a:lnTo>
                    <a:lnTo>
                      <a:pt x="8442" y="834"/>
                    </a:lnTo>
                    <a:lnTo>
                      <a:pt x="8370" y="822"/>
                    </a:lnTo>
                    <a:lnTo>
                      <a:pt x="8280" y="804"/>
                    </a:lnTo>
                    <a:lnTo>
                      <a:pt x="8190" y="780"/>
                    </a:lnTo>
                    <a:lnTo>
                      <a:pt x="8112" y="762"/>
                    </a:lnTo>
                    <a:lnTo>
                      <a:pt x="8052" y="750"/>
                    </a:lnTo>
                    <a:lnTo>
                      <a:pt x="7998" y="738"/>
                    </a:lnTo>
                    <a:lnTo>
                      <a:pt x="7956" y="732"/>
                    </a:lnTo>
                    <a:lnTo>
                      <a:pt x="7758" y="732"/>
                    </a:lnTo>
                    <a:lnTo>
                      <a:pt x="7746" y="714"/>
                    </a:lnTo>
                    <a:lnTo>
                      <a:pt x="7698" y="720"/>
                    </a:lnTo>
                    <a:lnTo>
                      <a:pt x="7680" y="708"/>
                    </a:lnTo>
                    <a:lnTo>
                      <a:pt x="7626" y="708"/>
                    </a:lnTo>
                    <a:lnTo>
                      <a:pt x="7650" y="726"/>
                    </a:lnTo>
                    <a:lnTo>
                      <a:pt x="7644" y="744"/>
                    </a:lnTo>
                    <a:lnTo>
                      <a:pt x="7656" y="744"/>
                    </a:lnTo>
                    <a:lnTo>
                      <a:pt x="7680" y="756"/>
                    </a:lnTo>
                    <a:lnTo>
                      <a:pt x="7716" y="762"/>
                    </a:lnTo>
                    <a:lnTo>
                      <a:pt x="7740" y="774"/>
                    </a:lnTo>
                    <a:lnTo>
                      <a:pt x="7758" y="786"/>
                    </a:lnTo>
                    <a:lnTo>
                      <a:pt x="7752" y="798"/>
                    </a:lnTo>
                    <a:lnTo>
                      <a:pt x="7728" y="804"/>
                    </a:lnTo>
                    <a:lnTo>
                      <a:pt x="7698" y="804"/>
                    </a:lnTo>
                    <a:lnTo>
                      <a:pt x="7686" y="798"/>
                    </a:lnTo>
                    <a:lnTo>
                      <a:pt x="7680" y="792"/>
                    </a:lnTo>
                    <a:lnTo>
                      <a:pt x="7656" y="774"/>
                    </a:lnTo>
                    <a:lnTo>
                      <a:pt x="7584" y="774"/>
                    </a:lnTo>
                    <a:lnTo>
                      <a:pt x="7530" y="738"/>
                    </a:lnTo>
                    <a:lnTo>
                      <a:pt x="7524" y="738"/>
                    </a:lnTo>
                    <a:lnTo>
                      <a:pt x="7518" y="744"/>
                    </a:lnTo>
                    <a:lnTo>
                      <a:pt x="7506" y="744"/>
                    </a:lnTo>
                    <a:lnTo>
                      <a:pt x="7500" y="750"/>
                    </a:lnTo>
                    <a:lnTo>
                      <a:pt x="7446" y="750"/>
                    </a:lnTo>
                    <a:lnTo>
                      <a:pt x="7440" y="738"/>
                    </a:lnTo>
                    <a:lnTo>
                      <a:pt x="7344" y="744"/>
                    </a:lnTo>
                    <a:lnTo>
                      <a:pt x="7320" y="726"/>
                    </a:lnTo>
                    <a:lnTo>
                      <a:pt x="7314" y="732"/>
                    </a:lnTo>
                    <a:lnTo>
                      <a:pt x="7212" y="732"/>
                    </a:lnTo>
                    <a:lnTo>
                      <a:pt x="7206" y="738"/>
                    </a:lnTo>
                    <a:lnTo>
                      <a:pt x="7212" y="744"/>
                    </a:lnTo>
                    <a:lnTo>
                      <a:pt x="7218" y="756"/>
                    </a:lnTo>
                    <a:lnTo>
                      <a:pt x="7254" y="792"/>
                    </a:lnTo>
                    <a:lnTo>
                      <a:pt x="7248" y="792"/>
                    </a:lnTo>
                    <a:lnTo>
                      <a:pt x="7242" y="786"/>
                    </a:lnTo>
                    <a:lnTo>
                      <a:pt x="7230" y="780"/>
                    </a:lnTo>
                    <a:lnTo>
                      <a:pt x="7218" y="768"/>
                    </a:lnTo>
                    <a:lnTo>
                      <a:pt x="7206" y="762"/>
                    </a:lnTo>
                    <a:lnTo>
                      <a:pt x="7194" y="750"/>
                    </a:lnTo>
                    <a:lnTo>
                      <a:pt x="7176" y="744"/>
                    </a:lnTo>
                    <a:lnTo>
                      <a:pt x="7104" y="732"/>
                    </a:lnTo>
                    <a:lnTo>
                      <a:pt x="7086" y="732"/>
                    </a:lnTo>
                    <a:lnTo>
                      <a:pt x="7086" y="726"/>
                    </a:lnTo>
                    <a:lnTo>
                      <a:pt x="7056" y="696"/>
                    </a:lnTo>
                    <a:lnTo>
                      <a:pt x="7032" y="684"/>
                    </a:lnTo>
                    <a:lnTo>
                      <a:pt x="6990" y="666"/>
                    </a:lnTo>
                    <a:lnTo>
                      <a:pt x="6948" y="660"/>
                    </a:lnTo>
                    <a:lnTo>
                      <a:pt x="6912" y="654"/>
                    </a:lnTo>
                    <a:lnTo>
                      <a:pt x="6882" y="654"/>
                    </a:lnTo>
                    <a:lnTo>
                      <a:pt x="6864" y="648"/>
                    </a:lnTo>
                    <a:lnTo>
                      <a:pt x="6834" y="648"/>
                    </a:lnTo>
                    <a:lnTo>
                      <a:pt x="6786" y="636"/>
                    </a:lnTo>
                    <a:lnTo>
                      <a:pt x="6774" y="642"/>
                    </a:lnTo>
                    <a:lnTo>
                      <a:pt x="6714" y="642"/>
                    </a:lnTo>
                    <a:lnTo>
                      <a:pt x="6696" y="660"/>
                    </a:lnTo>
                    <a:lnTo>
                      <a:pt x="6684" y="666"/>
                    </a:lnTo>
                    <a:lnTo>
                      <a:pt x="6648" y="666"/>
                    </a:lnTo>
                    <a:lnTo>
                      <a:pt x="6630" y="660"/>
                    </a:lnTo>
                    <a:lnTo>
                      <a:pt x="6594" y="660"/>
                    </a:lnTo>
                    <a:lnTo>
                      <a:pt x="6582" y="654"/>
                    </a:lnTo>
                    <a:lnTo>
                      <a:pt x="6576" y="648"/>
                    </a:lnTo>
                    <a:lnTo>
                      <a:pt x="6552" y="636"/>
                    </a:lnTo>
                    <a:lnTo>
                      <a:pt x="6534" y="630"/>
                    </a:lnTo>
                    <a:lnTo>
                      <a:pt x="6522" y="624"/>
                    </a:lnTo>
                    <a:lnTo>
                      <a:pt x="6498" y="624"/>
                    </a:lnTo>
                    <a:lnTo>
                      <a:pt x="6486" y="630"/>
                    </a:lnTo>
                    <a:lnTo>
                      <a:pt x="6474" y="612"/>
                    </a:lnTo>
                    <a:lnTo>
                      <a:pt x="6438" y="612"/>
                    </a:lnTo>
                    <a:lnTo>
                      <a:pt x="6372" y="606"/>
                    </a:lnTo>
                    <a:lnTo>
                      <a:pt x="6408" y="594"/>
                    </a:lnTo>
                    <a:lnTo>
                      <a:pt x="6372" y="570"/>
                    </a:lnTo>
                    <a:lnTo>
                      <a:pt x="6360" y="570"/>
                    </a:lnTo>
                    <a:lnTo>
                      <a:pt x="6324" y="564"/>
                    </a:lnTo>
                    <a:lnTo>
                      <a:pt x="6282" y="558"/>
                    </a:lnTo>
                    <a:lnTo>
                      <a:pt x="6246" y="558"/>
                    </a:lnTo>
                    <a:lnTo>
                      <a:pt x="6228" y="564"/>
                    </a:lnTo>
                    <a:lnTo>
                      <a:pt x="6228" y="594"/>
                    </a:lnTo>
                    <a:lnTo>
                      <a:pt x="6222" y="600"/>
                    </a:lnTo>
                    <a:lnTo>
                      <a:pt x="6192" y="600"/>
                    </a:lnTo>
                    <a:lnTo>
                      <a:pt x="6180" y="594"/>
                    </a:lnTo>
                    <a:lnTo>
                      <a:pt x="6168" y="594"/>
                    </a:lnTo>
                    <a:lnTo>
                      <a:pt x="6186" y="582"/>
                    </a:lnTo>
                    <a:lnTo>
                      <a:pt x="6168" y="570"/>
                    </a:lnTo>
                    <a:lnTo>
                      <a:pt x="6096" y="570"/>
                    </a:lnTo>
                    <a:lnTo>
                      <a:pt x="6114" y="558"/>
                    </a:lnTo>
                    <a:lnTo>
                      <a:pt x="6156" y="558"/>
                    </a:lnTo>
                    <a:lnTo>
                      <a:pt x="6216" y="588"/>
                    </a:lnTo>
                    <a:lnTo>
                      <a:pt x="6216" y="564"/>
                    </a:lnTo>
                    <a:lnTo>
                      <a:pt x="6162" y="540"/>
                    </a:lnTo>
                    <a:lnTo>
                      <a:pt x="6048" y="546"/>
                    </a:lnTo>
                    <a:lnTo>
                      <a:pt x="6048" y="534"/>
                    </a:lnTo>
                    <a:lnTo>
                      <a:pt x="5928" y="540"/>
                    </a:lnTo>
                    <a:lnTo>
                      <a:pt x="5880" y="522"/>
                    </a:lnTo>
                    <a:lnTo>
                      <a:pt x="5862" y="522"/>
                    </a:lnTo>
                    <a:lnTo>
                      <a:pt x="5898" y="546"/>
                    </a:lnTo>
                    <a:lnTo>
                      <a:pt x="5850" y="546"/>
                    </a:lnTo>
                    <a:lnTo>
                      <a:pt x="5838" y="552"/>
                    </a:lnTo>
                    <a:lnTo>
                      <a:pt x="5832" y="552"/>
                    </a:lnTo>
                    <a:lnTo>
                      <a:pt x="5832" y="558"/>
                    </a:lnTo>
                    <a:lnTo>
                      <a:pt x="5844" y="564"/>
                    </a:lnTo>
                    <a:lnTo>
                      <a:pt x="5850" y="570"/>
                    </a:lnTo>
                    <a:lnTo>
                      <a:pt x="5862" y="576"/>
                    </a:lnTo>
                    <a:lnTo>
                      <a:pt x="5892" y="576"/>
                    </a:lnTo>
                    <a:lnTo>
                      <a:pt x="5892" y="582"/>
                    </a:lnTo>
                    <a:lnTo>
                      <a:pt x="5952" y="618"/>
                    </a:lnTo>
                    <a:lnTo>
                      <a:pt x="5904" y="618"/>
                    </a:lnTo>
                    <a:lnTo>
                      <a:pt x="5898" y="612"/>
                    </a:lnTo>
                    <a:lnTo>
                      <a:pt x="5886" y="606"/>
                    </a:lnTo>
                    <a:lnTo>
                      <a:pt x="5874" y="606"/>
                    </a:lnTo>
                    <a:lnTo>
                      <a:pt x="5862" y="600"/>
                    </a:lnTo>
                    <a:lnTo>
                      <a:pt x="5844" y="618"/>
                    </a:lnTo>
                    <a:lnTo>
                      <a:pt x="5868" y="636"/>
                    </a:lnTo>
                    <a:lnTo>
                      <a:pt x="5814" y="630"/>
                    </a:lnTo>
                    <a:lnTo>
                      <a:pt x="5808" y="630"/>
                    </a:lnTo>
                    <a:lnTo>
                      <a:pt x="5802" y="624"/>
                    </a:lnTo>
                    <a:lnTo>
                      <a:pt x="5784" y="618"/>
                    </a:lnTo>
                    <a:lnTo>
                      <a:pt x="5766" y="618"/>
                    </a:lnTo>
                    <a:lnTo>
                      <a:pt x="5754" y="612"/>
                    </a:lnTo>
                    <a:lnTo>
                      <a:pt x="5736" y="606"/>
                    </a:lnTo>
                    <a:lnTo>
                      <a:pt x="5724" y="606"/>
                    </a:lnTo>
                    <a:lnTo>
                      <a:pt x="5712" y="612"/>
                    </a:lnTo>
                    <a:lnTo>
                      <a:pt x="5700" y="612"/>
                    </a:lnTo>
                    <a:lnTo>
                      <a:pt x="5688" y="618"/>
                    </a:lnTo>
                    <a:lnTo>
                      <a:pt x="5682" y="624"/>
                    </a:lnTo>
                    <a:lnTo>
                      <a:pt x="5676" y="624"/>
                    </a:lnTo>
                    <a:lnTo>
                      <a:pt x="5610" y="618"/>
                    </a:lnTo>
                    <a:lnTo>
                      <a:pt x="5604" y="618"/>
                    </a:lnTo>
                    <a:lnTo>
                      <a:pt x="5598" y="612"/>
                    </a:lnTo>
                    <a:lnTo>
                      <a:pt x="5562" y="594"/>
                    </a:lnTo>
                    <a:lnTo>
                      <a:pt x="5556" y="594"/>
                    </a:lnTo>
                    <a:lnTo>
                      <a:pt x="5550" y="588"/>
                    </a:lnTo>
                    <a:lnTo>
                      <a:pt x="5538" y="588"/>
                    </a:lnTo>
                    <a:lnTo>
                      <a:pt x="5538" y="606"/>
                    </a:lnTo>
                    <a:lnTo>
                      <a:pt x="5544" y="612"/>
                    </a:lnTo>
                    <a:lnTo>
                      <a:pt x="5550" y="624"/>
                    </a:lnTo>
                    <a:lnTo>
                      <a:pt x="5556" y="630"/>
                    </a:lnTo>
                    <a:lnTo>
                      <a:pt x="5562" y="642"/>
                    </a:lnTo>
                    <a:lnTo>
                      <a:pt x="5562" y="660"/>
                    </a:lnTo>
                    <a:lnTo>
                      <a:pt x="5556" y="666"/>
                    </a:lnTo>
                    <a:lnTo>
                      <a:pt x="5532" y="660"/>
                    </a:lnTo>
                    <a:lnTo>
                      <a:pt x="5424" y="624"/>
                    </a:lnTo>
                    <a:lnTo>
                      <a:pt x="5412" y="618"/>
                    </a:lnTo>
                    <a:lnTo>
                      <a:pt x="5406" y="618"/>
                    </a:lnTo>
                    <a:lnTo>
                      <a:pt x="5400" y="612"/>
                    </a:lnTo>
                    <a:lnTo>
                      <a:pt x="5394" y="600"/>
                    </a:lnTo>
                    <a:lnTo>
                      <a:pt x="5382" y="594"/>
                    </a:lnTo>
                    <a:lnTo>
                      <a:pt x="5376" y="588"/>
                    </a:lnTo>
                    <a:lnTo>
                      <a:pt x="5376" y="606"/>
                    </a:lnTo>
                    <a:lnTo>
                      <a:pt x="5322" y="588"/>
                    </a:lnTo>
                    <a:lnTo>
                      <a:pt x="5292" y="570"/>
                    </a:lnTo>
                    <a:lnTo>
                      <a:pt x="5298" y="570"/>
                    </a:lnTo>
                    <a:lnTo>
                      <a:pt x="5304" y="576"/>
                    </a:lnTo>
                    <a:lnTo>
                      <a:pt x="5328" y="576"/>
                    </a:lnTo>
                    <a:lnTo>
                      <a:pt x="5340" y="582"/>
                    </a:lnTo>
                    <a:lnTo>
                      <a:pt x="5352" y="582"/>
                    </a:lnTo>
                    <a:lnTo>
                      <a:pt x="5358" y="576"/>
                    </a:lnTo>
                    <a:lnTo>
                      <a:pt x="5358" y="570"/>
                    </a:lnTo>
                    <a:lnTo>
                      <a:pt x="5346" y="564"/>
                    </a:lnTo>
                    <a:lnTo>
                      <a:pt x="5334" y="552"/>
                    </a:lnTo>
                    <a:lnTo>
                      <a:pt x="5292" y="552"/>
                    </a:lnTo>
                    <a:lnTo>
                      <a:pt x="5304" y="540"/>
                    </a:lnTo>
                    <a:lnTo>
                      <a:pt x="5298" y="534"/>
                    </a:lnTo>
                    <a:lnTo>
                      <a:pt x="5286" y="528"/>
                    </a:lnTo>
                    <a:lnTo>
                      <a:pt x="5256" y="528"/>
                    </a:lnTo>
                    <a:lnTo>
                      <a:pt x="5268" y="510"/>
                    </a:lnTo>
                    <a:lnTo>
                      <a:pt x="5262" y="510"/>
                    </a:lnTo>
                    <a:lnTo>
                      <a:pt x="5256" y="504"/>
                    </a:lnTo>
                    <a:lnTo>
                      <a:pt x="5232" y="504"/>
                    </a:lnTo>
                    <a:lnTo>
                      <a:pt x="5220" y="498"/>
                    </a:lnTo>
                    <a:lnTo>
                      <a:pt x="5208" y="498"/>
                    </a:lnTo>
                    <a:lnTo>
                      <a:pt x="5202" y="492"/>
                    </a:lnTo>
                    <a:lnTo>
                      <a:pt x="5190" y="492"/>
                    </a:lnTo>
                    <a:lnTo>
                      <a:pt x="5184" y="486"/>
                    </a:lnTo>
                    <a:lnTo>
                      <a:pt x="5142" y="486"/>
                    </a:lnTo>
                    <a:lnTo>
                      <a:pt x="5130" y="492"/>
                    </a:lnTo>
                    <a:lnTo>
                      <a:pt x="5094" y="492"/>
                    </a:lnTo>
                    <a:lnTo>
                      <a:pt x="5076" y="486"/>
                    </a:lnTo>
                    <a:lnTo>
                      <a:pt x="5070" y="480"/>
                    </a:lnTo>
                    <a:lnTo>
                      <a:pt x="5064" y="480"/>
                    </a:lnTo>
                    <a:lnTo>
                      <a:pt x="5040" y="486"/>
                    </a:lnTo>
                    <a:lnTo>
                      <a:pt x="5040" y="474"/>
                    </a:lnTo>
                    <a:lnTo>
                      <a:pt x="4992" y="468"/>
                    </a:lnTo>
                    <a:lnTo>
                      <a:pt x="4980" y="456"/>
                    </a:lnTo>
                    <a:lnTo>
                      <a:pt x="4974" y="474"/>
                    </a:lnTo>
                    <a:lnTo>
                      <a:pt x="4956" y="480"/>
                    </a:lnTo>
                    <a:lnTo>
                      <a:pt x="4986" y="498"/>
                    </a:lnTo>
                    <a:lnTo>
                      <a:pt x="5010" y="528"/>
                    </a:lnTo>
                    <a:lnTo>
                      <a:pt x="4962" y="522"/>
                    </a:lnTo>
                    <a:lnTo>
                      <a:pt x="4956" y="516"/>
                    </a:lnTo>
                    <a:lnTo>
                      <a:pt x="4890" y="522"/>
                    </a:lnTo>
                    <a:lnTo>
                      <a:pt x="4872" y="528"/>
                    </a:lnTo>
                    <a:lnTo>
                      <a:pt x="4872" y="516"/>
                    </a:lnTo>
                    <a:lnTo>
                      <a:pt x="4824" y="522"/>
                    </a:lnTo>
                    <a:lnTo>
                      <a:pt x="4818" y="510"/>
                    </a:lnTo>
                    <a:lnTo>
                      <a:pt x="4764" y="510"/>
                    </a:lnTo>
                    <a:lnTo>
                      <a:pt x="4728" y="504"/>
                    </a:lnTo>
                    <a:lnTo>
                      <a:pt x="4746" y="480"/>
                    </a:lnTo>
                    <a:lnTo>
                      <a:pt x="4620" y="480"/>
                    </a:lnTo>
                    <a:lnTo>
                      <a:pt x="4608" y="468"/>
                    </a:lnTo>
                    <a:lnTo>
                      <a:pt x="4602" y="474"/>
                    </a:lnTo>
                    <a:lnTo>
                      <a:pt x="4590" y="468"/>
                    </a:lnTo>
                    <a:lnTo>
                      <a:pt x="4542" y="474"/>
                    </a:lnTo>
                    <a:lnTo>
                      <a:pt x="4548" y="486"/>
                    </a:lnTo>
                    <a:lnTo>
                      <a:pt x="4488" y="480"/>
                    </a:lnTo>
                    <a:lnTo>
                      <a:pt x="4476" y="486"/>
                    </a:lnTo>
                    <a:lnTo>
                      <a:pt x="4506" y="498"/>
                    </a:lnTo>
                    <a:lnTo>
                      <a:pt x="4464" y="492"/>
                    </a:lnTo>
                    <a:lnTo>
                      <a:pt x="4464" y="474"/>
                    </a:lnTo>
                    <a:lnTo>
                      <a:pt x="4434" y="456"/>
                    </a:lnTo>
                    <a:lnTo>
                      <a:pt x="4416" y="456"/>
                    </a:lnTo>
                    <a:lnTo>
                      <a:pt x="4428" y="474"/>
                    </a:lnTo>
                    <a:lnTo>
                      <a:pt x="4374" y="474"/>
                    </a:lnTo>
                    <a:lnTo>
                      <a:pt x="4368" y="468"/>
                    </a:lnTo>
                    <a:lnTo>
                      <a:pt x="4356" y="468"/>
                    </a:lnTo>
                    <a:lnTo>
                      <a:pt x="4350" y="456"/>
                    </a:lnTo>
                    <a:lnTo>
                      <a:pt x="4320" y="456"/>
                    </a:lnTo>
                    <a:lnTo>
                      <a:pt x="4296" y="444"/>
                    </a:lnTo>
                    <a:lnTo>
                      <a:pt x="4266" y="468"/>
                    </a:lnTo>
                    <a:lnTo>
                      <a:pt x="4320" y="474"/>
                    </a:lnTo>
                    <a:lnTo>
                      <a:pt x="4332" y="474"/>
                    </a:lnTo>
                    <a:lnTo>
                      <a:pt x="4326" y="480"/>
                    </a:lnTo>
                    <a:lnTo>
                      <a:pt x="4314" y="486"/>
                    </a:lnTo>
                    <a:lnTo>
                      <a:pt x="4308" y="492"/>
                    </a:lnTo>
                    <a:lnTo>
                      <a:pt x="4272" y="492"/>
                    </a:lnTo>
                    <a:lnTo>
                      <a:pt x="4266" y="498"/>
                    </a:lnTo>
                    <a:lnTo>
                      <a:pt x="4254" y="504"/>
                    </a:lnTo>
                    <a:lnTo>
                      <a:pt x="4182" y="504"/>
                    </a:lnTo>
                    <a:lnTo>
                      <a:pt x="4146" y="510"/>
                    </a:lnTo>
                    <a:lnTo>
                      <a:pt x="4134" y="534"/>
                    </a:lnTo>
                    <a:lnTo>
                      <a:pt x="4110" y="528"/>
                    </a:lnTo>
                    <a:lnTo>
                      <a:pt x="4110" y="516"/>
                    </a:lnTo>
                    <a:lnTo>
                      <a:pt x="4116" y="504"/>
                    </a:lnTo>
                    <a:lnTo>
                      <a:pt x="4122" y="498"/>
                    </a:lnTo>
                    <a:lnTo>
                      <a:pt x="4134" y="492"/>
                    </a:lnTo>
                    <a:lnTo>
                      <a:pt x="4152" y="492"/>
                    </a:lnTo>
                    <a:lnTo>
                      <a:pt x="4164" y="480"/>
                    </a:lnTo>
                    <a:lnTo>
                      <a:pt x="4206" y="474"/>
                    </a:lnTo>
                    <a:lnTo>
                      <a:pt x="4248" y="438"/>
                    </a:lnTo>
                    <a:lnTo>
                      <a:pt x="4248" y="426"/>
                    </a:lnTo>
                    <a:lnTo>
                      <a:pt x="4254" y="420"/>
                    </a:lnTo>
                    <a:lnTo>
                      <a:pt x="4266" y="414"/>
                    </a:lnTo>
                    <a:lnTo>
                      <a:pt x="4278" y="414"/>
                    </a:lnTo>
                    <a:lnTo>
                      <a:pt x="4290" y="408"/>
                    </a:lnTo>
                    <a:lnTo>
                      <a:pt x="4302" y="408"/>
                    </a:lnTo>
                    <a:lnTo>
                      <a:pt x="4320" y="402"/>
                    </a:lnTo>
                    <a:lnTo>
                      <a:pt x="4332" y="402"/>
                    </a:lnTo>
                    <a:lnTo>
                      <a:pt x="4344" y="396"/>
                    </a:lnTo>
                    <a:lnTo>
                      <a:pt x="4350" y="390"/>
                    </a:lnTo>
                    <a:lnTo>
                      <a:pt x="4356" y="378"/>
                    </a:lnTo>
                    <a:lnTo>
                      <a:pt x="4350" y="366"/>
                    </a:lnTo>
                    <a:lnTo>
                      <a:pt x="4344" y="360"/>
                    </a:lnTo>
                    <a:lnTo>
                      <a:pt x="4332" y="354"/>
                    </a:lnTo>
                    <a:lnTo>
                      <a:pt x="4326" y="348"/>
                    </a:lnTo>
                    <a:lnTo>
                      <a:pt x="4290" y="348"/>
                    </a:lnTo>
                    <a:lnTo>
                      <a:pt x="4320" y="336"/>
                    </a:lnTo>
                    <a:lnTo>
                      <a:pt x="4314" y="330"/>
                    </a:lnTo>
                    <a:lnTo>
                      <a:pt x="4302" y="324"/>
                    </a:lnTo>
                    <a:lnTo>
                      <a:pt x="4290" y="312"/>
                    </a:lnTo>
                    <a:lnTo>
                      <a:pt x="4284" y="312"/>
                    </a:lnTo>
                    <a:lnTo>
                      <a:pt x="4278" y="318"/>
                    </a:lnTo>
                    <a:lnTo>
                      <a:pt x="4254" y="318"/>
                    </a:lnTo>
                    <a:lnTo>
                      <a:pt x="4248" y="312"/>
                    </a:lnTo>
                    <a:lnTo>
                      <a:pt x="4242" y="300"/>
                    </a:lnTo>
                    <a:lnTo>
                      <a:pt x="4236" y="294"/>
                    </a:lnTo>
                    <a:lnTo>
                      <a:pt x="4194" y="294"/>
                    </a:lnTo>
                    <a:lnTo>
                      <a:pt x="4188" y="300"/>
                    </a:lnTo>
                    <a:lnTo>
                      <a:pt x="4182" y="300"/>
                    </a:lnTo>
                    <a:lnTo>
                      <a:pt x="4128" y="288"/>
                    </a:lnTo>
                    <a:lnTo>
                      <a:pt x="3990" y="282"/>
                    </a:lnTo>
                    <a:lnTo>
                      <a:pt x="3990" y="300"/>
                    </a:lnTo>
                    <a:lnTo>
                      <a:pt x="3924" y="300"/>
                    </a:lnTo>
                    <a:lnTo>
                      <a:pt x="3942" y="282"/>
                    </a:lnTo>
                    <a:lnTo>
                      <a:pt x="3942" y="276"/>
                    </a:lnTo>
                    <a:lnTo>
                      <a:pt x="3936" y="270"/>
                    </a:lnTo>
                    <a:lnTo>
                      <a:pt x="3912" y="264"/>
                    </a:lnTo>
                    <a:lnTo>
                      <a:pt x="3882" y="264"/>
                    </a:lnTo>
                    <a:lnTo>
                      <a:pt x="3852" y="270"/>
                    </a:lnTo>
                    <a:lnTo>
                      <a:pt x="3840" y="270"/>
                    </a:lnTo>
                    <a:lnTo>
                      <a:pt x="3780" y="264"/>
                    </a:lnTo>
                    <a:lnTo>
                      <a:pt x="3792" y="264"/>
                    </a:lnTo>
                    <a:lnTo>
                      <a:pt x="3810" y="258"/>
                    </a:lnTo>
                    <a:lnTo>
                      <a:pt x="3822" y="258"/>
                    </a:lnTo>
                    <a:lnTo>
                      <a:pt x="3834" y="252"/>
                    </a:lnTo>
                    <a:lnTo>
                      <a:pt x="3840" y="252"/>
                    </a:lnTo>
                    <a:lnTo>
                      <a:pt x="3840" y="246"/>
                    </a:lnTo>
                    <a:lnTo>
                      <a:pt x="3834" y="240"/>
                    </a:lnTo>
                    <a:lnTo>
                      <a:pt x="3822" y="240"/>
                    </a:lnTo>
                    <a:lnTo>
                      <a:pt x="3804" y="234"/>
                    </a:lnTo>
                    <a:lnTo>
                      <a:pt x="3762" y="234"/>
                    </a:lnTo>
                    <a:lnTo>
                      <a:pt x="3720" y="228"/>
                    </a:lnTo>
                    <a:lnTo>
                      <a:pt x="3714" y="240"/>
                    </a:lnTo>
                    <a:lnTo>
                      <a:pt x="3684" y="240"/>
                    </a:lnTo>
                    <a:lnTo>
                      <a:pt x="3672" y="246"/>
                    </a:lnTo>
                    <a:lnTo>
                      <a:pt x="3660" y="246"/>
                    </a:lnTo>
                    <a:lnTo>
                      <a:pt x="3648" y="252"/>
                    </a:lnTo>
                    <a:lnTo>
                      <a:pt x="3648" y="258"/>
                    </a:lnTo>
                    <a:lnTo>
                      <a:pt x="3654" y="270"/>
                    </a:lnTo>
                    <a:lnTo>
                      <a:pt x="3678" y="282"/>
                    </a:lnTo>
                    <a:lnTo>
                      <a:pt x="3696" y="294"/>
                    </a:lnTo>
                    <a:lnTo>
                      <a:pt x="3708" y="294"/>
                    </a:lnTo>
                    <a:lnTo>
                      <a:pt x="3714" y="300"/>
                    </a:lnTo>
                    <a:lnTo>
                      <a:pt x="3720" y="300"/>
                    </a:lnTo>
                    <a:lnTo>
                      <a:pt x="3576" y="294"/>
                    </a:lnTo>
                    <a:lnTo>
                      <a:pt x="3630" y="312"/>
                    </a:lnTo>
                    <a:lnTo>
                      <a:pt x="3576" y="324"/>
                    </a:lnTo>
                    <a:lnTo>
                      <a:pt x="3564" y="330"/>
                    </a:lnTo>
                    <a:lnTo>
                      <a:pt x="3534" y="336"/>
                    </a:lnTo>
                    <a:lnTo>
                      <a:pt x="3498" y="342"/>
                    </a:lnTo>
                    <a:lnTo>
                      <a:pt x="3474" y="342"/>
                    </a:lnTo>
                    <a:lnTo>
                      <a:pt x="3468" y="336"/>
                    </a:lnTo>
                    <a:lnTo>
                      <a:pt x="3474" y="324"/>
                    </a:lnTo>
                    <a:lnTo>
                      <a:pt x="3486" y="312"/>
                    </a:lnTo>
                    <a:lnTo>
                      <a:pt x="3420" y="312"/>
                    </a:lnTo>
                    <a:lnTo>
                      <a:pt x="3408" y="318"/>
                    </a:lnTo>
                    <a:lnTo>
                      <a:pt x="3390" y="318"/>
                    </a:lnTo>
                    <a:lnTo>
                      <a:pt x="3378" y="324"/>
                    </a:lnTo>
                    <a:lnTo>
                      <a:pt x="3366" y="336"/>
                    </a:lnTo>
                    <a:lnTo>
                      <a:pt x="3348" y="336"/>
                    </a:lnTo>
                    <a:lnTo>
                      <a:pt x="3318" y="342"/>
                    </a:lnTo>
                    <a:lnTo>
                      <a:pt x="3276" y="342"/>
                    </a:lnTo>
                    <a:lnTo>
                      <a:pt x="3246" y="348"/>
                    </a:lnTo>
                    <a:lnTo>
                      <a:pt x="3234" y="354"/>
                    </a:lnTo>
                    <a:lnTo>
                      <a:pt x="3216" y="354"/>
                    </a:lnTo>
                    <a:lnTo>
                      <a:pt x="3204" y="360"/>
                    </a:lnTo>
                    <a:lnTo>
                      <a:pt x="3186" y="360"/>
                    </a:lnTo>
                    <a:lnTo>
                      <a:pt x="3180" y="366"/>
                    </a:lnTo>
                    <a:lnTo>
                      <a:pt x="3174" y="366"/>
                    </a:lnTo>
                    <a:lnTo>
                      <a:pt x="3132" y="396"/>
                    </a:lnTo>
                    <a:lnTo>
                      <a:pt x="3114" y="396"/>
                    </a:lnTo>
                    <a:lnTo>
                      <a:pt x="3108" y="402"/>
                    </a:lnTo>
                    <a:lnTo>
                      <a:pt x="3102" y="402"/>
                    </a:lnTo>
                    <a:lnTo>
                      <a:pt x="3096" y="408"/>
                    </a:lnTo>
                    <a:lnTo>
                      <a:pt x="3102" y="414"/>
                    </a:lnTo>
                    <a:lnTo>
                      <a:pt x="3120" y="426"/>
                    </a:lnTo>
                    <a:lnTo>
                      <a:pt x="3132" y="438"/>
                    </a:lnTo>
                    <a:lnTo>
                      <a:pt x="3150" y="444"/>
                    </a:lnTo>
                    <a:lnTo>
                      <a:pt x="3156" y="450"/>
                    </a:lnTo>
                    <a:lnTo>
                      <a:pt x="3162" y="450"/>
                    </a:lnTo>
                    <a:lnTo>
                      <a:pt x="3120" y="462"/>
                    </a:lnTo>
                    <a:lnTo>
                      <a:pt x="3096" y="474"/>
                    </a:lnTo>
                    <a:lnTo>
                      <a:pt x="2994" y="474"/>
                    </a:lnTo>
                    <a:lnTo>
                      <a:pt x="2988" y="480"/>
                    </a:lnTo>
                    <a:lnTo>
                      <a:pt x="2952" y="468"/>
                    </a:lnTo>
                    <a:lnTo>
                      <a:pt x="2934" y="474"/>
                    </a:lnTo>
                    <a:lnTo>
                      <a:pt x="2880" y="474"/>
                    </a:lnTo>
                    <a:lnTo>
                      <a:pt x="2874" y="480"/>
                    </a:lnTo>
                    <a:lnTo>
                      <a:pt x="2874" y="498"/>
                    </a:lnTo>
                    <a:lnTo>
                      <a:pt x="2880" y="510"/>
                    </a:lnTo>
                    <a:lnTo>
                      <a:pt x="2892" y="522"/>
                    </a:lnTo>
                    <a:lnTo>
                      <a:pt x="2898" y="522"/>
                    </a:lnTo>
                    <a:lnTo>
                      <a:pt x="2904" y="528"/>
                    </a:lnTo>
                    <a:lnTo>
                      <a:pt x="2910" y="540"/>
                    </a:lnTo>
                    <a:lnTo>
                      <a:pt x="2916" y="546"/>
                    </a:lnTo>
                    <a:lnTo>
                      <a:pt x="2922" y="546"/>
                    </a:lnTo>
                    <a:lnTo>
                      <a:pt x="2928" y="552"/>
                    </a:lnTo>
                    <a:lnTo>
                      <a:pt x="2940" y="552"/>
                    </a:lnTo>
                    <a:lnTo>
                      <a:pt x="2952" y="558"/>
                    </a:lnTo>
                    <a:lnTo>
                      <a:pt x="2964" y="558"/>
                    </a:lnTo>
                    <a:lnTo>
                      <a:pt x="2976" y="564"/>
                    </a:lnTo>
                    <a:lnTo>
                      <a:pt x="2994" y="564"/>
                    </a:lnTo>
                    <a:lnTo>
                      <a:pt x="3012" y="570"/>
                    </a:lnTo>
                    <a:lnTo>
                      <a:pt x="3024" y="570"/>
                    </a:lnTo>
                    <a:lnTo>
                      <a:pt x="3036" y="576"/>
                    </a:lnTo>
                    <a:lnTo>
                      <a:pt x="3042" y="576"/>
                    </a:lnTo>
                    <a:lnTo>
                      <a:pt x="3054" y="588"/>
                    </a:lnTo>
                    <a:lnTo>
                      <a:pt x="3054" y="594"/>
                    </a:lnTo>
                    <a:lnTo>
                      <a:pt x="3060" y="600"/>
                    </a:lnTo>
                    <a:lnTo>
                      <a:pt x="3030" y="600"/>
                    </a:lnTo>
                    <a:lnTo>
                      <a:pt x="3012" y="606"/>
                    </a:lnTo>
                    <a:lnTo>
                      <a:pt x="3000" y="606"/>
                    </a:lnTo>
                    <a:lnTo>
                      <a:pt x="2964" y="588"/>
                    </a:lnTo>
                    <a:lnTo>
                      <a:pt x="2928" y="576"/>
                    </a:lnTo>
                    <a:lnTo>
                      <a:pt x="2904" y="570"/>
                    </a:lnTo>
                    <a:lnTo>
                      <a:pt x="2886" y="564"/>
                    </a:lnTo>
                    <a:lnTo>
                      <a:pt x="2862" y="564"/>
                    </a:lnTo>
                    <a:lnTo>
                      <a:pt x="2844" y="558"/>
                    </a:lnTo>
                    <a:lnTo>
                      <a:pt x="2802" y="558"/>
                    </a:lnTo>
                    <a:lnTo>
                      <a:pt x="2796" y="564"/>
                    </a:lnTo>
                    <a:lnTo>
                      <a:pt x="2796" y="576"/>
                    </a:lnTo>
                    <a:lnTo>
                      <a:pt x="2802" y="582"/>
                    </a:lnTo>
                    <a:lnTo>
                      <a:pt x="2808" y="582"/>
                    </a:lnTo>
                    <a:lnTo>
                      <a:pt x="2820" y="594"/>
                    </a:lnTo>
                    <a:lnTo>
                      <a:pt x="2784" y="594"/>
                    </a:lnTo>
                    <a:lnTo>
                      <a:pt x="2772" y="582"/>
                    </a:lnTo>
                    <a:lnTo>
                      <a:pt x="2754" y="582"/>
                    </a:lnTo>
                    <a:lnTo>
                      <a:pt x="2748" y="576"/>
                    </a:lnTo>
                    <a:lnTo>
                      <a:pt x="2724" y="576"/>
                    </a:lnTo>
                    <a:lnTo>
                      <a:pt x="2724" y="582"/>
                    </a:lnTo>
                    <a:lnTo>
                      <a:pt x="2730" y="600"/>
                    </a:lnTo>
                    <a:lnTo>
                      <a:pt x="2736" y="612"/>
                    </a:lnTo>
                    <a:lnTo>
                      <a:pt x="2748" y="618"/>
                    </a:lnTo>
                    <a:lnTo>
                      <a:pt x="2766" y="624"/>
                    </a:lnTo>
                    <a:lnTo>
                      <a:pt x="2802" y="624"/>
                    </a:lnTo>
                    <a:lnTo>
                      <a:pt x="2820" y="630"/>
                    </a:lnTo>
                    <a:lnTo>
                      <a:pt x="2844" y="630"/>
                    </a:lnTo>
                    <a:lnTo>
                      <a:pt x="2856" y="636"/>
                    </a:lnTo>
                    <a:lnTo>
                      <a:pt x="2862" y="648"/>
                    </a:lnTo>
                    <a:lnTo>
                      <a:pt x="2874" y="654"/>
                    </a:lnTo>
                    <a:lnTo>
                      <a:pt x="2844" y="654"/>
                    </a:lnTo>
                    <a:lnTo>
                      <a:pt x="2838" y="648"/>
                    </a:lnTo>
                    <a:lnTo>
                      <a:pt x="2826" y="642"/>
                    </a:lnTo>
                    <a:lnTo>
                      <a:pt x="2772" y="642"/>
                    </a:lnTo>
                    <a:lnTo>
                      <a:pt x="2760" y="636"/>
                    </a:lnTo>
                    <a:lnTo>
                      <a:pt x="2730" y="636"/>
                    </a:lnTo>
                    <a:lnTo>
                      <a:pt x="2724" y="624"/>
                    </a:lnTo>
                    <a:lnTo>
                      <a:pt x="2700" y="624"/>
                    </a:lnTo>
                    <a:lnTo>
                      <a:pt x="2694" y="606"/>
                    </a:lnTo>
                    <a:lnTo>
                      <a:pt x="2664" y="594"/>
                    </a:lnTo>
                    <a:lnTo>
                      <a:pt x="2670" y="588"/>
                    </a:lnTo>
                    <a:lnTo>
                      <a:pt x="2682" y="582"/>
                    </a:lnTo>
                    <a:lnTo>
                      <a:pt x="2688" y="576"/>
                    </a:lnTo>
                    <a:lnTo>
                      <a:pt x="2688" y="564"/>
                    </a:lnTo>
                    <a:lnTo>
                      <a:pt x="2658" y="534"/>
                    </a:lnTo>
                    <a:lnTo>
                      <a:pt x="2646" y="528"/>
                    </a:lnTo>
                    <a:lnTo>
                      <a:pt x="2616" y="528"/>
                    </a:lnTo>
                    <a:lnTo>
                      <a:pt x="2628" y="534"/>
                    </a:lnTo>
                    <a:lnTo>
                      <a:pt x="2652" y="558"/>
                    </a:lnTo>
                    <a:lnTo>
                      <a:pt x="2640" y="570"/>
                    </a:lnTo>
                    <a:lnTo>
                      <a:pt x="2616" y="582"/>
                    </a:lnTo>
                    <a:lnTo>
                      <a:pt x="2604" y="582"/>
                    </a:lnTo>
                    <a:lnTo>
                      <a:pt x="2586" y="624"/>
                    </a:lnTo>
                    <a:lnTo>
                      <a:pt x="2658" y="660"/>
                    </a:lnTo>
                    <a:lnTo>
                      <a:pt x="2676" y="660"/>
                    </a:lnTo>
                    <a:lnTo>
                      <a:pt x="2676" y="696"/>
                    </a:lnTo>
                    <a:lnTo>
                      <a:pt x="2670" y="708"/>
                    </a:lnTo>
                    <a:lnTo>
                      <a:pt x="2670" y="720"/>
                    </a:lnTo>
                    <a:lnTo>
                      <a:pt x="2676" y="738"/>
                    </a:lnTo>
                    <a:lnTo>
                      <a:pt x="2712" y="744"/>
                    </a:lnTo>
                    <a:lnTo>
                      <a:pt x="2712" y="768"/>
                    </a:lnTo>
                    <a:lnTo>
                      <a:pt x="2772" y="780"/>
                    </a:lnTo>
                    <a:lnTo>
                      <a:pt x="2778" y="780"/>
                    </a:lnTo>
                    <a:lnTo>
                      <a:pt x="2784" y="774"/>
                    </a:lnTo>
                    <a:lnTo>
                      <a:pt x="2796" y="774"/>
                    </a:lnTo>
                    <a:lnTo>
                      <a:pt x="2814" y="768"/>
                    </a:lnTo>
                    <a:lnTo>
                      <a:pt x="2850" y="768"/>
                    </a:lnTo>
                    <a:lnTo>
                      <a:pt x="2868" y="774"/>
                    </a:lnTo>
                    <a:lnTo>
                      <a:pt x="2874" y="780"/>
                    </a:lnTo>
                    <a:lnTo>
                      <a:pt x="2886" y="786"/>
                    </a:lnTo>
                    <a:lnTo>
                      <a:pt x="2904" y="786"/>
                    </a:lnTo>
                    <a:lnTo>
                      <a:pt x="2916" y="792"/>
                    </a:lnTo>
                    <a:lnTo>
                      <a:pt x="2952" y="804"/>
                    </a:lnTo>
                    <a:lnTo>
                      <a:pt x="2976" y="828"/>
                    </a:lnTo>
                    <a:lnTo>
                      <a:pt x="2976" y="834"/>
                    </a:lnTo>
                    <a:lnTo>
                      <a:pt x="2964" y="834"/>
                    </a:lnTo>
                    <a:lnTo>
                      <a:pt x="2958" y="840"/>
                    </a:lnTo>
                    <a:lnTo>
                      <a:pt x="2946" y="840"/>
                    </a:lnTo>
                    <a:lnTo>
                      <a:pt x="2940" y="846"/>
                    </a:lnTo>
                    <a:lnTo>
                      <a:pt x="2946" y="852"/>
                    </a:lnTo>
                    <a:lnTo>
                      <a:pt x="2958" y="858"/>
                    </a:lnTo>
                    <a:lnTo>
                      <a:pt x="2976" y="876"/>
                    </a:lnTo>
                    <a:lnTo>
                      <a:pt x="3024" y="876"/>
                    </a:lnTo>
                    <a:lnTo>
                      <a:pt x="3012" y="882"/>
                    </a:lnTo>
                    <a:lnTo>
                      <a:pt x="3006" y="882"/>
                    </a:lnTo>
                    <a:lnTo>
                      <a:pt x="2994" y="888"/>
                    </a:lnTo>
                    <a:lnTo>
                      <a:pt x="2970" y="888"/>
                    </a:lnTo>
                    <a:lnTo>
                      <a:pt x="2958" y="882"/>
                    </a:lnTo>
                    <a:lnTo>
                      <a:pt x="2952" y="876"/>
                    </a:lnTo>
                    <a:lnTo>
                      <a:pt x="2940" y="870"/>
                    </a:lnTo>
                    <a:lnTo>
                      <a:pt x="2940" y="858"/>
                    </a:lnTo>
                    <a:lnTo>
                      <a:pt x="2928" y="834"/>
                    </a:lnTo>
                    <a:lnTo>
                      <a:pt x="2916" y="822"/>
                    </a:lnTo>
                    <a:lnTo>
                      <a:pt x="2892" y="810"/>
                    </a:lnTo>
                    <a:lnTo>
                      <a:pt x="2886" y="804"/>
                    </a:lnTo>
                    <a:lnTo>
                      <a:pt x="2880" y="804"/>
                    </a:lnTo>
                    <a:lnTo>
                      <a:pt x="2874" y="798"/>
                    </a:lnTo>
                    <a:lnTo>
                      <a:pt x="2874" y="786"/>
                    </a:lnTo>
                    <a:lnTo>
                      <a:pt x="2868" y="780"/>
                    </a:lnTo>
                    <a:lnTo>
                      <a:pt x="2844" y="780"/>
                    </a:lnTo>
                    <a:lnTo>
                      <a:pt x="2832" y="786"/>
                    </a:lnTo>
                    <a:lnTo>
                      <a:pt x="2814" y="786"/>
                    </a:lnTo>
                    <a:lnTo>
                      <a:pt x="2802" y="792"/>
                    </a:lnTo>
                    <a:lnTo>
                      <a:pt x="2778" y="792"/>
                    </a:lnTo>
                    <a:lnTo>
                      <a:pt x="2760" y="810"/>
                    </a:lnTo>
                    <a:lnTo>
                      <a:pt x="2766" y="816"/>
                    </a:lnTo>
                    <a:lnTo>
                      <a:pt x="2772" y="828"/>
                    </a:lnTo>
                    <a:lnTo>
                      <a:pt x="2784" y="834"/>
                    </a:lnTo>
                    <a:lnTo>
                      <a:pt x="2802" y="852"/>
                    </a:lnTo>
                    <a:lnTo>
                      <a:pt x="2814" y="858"/>
                    </a:lnTo>
                    <a:lnTo>
                      <a:pt x="2814" y="864"/>
                    </a:lnTo>
                    <a:lnTo>
                      <a:pt x="2790" y="888"/>
                    </a:lnTo>
                    <a:lnTo>
                      <a:pt x="2784" y="888"/>
                    </a:lnTo>
                    <a:lnTo>
                      <a:pt x="2778" y="930"/>
                    </a:lnTo>
                    <a:lnTo>
                      <a:pt x="2736" y="948"/>
                    </a:lnTo>
                    <a:lnTo>
                      <a:pt x="2736" y="954"/>
                    </a:lnTo>
                    <a:lnTo>
                      <a:pt x="2730" y="966"/>
                    </a:lnTo>
                    <a:lnTo>
                      <a:pt x="2724" y="972"/>
                    </a:lnTo>
                    <a:lnTo>
                      <a:pt x="2694" y="972"/>
                    </a:lnTo>
                    <a:lnTo>
                      <a:pt x="2682" y="966"/>
                    </a:lnTo>
                    <a:lnTo>
                      <a:pt x="2652" y="966"/>
                    </a:lnTo>
                    <a:lnTo>
                      <a:pt x="2592" y="960"/>
                    </a:lnTo>
                    <a:lnTo>
                      <a:pt x="2586" y="960"/>
                    </a:lnTo>
                    <a:lnTo>
                      <a:pt x="2580" y="954"/>
                    </a:lnTo>
                    <a:lnTo>
                      <a:pt x="2568" y="948"/>
                    </a:lnTo>
                    <a:lnTo>
                      <a:pt x="2556" y="948"/>
                    </a:lnTo>
                    <a:lnTo>
                      <a:pt x="2544" y="936"/>
                    </a:lnTo>
                    <a:lnTo>
                      <a:pt x="2598" y="936"/>
                    </a:lnTo>
                    <a:lnTo>
                      <a:pt x="2616" y="942"/>
                    </a:lnTo>
                    <a:lnTo>
                      <a:pt x="2640" y="924"/>
                    </a:lnTo>
                    <a:lnTo>
                      <a:pt x="2652" y="924"/>
                    </a:lnTo>
                    <a:lnTo>
                      <a:pt x="2664" y="930"/>
                    </a:lnTo>
                    <a:lnTo>
                      <a:pt x="2682" y="930"/>
                    </a:lnTo>
                    <a:lnTo>
                      <a:pt x="2694" y="924"/>
                    </a:lnTo>
                    <a:lnTo>
                      <a:pt x="2694" y="906"/>
                    </a:lnTo>
                    <a:lnTo>
                      <a:pt x="2700" y="894"/>
                    </a:lnTo>
                    <a:lnTo>
                      <a:pt x="2700" y="882"/>
                    </a:lnTo>
                    <a:lnTo>
                      <a:pt x="2724" y="876"/>
                    </a:lnTo>
                    <a:lnTo>
                      <a:pt x="2724" y="852"/>
                    </a:lnTo>
                    <a:lnTo>
                      <a:pt x="2712" y="852"/>
                    </a:lnTo>
                    <a:lnTo>
                      <a:pt x="2718" y="846"/>
                    </a:lnTo>
                    <a:lnTo>
                      <a:pt x="2724" y="834"/>
                    </a:lnTo>
                    <a:lnTo>
                      <a:pt x="2724" y="822"/>
                    </a:lnTo>
                    <a:lnTo>
                      <a:pt x="2718" y="816"/>
                    </a:lnTo>
                    <a:lnTo>
                      <a:pt x="2712" y="816"/>
                    </a:lnTo>
                    <a:lnTo>
                      <a:pt x="2700" y="810"/>
                    </a:lnTo>
                    <a:lnTo>
                      <a:pt x="2682" y="810"/>
                    </a:lnTo>
                    <a:lnTo>
                      <a:pt x="2664" y="804"/>
                    </a:lnTo>
                    <a:lnTo>
                      <a:pt x="2652" y="804"/>
                    </a:lnTo>
                    <a:lnTo>
                      <a:pt x="2634" y="786"/>
                    </a:lnTo>
                    <a:lnTo>
                      <a:pt x="2634" y="744"/>
                    </a:lnTo>
                    <a:lnTo>
                      <a:pt x="2628" y="732"/>
                    </a:lnTo>
                    <a:lnTo>
                      <a:pt x="2616" y="720"/>
                    </a:lnTo>
                    <a:lnTo>
                      <a:pt x="2604" y="714"/>
                    </a:lnTo>
                    <a:lnTo>
                      <a:pt x="2598" y="702"/>
                    </a:lnTo>
                    <a:lnTo>
                      <a:pt x="2592" y="696"/>
                    </a:lnTo>
                    <a:lnTo>
                      <a:pt x="2586" y="660"/>
                    </a:lnTo>
                    <a:lnTo>
                      <a:pt x="2520" y="624"/>
                    </a:lnTo>
                    <a:lnTo>
                      <a:pt x="2532" y="612"/>
                    </a:lnTo>
                    <a:lnTo>
                      <a:pt x="2544" y="588"/>
                    </a:lnTo>
                    <a:lnTo>
                      <a:pt x="2544" y="576"/>
                    </a:lnTo>
                    <a:lnTo>
                      <a:pt x="2538" y="564"/>
                    </a:lnTo>
                    <a:lnTo>
                      <a:pt x="2514" y="540"/>
                    </a:lnTo>
                    <a:lnTo>
                      <a:pt x="2496" y="540"/>
                    </a:lnTo>
                    <a:lnTo>
                      <a:pt x="2484" y="534"/>
                    </a:lnTo>
                    <a:lnTo>
                      <a:pt x="2472" y="534"/>
                    </a:lnTo>
                    <a:lnTo>
                      <a:pt x="2340" y="522"/>
                    </a:lnTo>
                    <a:lnTo>
                      <a:pt x="2328" y="552"/>
                    </a:lnTo>
                    <a:lnTo>
                      <a:pt x="2346" y="570"/>
                    </a:lnTo>
                    <a:lnTo>
                      <a:pt x="2334" y="600"/>
                    </a:lnTo>
                    <a:lnTo>
                      <a:pt x="2280" y="624"/>
                    </a:lnTo>
                    <a:lnTo>
                      <a:pt x="2268" y="654"/>
                    </a:lnTo>
                    <a:lnTo>
                      <a:pt x="2304" y="660"/>
                    </a:lnTo>
                    <a:lnTo>
                      <a:pt x="2334" y="708"/>
                    </a:lnTo>
                    <a:lnTo>
                      <a:pt x="2322" y="726"/>
                    </a:lnTo>
                    <a:lnTo>
                      <a:pt x="2352" y="750"/>
                    </a:lnTo>
                    <a:lnTo>
                      <a:pt x="2388" y="744"/>
                    </a:lnTo>
                    <a:lnTo>
                      <a:pt x="2394" y="750"/>
                    </a:lnTo>
                    <a:lnTo>
                      <a:pt x="2400" y="762"/>
                    </a:lnTo>
                    <a:lnTo>
                      <a:pt x="2412" y="768"/>
                    </a:lnTo>
                    <a:lnTo>
                      <a:pt x="2418" y="774"/>
                    </a:lnTo>
                    <a:lnTo>
                      <a:pt x="2430" y="780"/>
                    </a:lnTo>
                    <a:lnTo>
                      <a:pt x="2472" y="780"/>
                    </a:lnTo>
                    <a:lnTo>
                      <a:pt x="2466" y="840"/>
                    </a:lnTo>
                    <a:lnTo>
                      <a:pt x="2448" y="816"/>
                    </a:lnTo>
                    <a:lnTo>
                      <a:pt x="2430" y="828"/>
                    </a:lnTo>
                    <a:lnTo>
                      <a:pt x="2418" y="822"/>
                    </a:lnTo>
                    <a:lnTo>
                      <a:pt x="2388" y="804"/>
                    </a:lnTo>
                    <a:lnTo>
                      <a:pt x="2352" y="792"/>
                    </a:lnTo>
                    <a:lnTo>
                      <a:pt x="2328" y="780"/>
                    </a:lnTo>
                    <a:lnTo>
                      <a:pt x="2268" y="780"/>
                    </a:lnTo>
                    <a:lnTo>
                      <a:pt x="2250" y="762"/>
                    </a:lnTo>
                    <a:lnTo>
                      <a:pt x="2244" y="780"/>
                    </a:lnTo>
                    <a:lnTo>
                      <a:pt x="2220" y="756"/>
                    </a:lnTo>
                    <a:lnTo>
                      <a:pt x="2214" y="756"/>
                    </a:lnTo>
                    <a:lnTo>
                      <a:pt x="2208" y="750"/>
                    </a:lnTo>
                    <a:lnTo>
                      <a:pt x="2196" y="744"/>
                    </a:lnTo>
                    <a:lnTo>
                      <a:pt x="2178" y="744"/>
                    </a:lnTo>
                    <a:lnTo>
                      <a:pt x="2154" y="732"/>
                    </a:lnTo>
                    <a:lnTo>
                      <a:pt x="2130" y="732"/>
                    </a:lnTo>
                    <a:lnTo>
                      <a:pt x="2118" y="738"/>
                    </a:lnTo>
                    <a:lnTo>
                      <a:pt x="2088" y="738"/>
                    </a:lnTo>
                    <a:lnTo>
                      <a:pt x="2076" y="732"/>
                    </a:lnTo>
                    <a:lnTo>
                      <a:pt x="2022" y="732"/>
                    </a:lnTo>
                    <a:lnTo>
                      <a:pt x="2016" y="738"/>
                    </a:lnTo>
                    <a:lnTo>
                      <a:pt x="2010" y="738"/>
                    </a:lnTo>
                    <a:lnTo>
                      <a:pt x="2004" y="744"/>
                    </a:lnTo>
                    <a:lnTo>
                      <a:pt x="2004" y="750"/>
                    </a:lnTo>
                    <a:lnTo>
                      <a:pt x="2016" y="762"/>
                    </a:lnTo>
                    <a:lnTo>
                      <a:pt x="2028" y="768"/>
                    </a:lnTo>
                    <a:lnTo>
                      <a:pt x="2040" y="780"/>
                    </a:lnTo>
                    <a:lnTo>
                      <a:pt x="2046" y="780"/>
                    </a:lnTo>
                    <a:lnTo>
                      <a:pt x="2022" y="810"/>
                    </a:lnTo>
                    <a:lnTo>
                      <a:pt x="2010" y="798"/>
                    </a:lnTo>
                    <a:lnTo>
                      <a:pt x="2010" y="828"/>
                    </a:lnTo>
                    <a:lnTo>
                      <a:pt x="1998" y="828"/>
                    </a:lnTo>
                    <a:lnTo>
                      <a:pt x="1986" y="822"/>
                    </a:lnTo>
                    <a:lnTo>
                      <a:pt x="1980" y="822"/>
                    </a:lnTo>
                    <a:lnTo>
                      <a:pt x="1974" y="816"/>
                    </a:lnTo>
                    <a:lnTo>
                      <a:pt x="1974" y="786"/>
                    </a:lnTo>
                    <a:lnTo>
                      <a:pt x="1968" y="780"/>
                    </a:lnTo>
                    <a:lnTo>
                      <a:pt x="1950" y="780"/>
                    </a:lnTo>
                    <a:lnTo>
                      <a:pt x="1938" y="786"/>
                    </a:lnTo>
                    <a:lnTo>
                      <a:pt x="1920" y="792"/>
                    </a:lnTo>
                    <a:lnTo>
                      <a:pt x="1908" y="804"/>
                    </a:lnTo>
                    <a:lnTo>
                      <a:pt x="1884" y="816"/>
                    </a:lnTo>
                    <a:lnTo>
                      <a:pt x="1866" y="816"/>
                    </a:lnTo>
                    <a:lnTo>
                      <a:pt x="1842" y="804"/>
                    </a:lnTo>
                    <a:lnTo>
                      <a:pt x="1824" y="804"/>
                    </a:lnTo>
                    <a:lnTo>
                      <a:pt x="1800" y="810"/>
                    </a:lnTo>
                    <a:lnTo>
                      <a:pt x="1782" y="816"/>
                    </a:lnTo>
                    <a:lnTo>
                      <a:pt x="1764" y="828"/>
                    </a:lnTo>
                    <a:lnTo>
                      <a:pt x="1752" y="834"/>
                    </a:lnTo>
                    <a:lnTo>
                      <a:pt x="1746" y="840"/>
                    </a:lnTo>
                    <a:lnTo>
                      <a:pt x="1680" y="840"/>
                    </a:lnTo>
                    <a:lnTo>
                      <a:pt x="1692" y="816"/>
                    </a:lnTo>
                    <a:lnTo>
                      <a:pt x="1692" y="780"/>
                    </a:lnTo>
                    <a:lnTo>
                      <a:pt x="1680" y="780"/>
                    </a:lnTo>
                    <a:lnTo>
                      <a:pt x="1668" y="786"/>
                    </a:lnTo>
                    <a:lnTo>
                      <a:pt x="1650" y="792"/>
                    </a:lnTo>
                    <a:lnTo>
                      <a:pt x="1638" y="792"/>
                    </a:lnTo>
                    <a:lnTo>
                      <a:pt x="1626" y="804"/>
                    </a:lnTo>
                    <a:lnTo>
                      <a:pt x="1626" y="816"/>
                    </a:lnTo>
                    <a:lnTo>
                      <a:pt x="1632" y="822"/>
                    </a:lnTo>
                    <a:lnTo>
                      <a:pt x="1632" y="828"/>
                    </a:lnTo>
                    <a:lnTo>
                      <a:pt x="1608" y="834"/>
                    </a:lnTo>
                    <a:lnTo>
                      <a:pt x="1608" y="810"/>
                    </a:lnTo>
                    <a:lnTo>
                      <a:pt x="1584" y="816"/>
                    </a:lnTo>
                    <a:lnTo>
                      <a:pt x="1530" y="822"/>
                    </a:lnTo>
                    <a:lnTo>
                      <a:pt x="1488" y="852"/>
                    </a:lnTo>
                    <a:lnTo>
                      <a:pt x="1440" y="858"/>
                    </a:lnTo>
                    <a:lnTo>
                      <a:pt x="1452" y="876"/>
                    </a:lnTo>
                    <a:lnTo>
                      <a:pt x="1440" y="876"/>
                    </a:lnTo>
                    <a:lnTo>
                      <a:pt x="1428" y="870"/>
                    </a:lnTo>
                    <a:lnTo>
                      <a:pt x="1422" y="870"/>
                    </a:lnTo>
                    <a:lnTo>
                      <a:pt x="1410" y="876"/>
                    </a:lnTo>
                    <a:lnTo>
                      <a:pt x="1404" y="882"/>
                    </a:lnTo>
                    <a:lnTo>
                      <a:pt x="1404" y="924"/>
                    </a:lnTo>
                    <a:lnTo>
                      <a:pt x="1332" y="930"/>
                    </a:lnTo>
                    <a:lnTo>
                      <a:pt x="1326" y="924"/>
                    </a:lnTo>
                    <a:lnTo>
                      <a:pt x="1314" y="918"/>
                    </a:lnTo>
                    <a:lnTo>
                      <a:pt x="1308" y="912"/>
                    </a:lnTo>
                    <a:lnTo>
                      <a:pt x="1266" y="912"/>
                    </a:lnTo>
                    <a:lnTo>
                      <a:pt x="1260" y="906"/>
                    </a:lnTo>
                    <a:lnTo>
                      <a:pt x="1260" y="876"/>
                    </a:lnTo>
                    <a:lnTo>
                      <a:pt x="1266" y="870"/>
                    </a:lnTo>
                    <a:lnTo>
                      <a:pt x="1266" y="864"/>
                    </a:lnTo>
                    <a:lnTo>
                      <a:pt x="1272" y="858"/>
                    </a:lnTo>
                    <a:lnTo>
                      <a:pt x="1284" y="864"/>
                    </a:lnTo>
                    <a:lnTo>
                      <a:pt x="1344" y="864"/>
                    </a:lnTo>
                    <a:lnTo>
                      <a:pt x="1332" y="858"/>
                    </a:lnTo>
                    <a:lnTo>
                      <a:pt x="1326" y="846"/>
                    </a:lnTo>
                    <a:lnTo>
                      <a:pt x="1314" y="840"/>
                    </a:lnTo>
                    <a:lnTo>
                      <a:pt x="1302" y="828"/>
                    </a:lnTo>
                    <a:lnTo>
                      <a:pt x="1290" y="822"/>
                    </a:lnTo>
                    <a:lnTo>
                      <a:pt x="1278" y="810"/>
                    </a:lnTo>
                    <a:lnTo>
                      <a:pt x="1152" y="810"/>
                    </a:lnTo>
                    <a:lnTo>
                      <a:pt x="1164" y="822"/>
                    </a:lnTo>
                    <a:lnTo>
                      <a:pt x="1188" y="822"/>
                    </a:lnTo>
                    <a:lnTo>
                      <a:pt x="1200" y="828"/>
                    </a:lnTo>
                    <a:lnTo>
                      <a:pt x="1200" y="846"/>
                    </a:lnTo>
                    <a:lnTo>
                      <a:pt x="1194" y="864"/>
                    </a:lnTo>
                    <a:lnTo>
                      <a:pt x="1194" y="876"/>
                    </a:lnTo>
                    <a:lnTo>
                      <a:pt x="1188" y="894"/>
                    </a:lnTo>
                    <a:lnTo>
                      <a:pt x="1188" y="918"/>
                    </a:lnTo>
                    <a:lnTo>
                      <a:pt x="1194" y="918"/>
                    </a:lnTo>
                    <a:lnTo>
                      <a:pt x="1206" y="924"/>
                    </a:lnTo>
                    <a:lnTo>
                      <a:pt x="1230" y="924"/>
                    </a:lnTo>
                    <a:lnTo>
                      <a:pt x="1236" y="930"/>
                    </a:lnTo>
                    <a:lnTo>
                      <a:pt x="1242" y="930"/>
                    </a:lnTo>
                    <a:lnTo>
                      <a:pt x="1236" y="966"/>
                    </a:lnTo>
                    <a:lnTo>
                      <a:pt x="1248" y="996"/>
                    </a:lnTo>
                    <a:lnTo>
                      <a:pt x="1212" y="972"/>
                    </a:lnTo>
                    <a:lnTo>
                      <a:pt x="1194" y="996"/>
                    </a:lnTo>
                    <a:lnTo>
                      <a:pt x="1188" y="966"/>
                    </a:lnTo>
                    <a:lnTo>
                      <a:pt x="1116" y="948"/>
                    </a:lnTo>
                    <a:lnTo>
                      <a:pt x="1086" y="984"/>
                    </a:lnTo>
                    <a:lnTo>
                      <a:pt x="1062" y="984"/>
                    </a:lnTo>
                    <a:lnTo>
                      <a:pt x="1056" y="996"/>
                    </a:lnTo>
                    <a:lnTo>
                      <a:pt x="1044" y="1002"/>
                    </a:lnTo>
                    <a:lnTo>
                      <a:pt x="1038" y="1008"/>
                    </a:lnTo>
                    <a:lnTo>
                      <a:pt x="1026" y="1014"/>
                    </a:lnTo>
                    <a:lnTo>
                      <a:pt x="1014" y="1014"/>
                    </a:lnTo>
                    <a:lnTo>
                      <a:pt x="1002" y="1020"/>
                    </a:lnTo>
                    <a:lnTo>
                      <a:pt x="1002" y="1032"/>
                    </a:lnTo>
                    <a:lnTo>
                      <a:pt x="1008" y="1038"/>
                    </a:lnTo>
                    <a:lnTo>
                      <a:pt x="1020" y="1044"/>
                    </a:lnTo>
                    <a:lnTo>
                      <a:pt x="1032" y="1056"/>
                    </a:lnTo>
                    <a:lnTo>
                      <a:pt x="1044" y="1062"/>
                    </a:lnTo>
                    <a:lnTo>
                      <a:pt x="1050" y="1068"/>
                    </a:lnTo>
                    <a:lnTo>
                      <a:pt x="1062" y="1074"/>
                    </a:lnTo>
                    <a:lnTo>
                      <a:pt x="1080" y="1104"/>
                    </a:lnTo>
                    <a:lnTo>
                      <a:pt x="1050" y="1086"/>
                    </a:lnTo>
                    <a:lnTo>
                      <a:pt x="1038" y="1092"/>
                    </a:lnTo>
                    <a:lnTo>
                      <a:pt x="1032" y="1098"/>
                    </a:lnTo>
                    <a:lnTo>
                      <a:pt x="1020" y="1098"/>
                    </a:lnTo>
                    <a:lnTo>
                      <a:pt x="1008" y="1092"/>
                    </a:lnTo>
                    <a:lnTo>
                      <a:pt x="996" y="1092"/>
                    </a:lnTo>
                    <a:lnTo>
                      <a:pt x="978" y="1086"/>
                    </a:lnTo>
                    <a:lnTo>
                      <a:pt x="966" y="1080"/>
                    </a:lnTo>
                    <a:lnTo>
                      <a:pt x="948" y="1080"/>
                    </a:lnTo>
                    <a:lnTo>
                      <a:pt x="936" y="1074"/>
                    </a:lnTo>
                    <a:lnTo>
                      <a:pt x="924" y="1074"/>
                    </a:lnTo>
                    <a:lnTo>
                      <a:pt x="918" y="1068"/>
                    </a:lnTo>
                    <a:lnTo>
                      <a:pt x="918" y="1056"/>
                    </a:lnTo>
                    <a:lnTo>
                      <a:pt x="906" y="1050"/>
                    </a:lnTo>
                    <a:lnTo>
                      <a:pt x="888" y="1050"/>
                    </a:lnTo>
                    <a:lnTo>
                      <a:pt x="864" y="1062"/>
                    </a:lnTo>
                    <a:lnTo>
                      <a:pt x="858" y="1068"/>
                    </a:lnTo>
                    <a:lnTo>
                      <a:pt x="840" y="1068"/>
                    </a:lnTo>
                    <a:lnTo>
                      <a:pt x="882" y="1104"/>
                    </a:lnTo>
                    <a:lnTo>
                      <a:pt x="900" y="1104"/>
                    </a:lnTo>
                    <a:lnTo>
                      <a:pt x="912" y="1110"/>
                    </a:lnTo>
                    <a:lnTo>
                      <a:pt x="924" y="1110"/>
                    </a:lnTo>
                    <a:lnTo>
                      <a:pt x="936" y="1116"/>
                    </a:lnTo>
                    <a:lnTo>
                      <a:pt x="942" y="1116"/>
                    </a:lnTo>
                    <a:lnTo>
                      <a:pt x="942" y="1122"/>
                    </a:lnTo>
                    <a:lnTo>
                      <a:pt x="936" y="1134"/>
                    </a:lnTo>
                    <a:lnTo>
                      <a:pt x="924" y="1140"/>
                    </a:lnTo>
                    <a:lnTo>
                      <a:pt x="918" y="1146"/>
                    </a:lnTo>
                    <a:lnTo>
                      <a:pt x="852" y="1128"/>
                    </a:lnTo>
                    <a:lnTo>
                      <a:pt x="840" y="1122"/>
                    </a:lnTo>
                    <a:lnTo>
                      <a:pt x="834" y="1116"/>
                    </a:lnTo>
                    <a:lnTo>
                      <a:pt x="822" y="1110"/>
                    </a:lnTo>
                    <a:lnTo>
                      <a:pt x="762" y="1110"/>
                    </a:lnTo>
                    <a:lnTo>
                      <a:pt x="756" y="1104"/>
                    </a:lnTo>
                    <a:lnTo>
                      <a:pt x="756" y="1056"/>
                    </a:lnTo>
                    <a:lnTo>
                      <a:pt x="738" y="1044"/>
                    </a:lnTo>
                    <a:lnTo>
                      <a:pt x="750" y="1032"/>
                    </a:lnTo>
                    <a:lnTo>
                      <a:pt x="756" y="1020"/>
                    </a:lnTo>
                    <a:lnTo>
                      <a:pt x="756" y="1002"/>
                    </a:lnTo>
                    <a:lnTo>
                      <a:pt x="738" y="990"/>
                    </a:lnTo>
                    <a:lnTo>
                      <a:pt x="702" y="978"/>
                    </a:lnTo>
                    <a:lnTo>
                      <a:pt x="672" y="972"/>
                    </a:lnTo>
                    <a:lnTo>
                      <a:pt x="660" y="966"/>
                    </a:lnTo>
                    <a:lnTo>
                      <a:pt x="630" y="948"/>
                    </a:lnTo>
                    <a:lnTo>
                      <a:pt x="606" y="930"/>
                    </a:lnTo>
                    <a:lnTo>
                      <a:pt x="594" y="912"/>
                    </a:lnTo>
                    <a:lnTo>
                      <a:pt x="630" y="912"/>
                    </a:lnTo>
                    <a:lnTo>
                      <a:pt x="630" y="924"/>
                    </a:lnTo>
                    <a:lnTo>
                      <a:pt x="642" y="924"/>
                    </a:lnTo>
                    <a:lnTo>
                      <a:pt x="654" y="930"/>
                    </a:lnTo>
                    <a:lnTo>
                      <a:pt x="672" y="930"/>
                    </a:lnTo>
                    <a:lnTo>
                      <a:pt x="690" y="936"/>
                    </a:lnTo>
                    <a:lnTo>
                      <a:pt x="720" y="936"/>
                    </a:lnTo>
                    <a:lnTo>
                      <a:pt x="732" y="942"/>
                    </a:lnTo>
                    <a:lnTo>
                      <a:pt x="738" y="954"/>
                    </a:lnTo>
                    <a:lnTo>
                      <a:pt x="762" y="966"/>
                    </a:lnTo>
                    <a:lnTo>
                      <a:pt x="816" y="966"/>
                    </a:lnTo>
                    <a:lnTo>
                      <a:pt x="846" y="972"/>
                    </a:lnTo>
                    <a:lnTo>
                      <a:pt x="858" y="972"/>
                    </a:lnTo>
                    <a:lnTo>
                      <a:pt x="870" y="978"/>
                    </a:lnTo>
                    <a:lnTo>
                      <a:pt x="894" y="984"/>
                    </a:lnTo>
                    <a:lnTo>
                      <a:pt x="930" y="990"/>
                    </a:lnTo>
                    <a:lnTo>
                      <a:pt x="978" y="984"/>
                    </a:lnTo>
                    <a:lnTo>
                      <a:pt x="1026" y="972"/>
                    </a:lnTo>
                    <a:lnTo>
                      <a:pt x="1062" y="954"/>
                    </a:lnTo>
                    <a:lnTo>
                      <a:pt x="1080" y="936"/>
                    </a:lnTo>
                    <a:lnTo>
                      <a:pt x="1074" y="912"/>
                    </a:lnTo>
                    <a:lnTo>
                      <a:pt x="1032" y="870"/>
                    </a:lnTo>
                    <a:lnTo>
                      <a:pt x="1014" y="858"/>
                    </a:lnTo>
                    <a:lnTo>
                      <a:pt x="996" y="852"/>
                    </a:lnTo>
                    <a:lnTo>
                      <a:pt x="948" y="840"/>
                    </a:lnTo>
                    <a:lnTo>
                      <a:pt x="900" y="822"/>
                    </a:lnTo>
                    <a:lnTo>
                      <a:pt x="828" y="798"/>
                    </a:lnTo>
                    <a:lnTo>
                      <a:pt x="792" y="780"/>
                    </a:lnTo>
                    <a:lnTo>
                      <a:pt x="756" y="774"/>
                    </a:lnTo>
                    <a:lnTo>
                      <a:pt x="624" y="774"/>
                    </a:lnTo>
                    <a:lnTo>
                      <a:pt x="612" y="756"/>
                    </a:lnTo>
                    <a:lnTo>
                      <a:pt x="588" y="762"/>
                    </a:lnTo>
                    <a:lnTo>
                      <a:pt x="552" y="744"/>
                    </a:lnTo>
                    <a:lnTo>
                      <a:pt x="588" y="738"/>
                    </a:lnTo>
                    <a:lnTo>
                      <a:pt x="606" y="726"/>
                    </a:lnTo>
                    <a:lnTo>
                      <a:pt x="600" y="726"/>
                    </a:lnTo>
                    <a:lnTo>
                      <a:pt x="594" y="720"/>
                    </a:lnTo>
                    <a:lnTo>
                      <a:pt x="582" y="720"/>
                    </a:lnTo>
                    <a:lnTo>
                      <a:pt x="564" y="714"/>
                    </a:lnTo>
                    <a:lnTo>
                      <a:pt x="546" y="714"/>
                    </a:lnTo>
                    <a:lnTo>
                      <a:pt x="534" y="708"/>
                    </a:lnTo>
                    <a:lnTo>
                      <a:pt x="522" y="720"/>
                    </a:lnTo>
                    <a:lnTo>
                      <a:pt x="522" y="726"/>
                    </a:lnTo>
                    <a:lnTo>
                      <a:pt x="516" y="732"/>
                    </a:lnTo>
                    <a:lnTo>
                      <a:pt x="498" y="732"/>
                    </a:lnTo>
                    <a:lnTo>
                      <a:pt x="486" y="744"/>
                    </a:lnTo>
                    <a:lnTo>
                      <a:pt x="450" y="744"/>
                    </a:lnTo>
                    <a:lnTo>
                      <a:pt x="444" y="756"/>
                    </a:lnTo>
                    <a:lnTo>
                      <a:pt x="420" y="762"/>
                    </a:lnTo>
                    <a:lnTo>
                      <a:pt x="420" y="768"/>
                    </a:lnTo>
                    <a:lnTo>
                      <a:pt x="414" y="780"/>
                    </a:lnTo>
                    <a:lnTo>
                      <a:pt x="390" y="780"/>
                    </a:lnTo>
                    <a:lnTo>
                      <a:pt x="384" y="792"/>
                    </a:lnTo>
                    <a:lnTo>
                      <a:pt x="396" y="804"/>
                    </a:lnTo>
                    <a:lnTo>
                      <a:pt x="396" y="810"/>
                    </a:lnTo>
                    <a:lnTo>
                      <a:pt x="378" y="810"/>
                    </a:lnTo>
                    <a:lnTo>
                      <a:pt x="378" y="822"/>
                    </a:lnTo>
                    <a:lnTo>
                      <a:pt x="384" y="834"/>
                    </a:lnTo>
                    <a:lnTo>
                      <a:pt x="384" y="840"/>
                    </a:lnTo>
                    <a:lnTo>
                      <a:pt x="390" y="846"/>
                    </a:lnTo>
                    <a:lnTo>
                      <a:pt x="396" y="846"/>
                    </a:lnTo>
                    <a:lnTo>
                      <a:pt x="402" y="840"/>
                    </a:lnTo>
                    <a:lnTo>
                      <a:pt x="420" y="840"/>
                    </a:lnTo>
                    <a:lnTo>
                      <a:pt x="468" y="888"/>
                    </a:lnTo>
                    <a:lnTo>
                      <a:pt x="468" y="900"/>
                    </a:lnTo>
                    <a:lnTo>
                      <a:pt x="462" y="900"/>
                    </a:lnTo>
                    <a:lnTo>
                      <a:pt x="450" y="906"/>
                    </a:lnTo>
                    <a:lnTo>
                      <a:pt x="444" y="906"/>
                    </a:lnTo>
                    <a:lnTo>
                      <a:pt x="444" y="918"/>
                    </a:lnTo>
                    <a:lnTo>
                      <a:pt x="438" y="918"/>
                    </a:lnTo>
                    <a:lnTo>
                      <a:pt x="426" y="924"/>
                    </a:lnTo>
                    <a:lnTo>
                      <a:pt x="420" y="930"/>
                    </a:lnTo>
                    <a:lnTo>
                      <a:pt x="438" y="948"/>
                    </a:lnTo>
                    <a:lnTo>
                      <a:pt x="450" y="954"/>
                    </a:lnTo>
                    <a:lnTo>
                      <a:pt x="456" y="966"/>
                    </a:lnTo>
                    <a:lnTo>
                      <a:pt x="468" y="972"/>
                    </a:lnTo>
                    <a:lnTo>
                      <a:pt x="492" y="996"/>
                    </a:lnTo>
                    <a:lnTo>
                      <a:pt x="504" y="1002"/>
                    </a:lnTo>
                    <a:lnTo>
                      <a:pt x="510" y="1008"/>
                    </a:lnTo>
                    <a:lnTo>
                      <a:pt x="510" y="1014"/>
                    </a:lnTo>
                    <a:lnTo>
                      <a:pt x="504" y="1020"/>
                    </a:lnTo>
                    <a:lnTo>
                      <a:pt x="492" y="1020"/>
                    </a:lnTo>
                    <a:lnTo>
                      <a:pt x="480" y="1014"/>
                    </a:lnTo>
                    <a:lnTo>
                      <a:pt x="474" y="1014"/>
                    </a:lnTo>
                    <a:lnTo>
                      <a:pt x="468" y="1044"/>
                    </a:lnTo>
                    <a:lnTo>
                      <a:pt x="480" y="1056"/>
                    </a:lnTo>
                    <a:lnTo>
                      <a:pt x="480" y="1068"/>
                    </a:lnTo>
                    <a:lnTo>
                      <a:pt x="492" y="1068"/>
                    </a:lnTo>
                    <a:lnTo>
                      <a:pt x="498" y="1074"/>
                    </a:lnTo>
                    <a:lnTo>
                      <a:pt x="504" y="1074"/>
                    </a:lnTo>
                    <a:lnTo>
                      <a:pt x="510" y="1080"/>
                    </a:lnTo>
                    <a:lnTo>
                      <a:pt x="510" y="1086"/>
                    </a:lnTo>
                    <a:lnTo>
                      <a:pt x="504" y="1092"/>
                    </a:lnTo>
                    <a:lnTo>
                      <a:pt x="498" y="1104"/>
                    </a:lnTo>
                    <a:lnTo>
                      <a:pt x="522" y="1110"/>
                    </a:lnTo>
                    <a:lnTo>
                      <a:pt x="534" y="1116"/>
                    </a:lnTo>
                    <a:lnTo>
                      <a:pt x="540" y="1122"/>
                    </a:lnTo>
                    <a:lnTo>
                      <a:pt x="540" y="1128"/>
                    </a:lnTo>
                    <a:lnTo>
                      <a:pt x="516" y="1152"/>
                    </a:lnTo>
                    <a:lnTo>
                      <a:pt x="510" y="1152"/>
                    </a:lnTo>
                    <a:lnTo>
                      <a:pt x="582" y="1188"/>
                    </a:lnTo>
                    <a:lnTo>
                      <a:pt x="588" y="1200"/>
                    </a:lnTo>
                    <a:lnTo>
                      <a:pt x="594" y="1206"/>
                    </a:lnTo>
                    <a:lnTo>
                      <a:pt x="600" y="1218"/>
                    </a:lnTo>
                    <a:lnTo>
                      <a:pt x="600" y="1230"/>
                    </a:lnTo>
                    <a:lnTo>
                      <a:pt x="594" y="1236"/>
                    </a:lnTo>
                    <a:lnTo>
                      <a:pt x="588" y="1248"/>
                    </a:lnTo>
                    <a:lnTo>
                      <a:pt x="552" y="1284"/>
                    </a:lnTo>
                    <a:lnTo>
                      <a:pt x="546" y="1284"/>
                    </a:lnTo>
                    <a:lnTo>
                      <a:pt x="486" y="1344"/>
                    </a:lnTo>
                    <a:lnTo>
                      <a:pt x="426" y="1374"/>
                    </a:lnTo>
                    <a:lnTo>
                      <a:pt x="432" y="1386"/>
                    </a:lnTo>
                    <a:lnTo>
                      <a:pt x="462" y="1368"/>
                    </a:lnTo>
                    <a:lnTo>
                      <a:pt x="468" y="1386"/>
                    </a:lnTo>
                    <a:lnTo>
                      <a:pt x="480" y="1398"/>
                    </a:lnTo>
                    <a:lnTo>
                      <a:pt x="492" y="1404"/>
                    </a:lnTo>
                    <a:lnTo>
                      <a:pt x="498" y="1410"/>
                    </a:lnTo>
                    <a:lnTo>
                      <a:pt x="546" y="1410"/>
                    </a:lnTo>
                    <a:lnTo>
                      <a:pt x="558" y="1428"/>
                    </a:lnTo>
                    <a:lnTo>
                      <a:pt x="546" y="1428"/>
                    </a:lnTo>
                    <a:lnTo>
                      <a:pt x="534" y="1422"/>
                    </a:lnTo>
                    <a:lnTo>
                      <a:pt x="504" y="1422"/>
                    </a:lnTo>
                    <a:lnTo>
                      <a:pt x="492" y="1434"/>
                    </a:lnTo>
                    <a:lnTo>
                      <a:pt x="492" y="1440"/>
                    </a:lnTo>
                    <a:lnTo>
                      <a:pt x="456" y="1440"/>
                    </a:lnTo>
                    <a:lnTo>
                      <a:pt x="450" y="1470"/>
                    </a:lnTo>
                    <a:lnTo>
                      <a:pt x="438" y="1470"/>
                    </a:lnTo>
                    <a:lnTo>
                      <a:pt x="432" y="1482"/>
                    </a:lnTo>
                    <a:lnTo>
                      <a:pt x="438" y="1494"/>
                    </a:lnTo>
                    <a:lnTo>
                      <a:pt x="432" y="1500"/>
                    </a:lnTo>
                    <a:lnTo>
                      <a:pt x="426" y="1500"/>
                    </a:lnTo>
                    <a:lnTo>
                      <a:pt x="414" y="1512"/>
                    </a:lnTo>
                    <a:lnTo>
                      <a:pt x="414" y="1530"/>
                    </a:lnTo>
                    <a:lnTo>
                      <a:pt x="432" y="1536"/>
                    </a:lnTo>
                    <a:lnTo>
                      <a:pt x="420" y="1560"/>
                    </a:lnTo>
                    <a:lnTo>
                      <a:pt x="432" y="1566"/>
                    </a:lnTo>
                    <a:lnTo>
                      <a:pt x="444" y="1584"/>
                    </a:lnTo>
                    <a:lnTo>
                      <a:pt x="426" y="1596"/>
                    </a:lnTo>
                    <a:lnTo>
                      <a:pt x="426" y="1608"/>
                    </a:lnTo>
                    <a:lnTo>
                      <a:pt x="432" y="1608"/>
                    </a:lnTo>
                    <a:lnTo>
                      <a:pt x="444" y="1620"/>
                    </a:lnTo>
                    <a:lnTo>
                      <a:pt x="456" y="1626"/>
                    </a:lnTo>
                    <a:lnTo>
                      <a:pt x="462" y="1632"/>
                    </a:lnTo>
                    <a:lnTo>
                      <a:pt x="462" y="1638"/>
                    </a:lnTo>
                    <a:lnTo>
                      <a:pt x="444" y="1638"/>
                    </a:lnTo>
                    <a:lnTo>
                      <a:pt x="438" y="1656"/>
                    </a:lnTo>
                    <a:lnTo>
                      <a:pt x="462" y="1662"/>
                    </a:lnTo>
                    <a:lnTo>
                      <a:pt x="468" y="1668"/>
                    </a:lnTo>
                    <a:lnTo>
                      <a:pt x="474" y="1680"/>
                    </a:lnTo>
                    <a:lnTo>
                      <a:pt x="486" y="1692"/>
                    </a:lnTo>
                    <a:lnTo>
                      <a:pt x="486" y="1716"/>
                    </a:lnTo>
                    <a:lnTo>
                      <a:pt x="510" y="1716"/>
                    </a:lnTo>
                    <a:lnTo>
                      <a:pt x="516" y="1722"/>
                    </a:lnTo>
                    <a:lnTo>
                      <a:pt x="516" y="1728"/>
                    </a:lnTo>
                    <a:lnTo>
                      <a:pt x="528" y="1722"/>
                    </a:lnTo>
                    <a:lnTo>
                      <a:pt x="564" y="1728"/>
                    </a:lnTo>
                    <a:lnTo>
                      <a:pt x="570" y="1746"/>
                    </a:lnTo>
                    <a:lnTo>
                      <a:pt x="600" y="1728"/>
                    </a:lnTo>
                    <a:lnTo>
                      <a:pt x="606" y="1728"/>
                    </a:lnTo>
                    <a:lnTo>
                      <a:pt x="612" y="1734"/>
                    </a:lnTo>
                    <a:lnTo>
                      <a:pt x="648" y="1752"/>
                    </a:lnTo>
                    <a:lnTo>
                      <a:pt x="654" y="1758"/>
                    </a:lnTo>
                    <a:lnTo>
                      <a:pt x="654" y="1770"/>
                    </a:lnTo>
                    <a:lnTo>
                      <a:pt x="648" y="1776"/>
                    </a:lnTo>
                    <a:lnTo>
                      <a:pt x="660" y="1794"/>
                    </a:lnTo>
                    <a:lnTo>
                      <a:pt x="654" y="1812"/>
                    </a:lnTo>
                    <a:lnTo>
                      <a:pt x="660" y="1818"/>
                    </a:lnTo>
                    <a:lnTo>
                      <a:pt x="672" y="1824"/>
                    </a:lnTo>
                    <a:lnTo>
                      <a:pt x="690" y="1842"/>
                    </a:lnTo>
                    <a:lnTo>
                      <a:pt x="690" y="1854"/>
                    </a:lnTo>
                    <a:lnTo>
                      <a:pt x="720" y="1866"/>
                    </a:lnTo>
                    <a:lnTo>
                      <a:pt x="720" y="1890"/>
                    </a:lnTo>
                    <a:lnTo>
                      <a:pt x="756" y="1890"/>
                    </a:lnTo>
                    <a:lnTo>
                      <a:pt x="762" y="1896"/>
                    </a:lnTo>
                    <a:lnTo>
                      <a:pt x="768" y="1896"/>
                    </a:lnTo>
                    <a:lnTo>
                      <a:pt x="768" y="1902"/>
                    </a:lnTo>
                    <a:lnTo>
                      <a:pt x="762" y="1908"/>
                    </a:lnTo>
                    <a:lnTo>
                      <a:pt x="786" y="1920"/>
                    </a:lnTo>
                    <a:lnTo>
                      <a:pt x="774" y="1926"/>
                    </a:lnTo>
                    <a:lnTo>
                      <a:pt x="768" y="1938"/>
                    </a:lnTo>
                    <a:lnTo>
                      <a:pt x="744" y="1950"/>
                    </a:lnTo>
                    <a:lnTo>
                      <a:pt x="738" y="1950"/>
                    </a:lnTo>
                    <a:lnTo>
                      <a:pt x="732" y="1944"/>
                    </a:lnTo>
                    <a:lnTo>
                      <a:pt x="726" y="1944"/>
                    </a:lnTo>
                    <a:lnTo>
                      <a:pt x="726" y="1938"/>
                    </a:lnTo>
                    <a:lnTo>
                      <a:pt x="702" y="1938"/>
                    </a:lnTo>
                    <a:lnTo>
                      <a:pt x="696" y="1944"/>
                    </a:lnTo>
                    <a:lnTo>
                      <a:pt x="696" y="1950"/>
                    </a:lnTo>
                    <a:lnTo>
                      <a:pt x="720" y="1974"/>
                    </a:lnTo>
                    <a:lnTo>
                      <a:pt x="720" y="1992"/>
                    </a:lnTo>
                    <a:lnTo>
                      <a:pt x="726" y="1998"/>
                    </a:lnTo>
                    <a:lnTo>
                      <a:pt x="732" y="2010"/>
                    </a:lnTo>
                    <a:lnTo>
                      <a:pt x="732" y="2028"/>
                    </a:lnTo>
                    <a:lnTo>
                      <a:pt x="720" y="2028"/>
                    </a:lnTo>
                    <a:lnTo>
                      <a:pt x="714" y="2022"/>
                    </a:lnTo>
                    <a:lnTo>
                      <a:pt x="708" y="2022"/>
                    </a:lnTo>
                    <a:lnTo>
                      <a:pt x="720" y="2028"/>
                    </a:lnTo>
                    <a:lnTo>
                      <a:pt x="768" y="2028"/>
                    </a:lnTo>
                    <a:lnTo>
                      <a:pt x="774" y="2022"/>
                    </a:lnTo>
                    <a:lnTo>
                      <a:pt x="774" y="2010"/>
                    </a:lnTo>
                    <a:lnTo>
                      <a:pt x="804" y="2010"/>
                    </a:lnTo>
                    <a:lnTo>
                      <a:pt x="816" y="2004"/>
                    </a:lnTo>
                    <a:lnTo>
                      <a:pt x="864" y="2004"/>
                    </a:lnTo>
                    <a:lnTo>
                      <a:pt x="870" y="2022"/>
                    </a:lnTo>
                    <a:lnTo>
                      <a:pt x="876" y="2022"/>
                    </a:lnTo>
                    <a:lnTo>
                      <a:pt x="882" y="2028"/>
                    </a:lnTo>
                    <a:lnTo>
                      <a:pt x="894" y="2034"/>
                    </a:lnTo>
                    <a:lnTo>
                      <a:pt x="900" y="2034"/>
                    </a:lnTo>
                    <a:lnTo>
                      <a:pt x="900" y="2046"/>
                    </a:lnTo>
                    <a:lnTo>
                      <a:pt x="894" y="2052"/>
                    </a:lnTo>
                    <a:lnTo>
                      <a:pt x="888" y="2052"/>
                    </a:lnTo>
                    <a:lnTo>
                      <a:pt x="894" y="2070"/>
                    </a:lnTo>
                    <a:lnTo>
                      <a:pt x="894" y="2088"/>
                    </a:lnTo>
                    <a:lnTo>
                      <a:pt x="930" y="2088"/>
                    </a:lnTo>
                    <a:lnTo>
                      <a:pt x="972" y="2106"/>
                    </a:lnTo>
                    <a:lnTo>
                      <a:pt x="984" y="2154"/>
                    </a:lnTo>
                    <a:lnTo>
                      <a:pt x="990" y="2154"/>
                    </a:lnTo>
                    <a:lnTo>
                      <a:pt x="1014" y="2148"/>
                    </a:lnTo>
                    <a:lnTo>
                      <a:pt x="1020" y="2154"/>
                    </a:lnTo>
                    <a:lnTo>
                      <a:pt x="1032" y="2154"/>
                    </a:lnTo>
                    <a:lnTo>
                      <a:pt x="1038" y="2160"/>
                    </a:lnTo>
                    <a:lnTo>
                      <a:pt x="1086" y="2160"/>
                    </a:lnTo>
                    <a:lnTo>
                      <a:pt x="1092" y="2166"/>
                    </a:lnTo>
                    <a:lnTo>
                      <a:pt x="1092" y="2160"/>
                    </a:lnTo>
                    <a:lnTo>
                      <a:pt x="1098" y="2154"/>
                    </a:lnTo>
                    <a:lnTo>
                      <a:pt x="1110" y="2154"/>
                    </a:lnTo>
                    <a:lnTo>
                      <a:pt x="1116" y="2166"/>
                    </a:lnTo>
                    <a:lnTo>
                      <a:pt x="1140" y="2190"/>
                    </a:lnTo>
                    <a:lnTo>
                      <a:pt x="1152" y="2184"/>
                    </a:lnTo>
                    <a:lnTo>
                      <a:pt x="1170" y="2184"/>
                    </a:lnTo>
                    <a:lnTo>
                      <a:pt x="1176" y="2190"/>
                    </a:lnTo>
                    <a:lnTo>
                      <a:pt x="1188" y="2196"/>
                    </a:lnTo>
                    <a:lnTo>
                      <a:pt x="1230" y="2196"/>
                    </a:lnTo>
                    <a:lnTo>
                      <a:pt x="1230" y="2202"/>
                    </a:lnTo>
                    <a:lnTo>
                      <a:pt x="1236" y="2208"/>
                    </a:lnTo>
                    <a:lnTo>
                      <a:pt x="1254" y="2220"/>
                    </a:lnTo>
                    <a:lnTo>
                      <a:pt x="1278" y="2220"/>
                    </a:lnTo>
                    <a:lnTo>
                      <a:pt x="1284" y="2226"/>
                    </a:lnTo>
                    <a:lnTo>
                      <a:pt x="1284" y="2250"/>
                    </a:lnTo>
                    <a:lnTo>
                      <a:pt x="1266" y="2262"/>
                    </a:lnTo>
                    <a:lnTo>
                      <a:pt x="1272" y="2262"/>
                    </a:lnTo>
                    <a:lnTo>
                      <a:pt x="1278" y="2268"/>
                    </a:lnTo>
                    <a:lnTo>
                      <a:pt x="1284" y="2268"/>
                    </a:lnTo>
                    <a:lnTo>
                      <a:pt x="1290" y="2274"/>
                    </a:lnTo>
                    <a:lnTo>
                      <a:pt x="1284" y="2280"/>
                    </a:lnTo>
                    <a:lnTo>
                      <a:pt x="1266" y="2280"/>
                    </a:lnTo>
                    <a:lnTo>
                      <a:pt x="1260" y="2286"/>
                    </a:lnTo>
                    <a:lnTo>
                      <a:pt x="1272" y="2298"/>
                    </a:lnTo>
                    <a:lnTo>
                      <a:pt x="1284" y="2304"/>
                    </a:lnTo>
                    <a:lnTo>
                      <a:pt x="1284" y="2316"/>
                    </a:lnTo>
                    <a:lnTo>
                      <a:pt x="1290" y="2328"/>
                    </a:lnTo>
                    <a:lnTo>
                      <a:pt x="1290" y="2334"/>
                    </a:lnTo>
                    <a:lnTo>
                      <a:pt x="1278" y="2346"/>
                    </a:lnTo>
                    <a:lnTo>
                      <a:pt x="1266" y="2346"/>
                    </a:lnTo>
                    <a:lnTo>
                      <a:pt x="1254" y="2352"/>
                    </a:lnTo>
                    <a:lnTo>
                      <a:pt x="1224" y="2352"/>
                    </a:lnTo>
                    <a:lnTo>
                      <a:pt x="1212" y="2364"/>
                    </a:lnTo>
                    <a:lnTo>
                      <a:pt x="1212" y="2370"/>
                    </a:lnTo>
                    <a:lnTo>
                      <a:pt x="1206" y="2376"/>
                    </a:lnTo>
                    <a:lnTo>
                      <a:pt x="1188" y="2376"/>
                    </a:lnTo>
                    <a:lnTo>
                      <a:pt x="1188" y="2412"/>
                    </a:lnTo>
                    <a:lnTo>
                      <a:pt x="1194" y="2412"/>
                    </a:lnTo>
                    <a:lnTo>
                      <a:pt x="1200" y="2406"/>
                    </a:lnTo>
                    <a:lnTo>
                      <a:pt x="1212" y="2406"/>
                    </a:lnTo>
                    <a:lnTo>
                      <a:pt x="1224" y="2400"/>
                    </a:lnTo>
                    <a:lnTo>
                      <a:pt x="1254" y="2400"/>
                    </a:lnTo>
                    <a:lnTo>
                      <a:pt x="1254" y="2412"/>
                    </a:lnTo>
                    <a:lnTo>
                      <a:pt x="1248" y="2418"/>
                    </a:lnTo>
                    <a:lnTo>
                      <a:pt x="1242" y="2430"/>
                    </a:lnTo>
                    <a:lnTo>
                      <a:pt x="1230" y="2436"/>
                    </a:lnTo>
                    <a:lnTo>
                      <a:pt x="1224" y="2442"/>
                    </a:lnTo>
                    <a:lnTo>
                      <a:pt x="1170" y="2454"/>
                    </a:lnTo>
                    <a:lnTo>
                      <a:pt x="1218" y="2490"/>
                    </a:lnTo>
                    <a:lnTo>
                      <a:pt x="1212" y="2490"/>
                    </a:lnTo>
                    <a:lnTo>
                      <a:pt x="1206" y="2496"/>
                    </a:lnTo>
                    <a:lnTo>
                      <a:pt x="1194" y="2496"/>
                    </a:lnTo>
                    <a:lnTo>
                      <a:pt x="1188" y="2502"/>
                    </a:lnTo>
                    <a:lnTo>
                      <a:pt x="1176" y="2526"/>
                    </a:lnTo>
                    <a:lnTo>
                      <a:pt x="1176" y="2544"/>
                    </a:lnTo>
                    <a:lnTo>
                      <a:pt x="1164" y="2550"/>
                    </a:lnTo>
                    <a:lnTo>
                      <a:pt x="1158" y="2556"/>
                    </a:lnTo>
                    <a:lnTo>
                      <a:pt x="1146" y="2556"/>
                    </a:lnTo>
                    <a:lnTo>
                      <a:pt x="1140" y="2550"/>
                    </a:lnTo>
                    <a:lnTo>
                      <a:pt x="1128" y="2544"/>
                    </a:lnTo>
                    <a:lnTo>
                      <a:pt x="1122" y="2538"/>
                    </a:lnTo>
                    <a:lnTo>
                      <a:pt x="1116" y="2556"/>
                    </a:lnTo>
                    <a:lnTo>
                      <a:pt x="1122" y="2562"/>
                    </a:lnTo>
                    <a:lnTo>
                      <a:pt x="1128" y="2574"/>
                    </a:lnTo>
                    <a:lnTo>
                      <a:pt x="1134" y="2580"/>
                    </a:lnTo>
                    <a:lnTo>
                      <a:pt x="1146" y="2580"/>
                    </a:lnTo>
                    <a:lnTo>
                      <a:pt x="1146" y="2586"/>
                    </a:lnTo>
                    <a:lnTo>
                      <a:pt x="1152" y="2598"/>
                    </a:lnTo>
                    <a:lnTo>
                      <a:pt x="1158" y="2604"/>
                    </a:lnTo>
                    <a:lnTo>
                      <a:pt x="1194" y="2604"/>
                    </a:lnTo>
                    <a:lnTo>
                      <a:pt x="1200" y="2610"/>
                    </a:lnTo>
                    <a:lnTo>
                      <a:pt x="1212" y="2616"/>
                    </a:lnTo>
                    <a:lnTo>
                      <a:pt x="1218" y="2628"/>
                    </a:lnTo>
                    <a:lnTo>
                      <a:pt x="1224" y="2634"/>
                    </a:lnTo>
                    <a:lnTo>
                      <a:pt x="1254" y="2634"/>
                    </a:lnTo>
                    <a:lnTo>
                      <a:pt x="1272" y="2652"/>
                    </a:lnTo>
                    <a:lnTo>
                      <a:pt x="1278" y="2664"/>
                    </a:lnTo>
                    <a:lnTo>
                      <a:pt x="1290" y="2670"/>
                    </a:lnTo>
                    <a:lnTo>
                      <a:pt x="1314" y="2694"/>
                    </a:lnTo>
                    <a:lnTo>
                      <a:pt x="1320" y="2694"/>
                    </a:lnTo>
                    <a:lnTo>
                      <a:pt x="1332" y="2700"/>
                    </a:lnTo>
                    <a:lnTo>
                      <a:pt x="1338" y="2700"/>
                    </a:lnTo>
                    <a:lnTo>
                      <a:pt x="1350" y="2706"/>
                    </a:lnTo>
                    <a:lnTo>
                      <a:pt x="1344" y="2706"/>
                    </a:lnTo>
                    <a:lnTo>
                      <a:pt x="1368" y="2688"/>
                    </a:lnTo>
                    <a:lnTo>
                      <a:pt x="1380" y="2688"/>
                    </a:lnTo>
                    <a:lnTo>
                      <a:pt x="1398" y="2694"/>
                    </a:lnTo>
                    <a:lnTo>
                      <a:pt x="1410" y="2700"/>
                    </a:lnTo>
                    <a:lnTo>
                      <a:pt x="1428" y="2706"/>
                    </a:lnTo>
                    <a:lnTo>
                      <a:pt x="1488" y="2718"/>
                    </a:lnTo>
                    <a:lnTo>
                      <a:pt x="1524" y="2718"/>
                    </a:lnTo>
                    <a:lnTo>
                      <a:pt x="1530" y="2724"/>
                    </a:lnTo>
                    <a:lnTo>
                      <a:pt x="1536" y="2724"/>
                    </a:lnTo>
                    <a:lnTo>
                      <a:pt x="1584" y="2754"/>
                    </a:lnTo>
                    <a:lnTo>
                      <a:pt x="1584" y="2760"/>
                    </a:lnTo>
                    <a:lnTo>
                      <a:pt x="1590" y="2760"/>
                    </a:lnTo>
                    <a:lnTo>
                      <a:pt x="1602" y="2766"/>
                    </a:lnTo>
                    <a:lnTo>
                      <a:pt x="1626" y="2766"/>
                    </a:lnTo>
                    <a:lnTo>
                      <a:pt x="1632" y="2760"/>
                    </a:lnTo>
                    <a:lnTo>
                      <a:pt x="1644" y="2760"/>
                    </a:lnTo>
                    <a:lnTo>
                      <a:pt x="1644" y="2754"/>
                    </a:lnTo>
                    <a:lnTo>
                      <a:pt x="1674" y="2754"/>
                    </a:lnTo>
                    <a:lnTo>
                      <a:pt x="1686" y="2760"/>
                    </a:lnTo>
                    <a:lnTo>
                      <a:pt x="1698" y="2772"/>
                    </a:lnTo>
                    <a:lnTo>
                      <a:pt x="1728" y="2778"/>
                    </a:lnTo>
                    <a:lnTo>
                      <a:pt x="1728" y="2790"/>
                    </a:lnTo>
                    <a:lnTo>
                      <a:pt x="1722" y="2796"/>
                    </a:lnTo>
                    <a:lnTo>
                      <a:pt x="1722" y="2802"/>
                    </a:lnTo>
                    <a:lnTo>
                      <a:pt x="1740" y="2802"/>
                    </a:lnTo>
                    <a:lnTo>
                      <a:pt x="1752" y="2814"/>
                    </a:lnTo>
                    <a:lnTo>
                      <a:pt x="1764" y="2820"/>
                    </a:lnTo>
                    <a:lnTo>
                      <a:pt x="1776" y="2832"/>
                    </a:lnTo>
                    <a:lnTo>
                      <a:pt x="1788" y="2826"/>
                    </a:lnTo>
                    <a:lnTo>
                      <a:pt x="1794" y="2826"/>
                    </a:lnTo>
                    <a:lnTo>
                      <a:pt x="1818" y="2838"/>
                    </a:lnTo>
                    <a:lnTo>
                      <a:pt x="1836" y="2856"/>
                    </a:lnTo>
                    <a:lnTo>
                      <a:pt x="1842" y="2868"/>
                    </a:lnTo>
                    <a:lnTo>
                      <a:pt x="1854" y="2874"/>
                    </a:lnTo>
                    <a:lnTo>
                      <a:pt x="1860" y="2880"/>
                    </a:lnTo>
                    <a:lnTo>
                      <a:pt x="1884" y="2880"/>
                    </a:lnTo>
                    <a:lnTo>
                      <a:pt x="1890" y="2874"/>
                    </a:lnTo>
                    <a:lnTo>
                      <a:pt x="1890" y="2862"/>
                    </a:lnTo>
                    <a:lnTo>
                      <a:pt x="1908" y="2862"/>
                    </a:lnTo>
                    <a:lnTo>
                      <a:pt x="1914" y="2856"/>
                    </a:lnTo>
                    <a:lnTo>
                      <a:pt x="1914" y="2826"/>
                    </a:lnTo>
                    <a:lnTo>
                      <a:pt x="1908" y="2820"/>
                    </a:lnTo>
                    <a:lnTo>
                      <a:pt x="1908" y="2814"/>
                    </a:lnTo>
                    <a:lnTo>
                      <a:pt x="1896" y="2802"/>
                    </a:lnTo>
                    <a:lnTo>
                      <a:pt x="1890" y="2790"/>
                    </a:lnTo>
                    <a:lnTo>
                      <a:pt x="1884" y="2784"/>
                    </a:lnTo>
                    <a:lnTo>
                      <a:pt x="1872" y="2778"/>
                    </a:lnTo>
                    <a:lnTo>
                      <a:pt x="1866" y="2772"/>
                    </a:lnTo>
                    <a:lnTo>
                      <a:pt x="1854" y="2772"/>
                    </a:lnTo>
                    <a:lnTo>
                      <a:pt x="1854" y="2748"/>
                    </a:lnTo>
                    <a:lnTo>
                      <a:pt x="1848" y="2742"/>
                    </a:lnTo>
                    <a:lnTo>
                      <a:pt x="1836" y="2736"/>
                    </a:lnTo>
                    <a:lnTo>
                      <a:pt x="1830" y="2724"/>
                    </a:lnTo>
                    <a:lnTo>
                      <a:pt x="1824" y="2718"/>
                    </a:lnTo>
                    <a:lnTo>
                      <a:pt x="1824" y="2706"/>
                    </a:lnTo>
                    <a:lnTo>
                      <a:pt x="1830" y="2694"/>
                    </a:lnTo>
                    <a:lnTo>
                      <a:pt x="1830" y="2682"/>
                    </a:lnTo>
                    <a:lnTo>
                      <a:pt x="1818" y="2658"/>
                    </a:lnTo>
                    <a:lnTo>
                      <a:pt x="1812" y="2652"/>
                    </a:lnTo>
                    <a:lnTo>
                      <a:pt x="1806" y="2640"/>
                    </a:lnTo>
                    <a:lnTo>
                      <a:pt x="1794" y="2634"/>
                    </a:lnTo>
                    <a:lnTo>
                      <a:pt x="1788" y="2628"/>
                    </a:lnTo>
                    <a:lnTo>
                      <a:pt x="1776" y="2628"/>
                    </a:lnTo>
                    <a:lnTo>
                      <a:pt x="1758" y="2622"/>
                    </a:lnTo>
                    <a:lnTo>
                      <a:pt x="1758" y="2604"/>
                    </a:lnTo>
                    <a:lnTo>
                      <a:pt x="1794" y="2568"/>
                    </a:lnTo>
                    <a:lnTo>
                      <a:pt x="1800" y="2556"/>
                    </a:lnTo>
                    <a:lnTo>
                      <a:pt x="1806" y="2550"/>
                    </a:lnTo>
                    <a:lnTo>
                      <a:pt x="1806" y="2544"/>
                    </a:lnTo>
                    <a:lnTo>
                      <a:pt x="1800" y="2532"/>
                    </a:lnTo>
                    <a:lnTo>
                      <a:pt x="1788" y="2520"/>
                    </a:lnTo>
                    <a:lnTo>
                      <a:pt x="1800" y="2520"/>
                    </a:lnTo>
                    <a:lnTo>
                      <a:pt x="1812" y="2526"/>
                    </a:lnTo>
                    <a:lnTo>
                      <a:pt x="1830" y="2526"/>
                    </a:lnTo>
                    <a:lnTo>
                      <a:pt x="1842" y="2514"/>
                    </a:lnTo>
                    <a:lnTo>
                      <a:pt x="1872" y="2514"/>
                    </a:lnTo>
                    <a:lnTo>
                      <a:pt x="1878" y="2508"/>
                    </a:lnTo>
                    <a:lnTo>
                      <a:pt x="1860" y="2490"/>
                    </a:lnTo>
                    <a:lnTo>
                      <a:pt x="1890" y="2490"/>
                    </a:lnTo>
                    <a:lnTo>
                      <a:pt x="1890" y="2472"/>
                    </a:lnTo>
                    <a:lnTo>
                      <a:pt x="1878" y="2472"/>
                    </a:lnTo>
                    <a:lnTo>
                      <a:pt x="1854" y="2460"/>
                    </a:lnTo>
                    <a:lnTo>
                      <a:pt x="1842" y="2448"/>
                    </a:lnTo>
                    <a:lnTo>
                      <a:pt x="1842" y="2442"/>
                    </a:lnTo>
                    <a:lnTo>
                      <a:pt x="1878" y="2442"/>
                    </a:lnTo>
                    <a:lnTo>
                      <a:pt x="1878" y="2430"/>
                    </a:lnTo>
                    <a:lnTo>
                      <a:pt x="1866" y="2418"/>
                    </a:lnTo>
                    <a:lnTo>
                      <a:pt x="1860" y="2406"/>
                    </a:lnTo>
                    <a:lnTo>
                      <a:pt x="1812" y="2358"/>
                    </a:lnTo>
                    <a:lnTo>
                      <a:pt x="1800" y="2358"/>
                    </a:lnTo>
                    <a:lnTo>
                      <a:pt x="1788" y="2364"/>
                    </a:lnTo>
                    <a:lnTo>
                      <a:pt x="1746" y="2364"/>
                    </a:lnTo>
                    <a:lnTo>
                      <a:pt x="1740" y="2358"/>
                    </a:lnTo>
                    <a:lnTo>
                      <a:pt x="1740" y="2328"/>
                    </a:lnTo>
                    <a:lnTo>
                      <a:pt x="1734" y="2322"/>
                    </a:lnTo>
                    <a:lnTo>
                      <a:pt x="1710" y="2322"/>
                    </a:lnTo>
                    <a:lnTo>
                      <a:pt x="1704" y="2316"/>
                    </a:lnTo>
                    <a:lnTo>
                      <a:pt x="1698" y="2316"/>
                    </a:lnTo>
                    <a:lnTo>
                      <a:pt x="1698" y="2286"/>
                    </a:lnTo>
                    <a:lnTo>
                      <a:pt x="1710" y="2262"/>
                    </a:lnTo>
                    <a:lnTo>
                      <a:pt x="1710" y="2238"/>
                    </a:lnTo>
                    <a:lnTo>
                      <a:pt x="1704" y="2232"/>
                    </a:lnTo>
                    <a:lnTo>
                      <a:pt x="1698" y="2196"/>
                    </a:lnTo>
                    <a:lnTo>
                      <a:pt x="1722" y="2196"/>
                    </a:lnTo>
                    <a:lnTo>
                      <a:pt x="1722" y="2172"/>
                    </a:lnTo>
                    <a:lnTo>
                      <a:pt x="1716" y="2166"/>
                    </a:lnTo>
                    <a:lnTo>
                      <a:pt x="1716" y="2154"/>
                    </a:lnTo>
                    <a:lnTo>
                      <a:pt x="1722" y="2148"/>
                    </a:lnTo>
                    <a:lnTo>
                      <a:pt x="1734" y="2148"/>
                    </a:lnTo>
                    <a:lnTo>
                      <a:pt x="1746" y="2154"/>
                    </a:lnTo>
                    <a:lnTo>
                      <a:pt x="1758" y="2166"/>
                    </a:lnTo>
                    <a:lnTo>
                      <a:pt x="1770" y="2172"/>
                    </a:lnTo>
                    <a:lnTo>
                      <a:pt x="1776" y="2184"/>
                    </a:lnTo>
                    <a:lnTo>
                      <a:pt x="1788" y="2190"/>
                    </a:lnTo>
                    <a:lnTo>
                      <a:pt x="1800" y="2190"/>
                    </a:lnTo>
                    <a:lnTo>
                      <a:pt x="1806" y="2184"/>
                    </a:lnTo>
                    <a:lnTo>
                      <a:pt x="1812" y="2172"/>
                    </a:lnTo>
                    <a:lnTo>
                      <a:pt x="1818" y="2166"/>
                    </a:lnTo>
                    <a:lnTo>
                      <a:pt x="1812" y="2154"/>
                    </a:lnTo>
                    <a:lnTo>
                      <a:pt x="1800" y="2142"/>
                    </a:lnTo>
                    <a:lnTo>
                      <a:pt x="1830" y="2130"/>
                    </a:lnTo>
                    <a:lnTo>
                      <a:pt x="1830" y="2106"/>
                    </a:lnTo>
                    <a:lnTo>
                      <a:pt x="1836" y="2106"/>
                    </a:lnTo>
                    <a:lnTo>
                      <a:pt x="1848" y="2100"/>
                    </a:lnTo>
                    <a:lnTo>
                      <a:pt x="1860" y="2100"/>
                    </a:lnTo>
                    <a:lnTo>
                      <a:pt x="1872" y="2094"/>
                    </a:lnTo>
                    <a:lnTo>
                      <a:pt x="1884" y="2082"/>
                    </a:lnTo>
                    <a:lnTo>
                      <a:pt x="1884" y="2064"/>
                    </a:lnTo>
                    <a:lnTo>
                      <a:pt x="1878" y="2058"/>
                    </a:lnTo>
                    <a:lnTo>
                      <a:pt x="1878" y="2052"/>
                    </a:lnTo>
                    <a:lnTo>
                      <a:pt x="1908" y="2052"/>
                    </a:lnTo>
                    <a:lnTo>
                      <a:pt x="1920" y="2058"/>
                    </a:lnTo>
                    <a:lnTo>
                      <a:pt x="1926" y="2058"/>
                    </a:lnTo>
                    <a:lnTo>
                      <a:pt x="1926" y="2064"/>
                    </a:lnTo>
                    <a:lnTo>
                      <a:pt x="1932" y="2070"/>
                    </a:lnTo>
                    <a:lnTo>
                      <a:pt x="1962" y="2070"/>
                    </a:lnTo>
                    <a:lnTo>
                      <a:pt x="1974" y="2058"/>
                    </a:lnTo>
                    <a:lnTo>
                      <a:pt x="1986" y="2052"/>
                    </a:lnTo>
                    <a:lnTo>
                      <a:pt x="2004" y="2052"/>
                    </a:lnTo>
                    <a:lnTo>
                      <a:pt x="2010" y="2058"/>
                    </a:lnTo>
                    <a:lnTo>
                      <a:pt x="2016" y="2070"/>
                    </a:lnTo>
                    <a:lnTo>
                      <a:pt x="2076" y="2070"/>
                    </a:lnTo>
                    <a:lnTo>
                      <a:pt x="2082" y="2076"/>
                    </a:lnTo>
                    <a:lnTo>
                      <a:pt x="2082" y="2082"/>
                    </a:lnTo>
                    <a:lnTo>
                      <a:pt x="2088" y="2094"/>
                    </a:lnTo>
                    <a:lnTo>
                      <a:pt x="2124" y="2094"/>
                    </a:lnTo>
                    <a:lnTo>
                      <a:pt x="2136" y="2124"/>
                    </a:lnTo>
                    <a:lnTo>
                      <a:pt x="2136" y="2130"/>
                    </a:lnTo>
                    <a:lnTo>
                      <a:pt x="2148" y="2142"/>
                    </a:lnTo>
                    <a:lnTo>
                      <a:pt x="2160" y="2142"/>
                    </a:lnTo>
                    <a:lnTo>
                      <a:pt x="2160" y="2124"/>
                    </a:lnTo>
                    <a:lnTo>
                      <a:pt x="2148" y="2112"/>
                    </a:lnTo>
                    <a:lnTo>
                      <a:pt x="2148" y="2106"/>
                    </a:lnTo>
                    <a:lnTo>
                      <a:pt x="2160" y="2106"/>
                    </a:lnTo>
                    <a:lnTo>
                      <a:pt x="2232" y="2142"/>
                    </a:lnTo>
                    <a:lnTo>
                      <a:pt x="2238" y="2136"/>
                    </a:lnTo>
                    <a:lnTo>
                      <a:pt x="2244" y="2124"/>
                    </a:lnTo>
                    <a:lnTo>
                      <a:pt x="2256" y="2118"/>
                    </a:lnTo>
                    <a:lnTo>
                      <a:pt x="2268" y="2106"/>
                    </a:lnTo>
                    <a:lnTo>
                      <a:pt x="2280" y="2100"/>
                    </a:lnTo>
                    <a:lnTo>
                      <a:pt x="2286" y="2100"/>
                    </a:lnTo>
                    <a:lnTo>
                      <a:pt x="2322" y="2118"/>
                    </a:lnTo>
                    <a:lnTo>
                      <a:pt x="2334" y="2118"/>
                    </a:lnTo>
                    <a:lnTo>
                      <a:pt x="2352" y="2112"/>
                    </a:lnTo>
                    <a:lnTo>
                      <a:pt x="2364" y="2106"/>
                    </a:lnTo>
                    <a:lnTo>
                      <a:pt x="2370" y="2100"/>
                    </a:lnTo>
                    <a:lnTo>
                      <a:pt x="2382" y="2100"/>
                    </a:lnTo>
                    <a:lnTo>
                      <a:pt x="2388" y="2106"/>
                    </a:lnTo>
                    <a:lnTo>
                      <a:pt x="2400" y="2112"/>
                    </a:lnTo>
                    <a:lnTo>
                      <a:pt x="2406" y="2124"/>
                    </a:lnTo>
                    <a:lnTo>
                      <a:pt x="2430" y="2136"/>
                    </a:lnTo>
                    <a:lnTo>
                      <a:pt x="2454" y="2136"/>
                    </a:lnTo>
                    <a:lnTo>
                      <a:pt x="2466" y="2142"/>
                    </a:lnTo>
                    <a:lnTo>
                      <a:pt x="2478" y="2142"/>
                    </a:lnTo>
                    <a:lnTo>
                      <a:pt x="2490" y="2118"/>
                    </a:lnTo>
                    <a:lnTo>
                      <a:pt x="2496" y="2124"/>
                    </a:lnTo>
                    <a:lnTo>
                      <a:pt x="2508" y="2124"/>
                    </a:lnTo>
                    <a:lnTo>
                      <a:pt x="2514" y="2130"/>
                    </a:lnTo>
                    <a:lnTo>
                      <a:pt x="2526" y="2136"/>
                    </a:lnTo>
                    <a:lnTo>
                      <a:pt x="2562" y="2136"/>
                    </a:lnTo>
                    <a:lnTo>
                      <a:pt x="2568" y="2130"/>
                    </a:lnTo>
                    <a:lnTo>
                      <a:pt x="2574" y="2118"/>
                    </a:lnTo>
                    <a:lnTo>
                      <a:pt x="2574" y="2106"/>
                    </a:lnTo>
                    <a:lnTo>
                      <a:pt x="2568" y="2088"/>
                    </a:lnTo>
                    <a:lnTo>
                      <a:pt x="2544" y="2064"/>
                    </a:lnTo>
                    <a:lnTo>
                      <a:pt x="2532" y="2058"/>
                    </a:lnTo>
                    <a:lnTo>
                      <a:pt x="2514" y="2052"/>
                    </a:lnTo>
                    <a:lnTo>
                      <a:pt x="2490" y="2052"/>
                    </a:lnTo>
                    <a:lnTo>
                      <a:pt x="2460" y="2022"/>
                    </a:lnTo>
                    <a:lnTo>
                      <a:pt x="2472" y="2022"/>
                    </a:lnTo>
                    <a:lnTo>
                      <a:pt x="2484" y="2016"/>
                    </a:lnTo>
                    <a:lnTo>
                      <a:pt x="2496" y="2016"/>
                    </a:lnTo>
                    <a:lnTo>
                      <a:pt x="2508" y="2004"/>
                    </a:lnTo>
                    <a:lnTo>
                      <a:pt x="2508" y="1992"/>
                    </a:lnTo>
                    <a:lnTo>
                      <a:pt x="2502" y="1986"/>
                    </a:lnTo>
                    <a:lnTo>
                      <a:pt x="2496" y="1974"/>
                    </a:lnTo>
                    <a:lnTo>
                      <a:pt x="2490" y="1968"/>
                    </a:lnTo>
                    <a:lnTo>
                      <a:pt x="2502" y="1956"/>
                    </a:lnTo>
                    <a:lnTo>
                      <a:pt x="2556" y="1956"/>
                    </a:lnTo>
                    <a:lnTo>
                      <a:pt x="2544" y="1944"/>
                    </a:lnTo>
                    <a:lnTo>
                      <a:pt x="2532" y="1944"/>
                    </a:lnTo>
                    <a:lnTo>
                      <a:pt x="2508" y="1932"/>
                    </a:lnTo>
                    <a:lnTo>
                      <a:pt x="2496" y="1932"/>
                    </a:lnTo>
                    <a:lnTo>
                      <a:pt x="2508" y="1914"/>
                    </a:lnTo>
                    <a:lnTo>
                      <a:pt x="2484" y="1914"/>
                    </a:lnTo>
                    <a:lnTo>
                      <a:pt x="2484" y="1908"/>
                    </a:lnTo>
                    <a:lnTo>
                      <a:pt x="2478" y="1902"/>
                    </a:lnTo>
                    <a:lnTo>
                      <a:pt x="2478" y="1896"/>
                    </a:lnTo>
                    <a:lnTo>
                      <a:pt x="2490" y="1884"/>
                    </a:lnTo>
                    <a:lnTo>
                      <a:pt x="2526" y="1872"/>
                    </a:lnTo>
                    <a:lnTo>
                      <a:pt x="2586" y="1866"/>
                    </a:lnTo>
                    <a:lnTo>
                      <a:pt x="2640" y="1866"/>
                    </a:lnTo>
                    <a:lnTo>
                      <a:pt x="2646" y="1848"/>
                    </a:lnTo>
                    <a:lnTo>
                      <a:pt x="2712" y="1848"/>
                    </a:lnTo>
                    <a:lnTo>
                      <a:pt x="2712" y="1830"/>
                    </a:lnTo>
                    <a:lnTo>
                      <a:pt x="2718" y="1824"/>
                    </a:lnTo>
                    <a:lnTo>
                      <a:pt x="2808" y="1824"/>
                    </a:lnTo>
                    <a:lnTo>
                      <a:pt x="2862" y="1806"/>
                    </a:lnTo>
                    <a:lnTo>
                      <a:pt x="2874" y="1806"/>
                    </a:lnTo>
                    <a:lnTo>
                      <a:pt x="2874" y="1794"/>
                    </a:lnTo>
                    <a:lnTo>
                      <a:pt x="2886" y="1782"/>
                    </a:lnTo>
                    <a:lnTo>
                      <a:pt x="2898" y="1776"/>
                    </a:lnTo>
                    <a:lnTo>
                      <a:pt x="2916" y="1770"/>
                    </a:lnTo>
                    <a:lnTo>
                      <a:pt x="2940" y="1770"/>
                    </a:lnTo>
                    <a:lnTo>
                      <a:pt x="2958" y="1776"/>
                    </a:lnTo>
                    <a:lnTo>
                      <a:pt x="2976" y="1776"/>
                    </a:lnTo>
                    <a:lnTo>
                      <a:pt x="2988" y="1788"/>
                    </a:lnTo>
                    <a:lnTo>
                      <a:pt x="3000" y="1788"/>
                    </a:lnTo>
                    <a:lnTo>
                      <a:pt x="3012" y="1776"/>
                    </a:lnTo>
                    <a:lnTo>
                      <a:pt x="3018" y="1776"/>
                    </a:lnTo>
                    <a:lnTo>
                      <a:pt x="3036" y="1794"/>
                    </a:lnTo>
                    <a:lnTo>
                      <a:pt x="3042" y="1806"/>
                    </a:lnTo>
                    <a:lnTo>
                      <a:pt x="3048" y="1812"/>
                    </a:lnTo>
                    <a:lnTo>
                      <a:pt x="3060" y="1812"/>
                    </a:lnTo>
                    <a:lnTo>
                      <a:pt x="3066" y="1818"/>
                    </a:lnTo>
                    <a:lnTo>
                      <a:pt x="3066" y="1860"/>
                    </a:lnTo>
                    <a:lnTo>
                      <a:pt x="3072" y="1866"/>
                    </a:lnTo>
                    <a:lnTo>
                      <a:pt x="3090" y="1866"/>
                    </a:lnTo>
                    <a:lnTo>
                      <a:pt x="3102" y="1860"/>
                    </a:lnTo>
                    <a:lnTo>
                      <a:pt x="3120" y="1860"/>
                    </a:lnTo>
                    <a:lnTo>
                      <a:pt x="3132" y="1842"/>
                    </a:lnTo>
                    <a:lnTo>
                      <a:pt x="3156" y="1878"/>
                    </a:lnTo>
                    <a:lnTo>
                      <a:pt x="3180" y="1866"/>
                    </a:lnTo>
                    <a:lnTo>
                      <a:pt x="3204" y="1878"/>
                    </a:lnTo>
                    <a:lnTo>
                      <a:pt x="3210" y="1872"/>
                    </a:lnTo>
                    <a:lnTo>
                      <a:pt x="3216" y="1872"/>
                    </a:lnTo>
                    <a:lnTo>
                      <a:pt x="3228" y="1878"/>
                    </a:lnTo>
                    <a:lnTo>
                      <a:pt x="3228" y="1902"/>
                    </a:lnTo>
                    <a:lnTo>
                      <a:pt x="3222" y="1908"/>
                    </a:lnTo>
                    <a:lnTo>
                      <a:pt x="3222" y="1914"/>
                    </a:lnTo>
                    <a:lnTo>
                      <a:pt x="3228" y="1914"/>
                    </a:lnTo>
                    <a:lnTo>
                      <a:pt x="3234" y="1908"/>
                    </a:lnTo>
                    <a:lnTo>
                      <a:pt x="3240" y="1908"/>
                    </a:lnTo>
                    <a:lnTo>
                      <a:pt x="3246" y="1902"/>
                    </a:lnTo>
                    <a:lnTo>
                      <a:pt x="3252" y="1902"/>
                    </a:lnTo>
                    <a:lnTo>
                      <a:pt x="3258" y="1908"/>
                    </a:lnTo>
                    <a:lnTo>
                      <a:pt x="3270" y="1914"/>
                    </a:lnTo>
                    <a:lnTo>
                      <a:pt x="3276" y="1920"/>
                    </a:lnTo>
                    <a:lnTo>
                      <a:pt x="3288" y="1926"/>
                    </a:lnTo>
                    <a:lnTo>
                      <a:pt x="3300" y="1914"/>
                    </a:lnTo>
                    <a:lnTo>
                      <a:pt x="3300" y="1896"/>
                    </a:lnTo>
                    <a:lnTo>
                      <a:pt x="3306" y="1890"/>
                    </a:lnTo>
                    <a:lnTo>
                      <a:pt x="3318" y="1884"/>
                    </a:lnTo>
                    <a:lnTo>
                      <a:pt x="3330" y="1884"/>
                    </a:lnTo>
                    <a:lnTo>
                      <a:pt x="3342" y="1866"/>
                    </a:lnTo>
                    <a:lnTo>
                      <a:pt x="3378" y="1854"/>
                    </a:lnTo>
                    <a:lnTo>
                      <a:pt x="3396" y="1836"/>
                    </a:lnTo>
                    <a:lnTo>
                      <a:pt x="3402" y="1836"/>
                    </a:lnTo>
                    <a:lnTo>
                      <a:pt x="3408" y="1842"/>
                    </a:lnTo>
                    <a:lnTo>
                      <a:pt x="3408" y="1860"/>
                    </a:lnTo>
                    <a:lnTo>
                      <a:pt x="3396" y="1872"/>
                    </a:lnTo>
                    <a:lnTo>
                      <a:pt x="3390" y="1872"/>
                    </a:lnTo>
                    <a:lnTo>
                      <a:pt x="3426" y="1890"/>
                    </a:lnTo>
                    <a:lnTo>
                      <a:pt x="3456" y="1902"/>
                    </a:lnTo>
                    <a:lnTo>
                      <a:pt x="3486" y="1920"/>
                    </a:lnTo>
                    <a:lnTo>
                      <a:pt x="3498" y="1926"/>
                    </a:lnTo>
                    <a:lnTo>
                      <a:pt x="3516" y="1938"/>
                    </a:lnTo>
                    <a:lnTo>
                      <a:pt x="3546" y="1968"/>
                    </a:lnTo>
                    <a:lnTo>
                      <a:pt x="3618" y="2028"/>
                    </a:lnTo>
                    <a:lnTo>
                      <a:pt x="3636" y="2052"/>
                    </a:lnTo>
                    <a:lnTo>
                      <a:pt x="3672" y="2088"/>
                    </a:lnTo>
                    <a:lnTo>
                      <a:pt x="3684" y="2106"/>
                    </a:lnTo>
                    <a:lnTo>
                      <a:pt x="3696" y="2118"/>
                    </a:lnTo>
                    <a:lnTo>
                      <a:pt x="3708" y="2124"/>
                    </a:lnTo>
                    <a:lnTo>
                      <a:pt x="3720" y="2124"/>
                    </a:lnTo>
                    <a:lnTo>
                      <a:pt x="3732" y="2118"/>
                    </a:lnTo>
                    <a:lnTo>
                      <a:pt x="3744" y="2106"/>
                    </a:lnTo>
                    <a:lnTo>
                      <a:pt x="3744" y="2094"/>
                    </a:lnTo>
                    <a:lnTo>
                      <a:pt x="3750" y="2088"/>
                    </a:lnTo>
                    <a:lnTo>
                      <a:pt x="3750" y="2082"/>
                    </a:lnTo>
                    <a:lnTo>
                      <a:pt x="3762" y="2082"/>
                    </a:lnTo>
                    <a:lnTo>
                      <a:pt x="3768" y="2088"/>
                    </a:lnTo>
                    <a:lnTo>
                      <a:pt x="3768" y="2100"/>
                    </a:lnTo>
                    <a:lnTo>
                      <a:pt x="3774" y="2106"/>
                    </a:lnTo>
                    <a:lnTo>
                      <a:pt x="3774" y="2112"/>
                    </a:lnTo>
                    <a:lnTo>
                      <a:pt x="3804" y="2112"/>
                    </a:lnTo>
                    <a:lnTo>
                      <a:pt x="3816" y="2118"/>
                    </a:lnTo>
                    <a:lnTo>
                      <a:pt x="3822" y="2130"/>
                    </a:lnTo>
                    <a:lnTo>
                      <a:pt x="3834" y="2136"/>
                    </a:lnTo>
                    <a:lnTo>
                      <a:pt x="3858" y="2136"/>
                    </a:lnTo>
                    <a:lnTo>
                      <a:pt x="3864" y="2124"/>
                    </a:lnTo>
                    <a:lnTo>
                      <a:pt x="3876" y="2118"/>
                    </a:lnTo>
                    <a:lnTo>
                      <a:pt x="3894" y="2112"/>
                    </a:lnTo>
                    <a:lnTo>
                      <a:pt x="3906" y="2106"/>
                    </a:lnTo>
                    <a:lnTo>
                      <a:pt x="3924" y="2106"/>
                    </a:lnTo>
                    <a:lnTo>
                      <a:pt x="3948" y="2118"/>
                    </a:lnTo>
                    <a:lnTo>
                      <a:pt x="3972" y="2142"/>
                    </a:lnTo>
                    <a:lnTo>
                      <a:pt x="3984" y="2148"/>
                    </a:lnTo>
                    <a:lnTo>
                      <a:pt x="3990" y="2160"/>
                    </a:lnTo>
                    <a:lnTo>
                      <a:pt x="4002" y="2160"/>
                    </a:lnTo>
                    <a:lnTo>
                      <a:pt x="4014" y="2166"/>
                    </a:lnTo>
                    <a:lnTo>
                      <a:pt x="4026" y="2166"/>
                    </a:lnTo>
                    <a:lnTo>
                      <a:pt x="4038" y="2172"/>
                    </a:lnTo>
                    <a:lnTo>
                      <a:pt x="4044" y="2172"/>
                    </a:lnTo>
                    <a:lnTo>
                      <a:pt x="4044" y="2178"/>
                    </a:lnTo>
                    <a:lnTo>
                      <a:pt x="4050" y="2190"/>
                    </a:lnTo>
                    <a:lnTo>
                      <a:pt x="4056" y="2196"/>
                    </a:lnTo>
                    <a:lnTo>
                      <a:pt x="4062" y="2208"/>
                    </a:lnTo>
                    <a:lnTo>
                      <a:pt x="4068" y="2214"/>
                    </a:lnTo>
                    <a:lnTo>
                      <a:pt x="4068" y="2220"/>
                    </a:lnTo>
                    <a:lnTo>
                      <a:pt x="4140" y="2226"/>
                    </a:lnTo>
                    <a:lnTo>
                      <a:pt x="4152" y="2190"/>
                    </a:lnTo>
                    <a:lnTo>
                      <a:pt x="4176" y="2214"/>
                    </a:lnTo>
                    <a:lnTo>
                      <a:pt x="4212" y="2256"/>
                    </a:lnTo>
                    <a:lnTo>
                      <a:pt x="4254" y="2256"/>
                    </a:lnTo>
                    <a:lnTo>
                      <a:pt x="4266" y="2244"/>
                    </a:lnTo>
                    <a:lnTo>
                      <a:pt x="4266" y="2226"/>
                    </a:lnTo>
                    <a:lnTo>
                      <a:pt x="4326" y="2226"/>
                    </a:lnTo>
                    <a:lnTo>
                      <a:pt x="4320" y="2214"/>
                    </a:lnTo>
                    <a:lnTo>
                      <a:pt x="4344" y="2214"/>
                    </a:lnTo>
                    <a:lnTo>
                      <a:pt x="4338" y="2208"/>
                    </a:lnTo>
                    <a:lnTo>
                      <a:pt x="4338" y="2202"/>
                    </a:lnTo>
                    <a:lnTo>
                      <a:pt x="4374" y="2166"/>
                    </a:lnTo>
                    <a:lnTo>
                      <a:pt x="4392" y="2166"/>
                    </a:lnTo>
                    <a:lnTo>
                      <a:pt x="4404" y="2148"/>
                    </a:lnTo>
                    <a:lnTo>
                      <a:pt x="4428" y="2148"/>
                    </a:lnTo>
                    <a:lnTo>
                      <a:pt x="4428" y="2142"/>
                    </a:lnTo>
                    <a:lnTo>
                      <a:pt x="4434" y="2136"/>
                    </a:lnTo>
                    <a:lnTo>
                      <a:pt x="4434" y="2130"/>
                    </a:lnTo>
                    <a:lnTo>
                      <a:pt x="4440" y="2124"/>
                    </a:lnTo>
                    <a:lnTo>
                      <a:pt x="4458" y="2124"/>
                    </a:lnTo>
                    <a:lnTo>
                      <a:pt x="4464" y="2130"/>
                    </a:lnTo>
                    <a:lnTo>
                      <a:pt x="4482" y="2124"/>
                    </a:lnTo>
                    <a:lnTo>
                      <a:pt x="4482" y="2130"/>
                    </a:lnTo>
                    <a:lnTo>
                      <a:pt x="4518" y="2130"/>
                    </a:lnTo>
                    <a:lnTo>
                      <a:pt x="4524" y="2148"/>
                    </a:lnTo>
                    <a:lnTo>
                      <a:pt x="4548" y="2148"/>
                    </a:lnTo>
                    <a:lnTo>
                      <a:pt x="4566" y="2142"/>
                    </a:lnTo>
                    <a:lnTo>
                      <a:pt x="4608" y="2142"/>
                    </a:lnTo>
                    <a:lnTo>
                      <a:pt x="4608" y="2148"/>
                    </a:lnTo>
                    <a:lnTo>
                      <a:pt x="4614" y="2154"/>
                    </a:lnTo>
                    <a:lnTo>
                      <a:pt x="4614" y="2166"/>
                    </a:lnTo>
                    <a:lnTo>
                      <a:pt x="4620" y="2172"/>
                    </a:lnTo>
                    <a:lnTo>
                      <a:pt x="4638" y="2178"/>
                    </a:lnTo>
                    <a:lnTo>
                      <a:pt x="4668" y="2178"/>
                    </a:lnTo>
                    <a:lnTo>
                      <a:pt x="4674" y="2190"/>
                    </a:lnTo>
                    <a:lnTo>
                      <a:pt x="4698" y="2184"/>
                    </a:lnTo>
                    <a:lnTo>
                      <a:pt x="4704" y="2196"/>
                    </a:lnTo>
                    <a:lnTo>
                      <a:pt x="4704" y="2190"/>
                    </a:lnTo>
                    <a:lnTo>
                      <a:pt x="4710" y="2184"/>
                    </a:lnTo>
                    <a:lnTo>
                      <a:pt x="4752" y="2184"/>
                    </a:lnTo>
                    <a:lnTo>
                      <a:pt x="4752" y="2196"/>
                    </a:lnTo>
                    <a:lnTo>
                      <a:pt x="4800" y="2190"/>
                    </a:lnTo>
                    <a:lnTo>
                      <a:pt x="4800" y="2202"/>
                    </a:lnTo>
                    <a:lnTo>
                      <a:pt x="4806" y="2208"/>
                    </a:lnTo>
                    <a:lnTo>
                      <a:pt x="4830" y="2196"/>
                    </a:lnTo>
                    <a:lnTo>
                      <a:pt x="4836" y="2190"/>
                    </a:lnTo>
                    <a:lnTo>
                      <a:pt x="4836" y="2184"/>
                    </a:lnTo>
                    <a:lnTo>
                      <a:pt x="4854" y="2184"/>
                    </a:lnTo>
                    <a:lnTo>
                      <a:pt x="4854" y="2160"/>
                    </a:lnTo>
                    <a:lnTo>
                      <a:pt x="4848" y="2148"/>
                    </a:lnTo>
                    <a:lnTo>
                      <a:pt x="4842" y="2142"/>
                    </a:lnTo>
                    <a:lnTo>
                      <a:pt x="4836" y="2142"/>
                    </a:lnTo>
                    <a:lnTo>
                      <a:pt x="4812" y="2106"/>
                    </a:lnTo>
                    <a:lnTo>
                      <a:pt x="4806" y="2088"/>
                    </a:lnTo>
                    <a:lnTo>
                      <a:pt x="4794" y="2076"/>
                    </a:lnTo>
                    <a:lnTo>
                      <a:pt x="4794" y="2064"/>
                    </a:lnTo>
                    <a:lnTo>
                      <a:pt x="4812" y="2064"/>
                    </a:lnTo>
                    <a:lnTo>
                      <a:pt x="4806" y="2052"/>
                    </a:lnTo>
                    <a:lnTo>
                      <a:pt x="4812" y="2052"/>
                    </a:lnTo>
                    <a:lnTo>
                      <a:pt x="4824" y="2046"/>
                    </a:lnTo>
                    <a:lnTo>
                      <a:pt x="4830" y="2034"/>
                    </a:lnTo>
                    <a:lnTo>
                      <a:pt x="4830" y="2016"/>
                    </a:lnTo>
                    <a:lnTo>
                      <a:pt x="4890" y="2046"/>
                    </a:lnTo>
                    <a:lnTo>
                      <a:pt x="4902" y="2046"/>
                    </a:lnTo>
                    <a:lnTo>
                      <a:pt x="4926" y="2052"/>
                    </a:lnTo>
                    <a:lnTo>
                      <a:pt x="4962" y="2052"/>
                    </a:lnTo>
                    <a:lnTo>
                      <a:pt x="4974" y="2058"/>
                    </a:lnTo>
                    <a:lnTo>
                      <a:pt x="4980" y="2064"/>
                    </a:lnTo>
                    <a:lnTo>
                      <a:pt x="5004" y="2076"/>
                    </a:lnTo>
                    <a:lnTo>
                      <a:pt x="5010" y="2076"/>
                    </a:lnTo>
                    <a:lnTo>
                      <a:pt x="5022" y="2070"/>
                    </a:lnTo>
                    <a:lnTo>
                      <a:pt x="5040" y="2070"/>
                    </a:lnTo>
                    <a:lnTo>
                      <a:pt x="5052" y="2076"/>
                    </a:lnTo>
                    <a:lnTo>
                      <a:pt x="5058" y="2082"/>
                    </a:lnTo>
                    <a:lnTo>
                      <a:pt x="5064" y="2094"/>
                    </a:lnTo>
                    <a:lnTo>
                      <a:pt x="5076" y="2106"/>
                    </a:lnTo>
                    <a:lnTo>
                      <a:pt x="5088" y="2130"/>
                    </a:lnTo>
                    <a:lnTo>
                      <a:pt x="5094" y="2136"/>
                    </a:lnTo>
                    <a:lnTo>
                      <a:pt x="5094" y="2142"/>
                    </a:lnTo>
                    <a:lnTo>
                      <a:pt x="5118" y="2136"/>
                    </a:lnTo>
                    <a:lnTo>
                      <a:pt x="5118" y="2142"/>
                    </a:lnTo>
                    <a:lnTo>
                      <a:pt x="5136" y="2160"/>
                    </a:lnTo>
                    <a:lnTo>
                      <a:pt x="5166" y="2160"/>
                    </a:lnTo>
                    <a:lnTo>
                      <a:pt x="5172" y="2166"/>
                    </a:lnTo>
                    <a:lnTo>
                      <a:pt x="5184" y="2166"/>
                    </a:lnTo>
                    <a:lnTo>
                      <a:pt x="5196" y="2172"/>
                    </a:lnTo>
                    <a:lnTo>
                      <a:pt x="5208" y="2172"/>
                    </a:lnTo>
                    <a:lnTo>
                      <a:pt x="5220" y="2166"/>
                    </a:lnTo>
                    <a:lnTo>
                      <a:pt x="5274" y="2148"/>
                    </a:lnTo>
                    <a:lnTo>
                      <a:pt x="5322" y="2148"/>
                    </a:lnTo>
                    <a:lnTo>
                      <a:pt x="5334" y="2154"/>
                    </a:lnTo>
                    <a:lnTo>
                      <a:pt x="5340" y="2154"/>
                    </a:lnTo>
                    <a:lnTo>
                      <a:pt x="5346" y="2160"/>
                    </a:lnTo>
                    <a:lnTo>
                      <a:pt x="5382" y="2160"/>
                    </a:lnTo>
                    <a:lnTo>
                      <a:pt x="5406" y="2184"/>
                    </a:lnTo>
                    <a:lnTo>
                      <a:pt x="5466" y="2184"/>
                    </a:lnTo>
                    <a:lnTo>
                      <a:pt x="5472" y="2190"/>
                    </a:lnTo>
                    <a:lnTo>
                      <a:pt x="5472" y="2196"/>
                    </a:lnTo>
                    <a:lnTo>
                      <a:pt x="5484" y="2208"/>
                    </a:lnTo>
                    <a:lnTo>
                      <a:pt x="5484" y="2214"/>
                    </a:lnTo>
                    <a:lnTo>
                      <a:pt x="5502" y="2214"/>
                    </a:lnTo>
                    <a:lnTo>
                      <a:pt x="5514" y="2220"/>
                    </a:lnTo>
                    <a:lnTo>
                      <a:pt x="5514" y="2232"/>
                    </a:lnTo>
                    <a:lnTo>
                      <a:pt x="5520" y="2238"/>
                    </a:lnTo>
                    <a:lnTo>
                      <a:pt x="5586" y="2238"/>
                    </a:lnTo>
                    <a:lnTo>
                      <a:pt x="5592" y="2244"/>
                    </a:lnTo>
                    <a:lnTo>
                      <a:pt x="5598" y="2244"/>
                    </a:lnTo>
                    <a:lnTo>
                      <a:pt x="5610" y="2250"/>
                    </a:lnTo>
                    <a:lnTo>
                      <a:pt x="5634" y="2250"/>
                    </a:lnTo>
                    <a:lnTo>
                      <a:pt x="5646" y="2244"/>
                    </a:lnTo>
                    <a:lnTo>
                      <a:pt x="5664" y="2244"/>
                    </a:lnTo>
                    <a:lnTo>
                      <a:pt x="5670" y="2250"/>
                    </a:lnTo>
                    <a:lnTo>
                      <a:pt x="5670" y="2256"/>
                    </a:lnTo>
                    <a:lnTo>
                      <a:pt x="5676" y="2256"/>
                    </a:lnTo>
                    <a:lnTo>
                      <a:pt x="5694" y="2238"/>
                    </a:lnTo>
                    <a:lnTo>
                      <a:pt x="5694" y="2232"/>
                    </a:lnTo>
                    <a:lnTo>
                      <a:pt x="5742" y="2232"/>
                    </a:lnTo>
                    <a:lnTo>
                      <a:pt x="5754" y="2220"/>
                    </a:lnTo>
                    <a:lnTo>
                      <a:pt x="5790" y="2220"/>
                    </a:lnTo>
                    <a:lnTo>
                      <a:pt x="5802" y="2208"/>
                    </a:lnTo>
                    <a:lnTo>
                      <a:pt x="5802" y="2196"/>
                    </a:lnTo>
                    <a:lnTo>
                      <a:pt x="5832" y="2166"/>
                    </a:lnTo>
                    <a:lnTo>
                      <a:pt x="5850" y="2166"/>
                    </a:lnTo>
                    <a:lnTo>
                      <a:pt x="5862" y="2172"/>
                    </a:lnTo>
                    <a:lnTo>
                      <a:pt x="5898" y="2172"/>
                    </a:lnTo>
                    <a:lnTo>
                      <a:pt x="5916" y="2190"/>
                    </a:lnTo>
                    <a:lnTo>
                      <a:pt x="5928" y="2196"/>
                    </a:lnTo>
                    <a:lnTo>
                      <a:pt x="5952" y="2196"/>
                    </a:lnTo>
                    <a:lnTo>
                      <a:pt x="5964" y="2190"/>
                    </a:lnTo>
                    <a:lnTo>
                      <a:pt x="5970" y="2184"/>
                    </a:lnTo>
                    <a:lnTo>
                      <a:pt x="5994" y="2190"/>
                    </a:lnTo>
                    <a:lnTo>
                      <a:pt x="6012" y="2190"/>
                    </a:lnTo>
                    <a:lnTo>
                      <a:pt x="6048" y="2214"/>
                    </a:lnTo>
                    <a:lnTo>
                      <a:pt x="6084" y="2214"/>
                    </a:lnTo>
                    <a:lnTo>
                      <a:pt x="6090" y="2220"/>
                    </a:lnTo>
                    <a:lnTo>
                      <a:pt x="6102" y="2220"/>
                    </a:lnTo>
                    <a:lnTo>
                      <a:pt x="6120" y="2202"/>
                    </a:lnTo>
                    <a:lnTo>
                      <a:pt x="6120" y="2190"/>
                    </a:lnTo>
                    <a:lnTo>
                      <a:pt x="6144" y="2190"/>
                    </a:lnTo>
                    <a:lnTo>
                      <a:pt x="6156" y="2184"/>
                    </a:lnTo>
                    <a:lnTo>
                      <a:pt x="6162" y="2178"/>
                    </a:lnTo>
                    <a:lnTo>
                      <a:pt x="6162" y="2166"/>
                    </a:lnTo>
                    <a:lnTo>
                      <a:pt x="6150" y="2166"/>
                    </a:lnTo>
                    <a:lnTo>
                      <a:pt x="6144" y="2160"/>
                    </a:lnTo>
                    <a:lnTo>
                      <a:pt x="6138" y="2118"/>
                    </a:lnTo>
                    <a:lnTo>
                      <a:pt x="6138" y="2046"/>
                    </a:lnTo>
                    <a:lnTo>
                      <a:pt x="6156" y="2028"/>
                    </a:lnTo>
                    <a:lnTo>
                      <a:pt x="6156" y="2016"/>
                    </a:lnTo>
                    <a:lnTo>
                      <a:pt x="6150" y="2010"/>
                    </a:lnTo>
                    <a:lnTo>
                      <a:pt x="6138" y="2004"/>
                    </a:lnTo>
                    <a:lnTo>
                      <a:pt x="6126" y="1992"/>
                    </a:lnTo>
                    <a:lnTo>
                      <a:pt x="6114" y="1992"/>
                    </a:lnTo>
                    <a:lnTo>
                      <a:pt x="6108" y="1986"/>
                    </a:lnTo>
                    <a:lnTo>
                      <a:pt x="6096" y="1986"/>
                    </a:lnTo>
                    <a:lnTo>
                      <a:pt x="6078" y="1980"/>
                    </a:lnTo>
                    <a:lnTo>
                      <a:pt x="6072" y="1980"/>
                    </a:lnTo>
                    <a:lnTo>
                      <a:pt x="6072" y="1968"/>
                    </a:lnTo>
                    <a:lnTo>
                      <a:pt x="6078" y="1968"/>
                    </a:lnTo>
                    <a:lnTo>
                      <a:pt x="6120" y="1926"/>
                    </a:lnTo>
                    <a:lnTo>
                      <a:pt x="6156" y="1920"/>
                    </a:lnTo>
                    <a:lnTo>
                      <a:pt x="6162" y="1908"/>
                    </a:lnTo>
                    <a:lnTo>
                      <a:pt x="6204" y="1914"/>
                    </a:lnTo>
                    <a:lnTo>
                      <a:pt x="6258" y="1902"/>
                    </a:lnTo>
                    <a:lnTo>
                      <a:pt x="6294" y="1920"/>
                    </a:lnTo>
                    <a:lnTo>
                      <a:pt x="6330" y="1944"/>
                    </a:lnTo>
                    <a:lnTo>
                      <a:pt x="6402" y="1944"/>
                    </a:lnTo>
                    <a:lnTo>
                      <a:pt x="6408" y="1950"/>
                    </a:lnTo>
                    <a:lnTo>
                      <a:pt x="6420" y="1956"/>
                    </a:lnTo>
                    <a:lnTo>
                      <a:pt x="6426" y="1962"/>
                    </a:lnTo>
                    <a:lnTo>
                      <a:pt x="6438" y="1968"/>
                    </a:lnTo>
                    <a:lnTo>
                      <a:pt x="6438" y="1980"/>
                    </a:lnTo>
                    <a:lnTo>
                      <a:pt x="6444" y="1980"/>
                    </a:lnTo>
                    <a:lnTo>
                      <a:pt x="6456" y="1992"/>
                    </a:lnTo>
                    <a:lnTo>
                      <a:pt x="6468" y="1998"/>
                    </a:lnTo>
                    <a:lnTo>
                      <a:pt x="6480" y="2010"/>
                    </a:lnTo>
                    <a:lnTo>
                      <a:pt x="6492" y="2010"/>
                    </a:lnTo>
                    <a:lnTo>
                      <a:pt x="6498" y="2016"/>
                    </a:lnTo>
                    <a:lnTo>
                      <a:pt x="6504" y="2016"/>
                    </a:lnTo>
                    <a:lnTo>
                      <a:pt x="6510" y="2046"/>
                    </a:lnTo>
                    <a:lnTo>
                      <a:pt x="6558" y="2070"/>
                    </a:lnTo>
                    <a:lnTo>
                      <a:pt x="6570" y="2100"/>
                    </a:lnTo>
                    <a:lnTo>
                      <a:pt x="6582" y="2100"/>
                    </a:lnTo>
                    <a:lnTo>
                      <a:pt x="6630" y="2124"/>
                    </a:lnTo>
                    <a:lnTo>
                      <a:pt x="6636" y="2136"/>
                    </a:lnTo>
                    <a:lnTo>
                      <a:pt x="6654" y="2154"/>
                    </a:lnTo>
                    <a:lnTo>
                      <a:pt x="6660" y="2166"/>
                    </a:lnTo>
                    <a:lnTo>
                      <a:pt x="6672" y="2166"/>
                    </a:lnTo>
                    <a:lnTo>
                      <a:pt x="6678" y="2190"/>
                    </a:lnTo>
                    <a:lnTo>
                      <a:pt x="6684" y="2190"/>
                    </a:lnTo>
                    <a:lnTo>
                      <a:pt x="6690" y="2196"/>
                    </a:lnTo>
                    <a:lnTo>
                      <a:pt x="6714" y="2208"/>
                    </a:lnTo>
                    <a:lnTo>
                      <a:pt x="6720" y="2214"/>
                    </a:lnTo>
                    <a:lnTo>
                      <a:pt x="6732" y="2220"/>
                    </a:lnTo>
                    <a:lnTo>
                      <a:pt x="6780" y="2220"/>
                    </a:lnTo>
                    <a:lnTo>
                      <a:pt x="6792" y="2226"/>
                    </a:lnTo>
                    <a:lnTo>
                      <a:pt x="6798" y="2232"/>
                    </a:lnTo>
                    <a:lnTo>
                      <a:pt x="6810" y="2238"/>
                    </a:lnTo>
                    <a:lnTo>
                      <a:pt x="6822" y="2226"/>
                    </a:lnTo>
                    <a:lnTo>
                      <a:pt x="6834" y="2226"/>
                    </a:lnTo>
                    <a:lnTo>
                      <a:pt x="6852" y="2244"/>
                    </a:lnTo>
                    <a:lnTo>
                      <a:pt x="6864" y="2250"/>
                    </a:lnTo>
                    <a:lnTo>
                      <a:pt x="6882" y="2268"/>
                    </a:lnTo>
                    <a:lnTo>
                      <a:pt x="6924" y="2268"/>
                    </a:lnTo>
                    <a:lnTo>
                      <a:pt x="6942" y="2298"/>
                    </a:lnTo>
                    <a:lnTo>
                      <a:pt x="6960" y="2298"/>
                    </a:lnTo>
                    <a:lnTo>
                      <a:pt x="6966" y="2304"/>
                    </a:lnTo>
                    <a:lnTo>
                      <a:pt x="6966" y="2310"/>
                    </a:lnTo>
                    <a:lnTo>
                      <a:pt x="6972" y="2322"/>
                    </a:lnTo>
                    <a:lnTo>
                      <a:pt x="6972" y="2334"/>
                    </a:lnTo>
                    <a:lnTo>
                      <a:pt x="7014" y="2364"/>
                    </a:lnTo>
                    <a:lnTo>
                      <a:pt x="7038" y="2358"/>
                    </a:lnTo>
                    <a:lnTo>
                      <a:pt x="7050" y="2370"/>
                    </a:lnTo>
                    <a:lnTo>
                      <a:pt x="7068" y="2370"/>
                    </a:lnTo>
                    <a:lnTo>
                      <a:pt x="7068" y="2358"/>
                    </a:lnTo>
                    <a:lnTo>
                      <a:pt x="7098" y="2364"/>
                    </a:lnTo>
                    <a:lnTo>
                      <a:pt x="7098" y="2346"/>
                    </a:lnTo>
                    <a:lnTo>
                      <a:pt x="7104" y="2340"/>
                    </a:lnTo>
                    <a:lnTo>
                      <a:pt x="7110" y="2340"/>
                    </a:lnTo>
                    <a:lnTo>
                      <a:pt x="7122" y="2334"/>
                    </a:lnTo>
                    <a:lnTo>
                      <a:pt x="7152" y="2334"/>
                    </a:lnTo>
                    <a:lnTo>
                      <a:pt x="7158" y="2310"/>
                    </a:lnTo>
                    <a:lnTo>
                      <a:pt x="7200" y="2310"/>
                    </a:lnTo>
                    <a:lnTo>
                      <a:pt x="7212" y="2316"/>
                    </a:lnTo>
                    <a:lnTo>
                      <a:pt x="7218" y="2328"/>
                    </a:lnTo>
                    <a:lnTo>
                      <a:pt x="7218" y="2346"/>
                    </a:lnTo>
                    <a:lnTo>
                      <a:pt x="7242" y="2358"/>
                    </a:lnTo>
                    <a:lnTo>
                      <a:pt x="7242" y="2388"/>
                    </a:lnTo>
                    <a:lnTo>
                      <a:pt x="7224" y="2394"/>
                    </a:lnTo>
                    <a:lnTo>
                      <a:pt x="7236" y="2412"/>
                    </a:lnTo>
                    <a:lnTo>
                      <a:pt x="7236" y="2430"/>
                    </a:lnTo>
                    <a:lnTo>
                      <a:pt x="7248" y="2442"/>
                    </a:lnTo>
                    <a:lnTo>
                      <a:pt x="7248" y="2466"/>
                    </a:lnTo>
                    <a:lnTo>
                      <a:pt x="7266" y="2472"/>
                    </a:lnTo>
                    <a:lnTo>
                      <a:pt x="7260" y="2502"/>
                    </a:lnTo>
                    <a:lnTo>
                      <a:pt x="7266" y="2526"/>
                    </a:lnTo>
                    <a:lnTo>
                      <a:pt x="7260" y="2532"/>
                    </a:lnTo>
                    <a:lnTo>
                      <a:pt x="7254" y="2532"/>
                    </a:lnTo>
                    <a:lnTo>
                      <a:pt x="7254" y="2550"/>
                    </a:lnTo>
                    <a:lnTo>
                      <a:pt x="7260" y="2562"/>
                    </a:lnTo>
                    <a:lnTo>
                      <a:pt x="7260" y="2574"/>
                    </a:lnTo>
                    <a:lnTo>
                      <a:pt x="7254" y="2580"/>
                    </a:lnTo>
                    <a:lnTo>
                      <a:pt x="7248" y="2580"/>
                    </a:lnTo>
                    <a:lnTo>
                      <a:pt x="7236" y="2574"/>
                    </a:lnTo>
                    <a:lnTo>
                      <a:pt x="7224" y="2574"/>
                    </a:lnTo>
                    <a:lnTo>
                      <a:pt x="7206" y="2568"/>
                    </a:lnTo>
                    <a:lnTo>
                      <a:pt x="7194" y="2562"/>
                    </a:lnTo>
                    <a:lnTo>
                      <a:pt x="7170" y="2562"/>
                    </a:lnTo>
                    <a:lnTo>
                      <a:pt x="7164" y="2568"/>
                    </a:lnTo>
                    <a:lnTo>
                      <a:pt x="7170" y="2574"/>
                    </a:lnTo>
                    <a:lnTo>
                      <a:pt x="7170" y="2586"/>
                    </a:lnTo>
                    <a:lnTo>
                      <a:pt x="7146" y="2586"/>
                    </a:lnTo>
                    <a:lnTo>
                      <a:pt x="7146" y="2598"/>
                    </a:lnTo>
                    <a:lnTo>
                      <a:pt x="7152" y="2610"/>
                    </a:lnTo>
                    <a:lnTo>
                      <a:pt x="7158" y="2610"/>
                    </a:lnTo>
                    <a:lnTo>
                      <a:pt x="7170" y="2622"/>
                    </a:lnTo>
                    <a:lnTo>
                      <a:pt x="7182" y="2628"/>
                    </a:lnTo>
                    <a:lnTo>
                      <a:pt x="7194" y="2646"/>
                    </a:lnTo>
                    <a:lnTo>
                      <a:pt x="7206" y="2658"/>
                    </a:lnTo>
                    <a:lnTo>
                      <a:pt x="7212" y="2676"/>
                    </a:lnTo>
                    <a:lnTo>
                      <a:pt x="7212" y="2688"/>
                    </a:lnTo>
                    <a:lnTo>
                      <a:pt x="7224" y="2700"/>
                    </a:lnTo>
                    <a:lnTo>
                      <a:pt x="7230" y="2712"/>
                    </a:lnTo>
                    <a:lnTo>
                      <a:pt x="7236" y="2748"/>
                    </a:lnTo>
                    <a:lnTo>
                      <a:pt x="7206" y="2742"/>
                    </a:lnTo>
                    <a:lnTo>
                      <a:pt x="7200" y="2766"/>
                    </a:lnTo>
                    <a:lnTo>
                      <a:pt x="7224" y="2778"/>
                    </a:lnTo>
                    <a:lnTo>
                      <a:pt x="7260" y="2778"/>
                    </a:lnTo>
                    <a:lnTo>
                      <a:pt x="7260" y="2718"/>
                    </a:lnTo>
                    <a:lnTo>
                      <a:pt x="7266" y="2712"/>
                    </a:lnTo>
                    <a:lnTo>
                      <a:pt x="7272" y="2712"/>
                    </a:lnTo>
                    <a:lnTo>
                      <a:pt x="7284" y="2718"/>
                    </a:lnTo>
                    <a:lnTo>
                      <a:pt x="7290" y="2724"/>
                    </a:lnTo>
                    <a:lnTo>
                      <a:pt x="7302" y="2712"/>
                    </a:lnTo>
                    <a:lnTo>
                      <a:pt x="7308" y="2724"/>
                    </a:lnTo>
                    <a:lnTo>
                      <a:pt x="7314" y="2730"/>
                    </a:lnTo>
                    <a:lnTo>
                      <a:pt x="7320" y="2742"/>
                    </a:lnTo>
                    <a:lnTo>
                      <a:pt x="7332" y="2754"/>
                    </a:lnTo>
                    <a:lnTo>
                      <a:pt x="7344" y="2754"/>
                    </a:lnTo>
                    <a:lnTo>
                      <a:pt x="7356" y="2748"/>
                    </a:lnTo>
                    <a:lnTo>
                      <a:pt x="7368" y="2748"/>
                    </a:lnTo>
                    <a:lnTo>
                      <a:pt x="7374" y="2742"/>
                    </a:lnTo>
                    <a:lnTo>
                      <a:pt x="7380" y="2742"/>
                    </a:lnTo>
                    <a:lnTo>
                      <a:pt x="7380" y="2760"/>
                    </a:lnTo>
                    <a:lnTo>
                      <a:pt x="7386" y="2760"/>
                    </a:lnTo>
                    <a:lnTo>
                      <a:pt x="7392" y="2754"/>
                    </a:lnTo>
                    <a:lnTo>
                      <a:pt x="7404" y="2748"/>
                    </a:lnTo>
                    <a:lnTo>
                      <a:pt x="7422" y="2742"/>
                    </a:lnTo>
                    <a:lnTo>
                      <a:pt x="7440" y="2730"/>
                    </a:lnTo>
                    <a:lnTo>
                      <a:pt x="7452" y="2724"/>
                    </a:lnTo>
                    <a:lnTo>
                      <a:pt x="7464" y="2700"/>
                    </a:lnTo>
                    <a:lnTo>
                      <a:pt x="7464" y="2682"/>
                    </a:lnTo>
                    <a:lnTo>
                      <a:pt x="7470" y="2664"/>
                    </a:lnTo>
                    <a:lnTo>
                      <a:pt x="7470" y="2628"/>
                    </a:lnTo>
                    <a:lnTo>
                      <a:pt x="7494" y="2622"/>
                    </a:lnTo>
                    <a:lnTo>
                      <a:pt x="7494" y="2562"/>
                    </a:lnTo>
                    <a:lnTo>
                      <a:pt x="7500" y="2550"/>
                    </a:lnTo>
                    <a:lnTo>
                      <a:pt x="7506" y="2544"/>
                    </a:lnTo>
                    <a:lnTo>
                      <a:pt x="7518" y="2520"/>
                    </a:lnTo>
                    <a:lnTo>
                      <a:pt x="7518" y="2490"/>
                    </a:lnTo>
                    <a:lnTo>
                      <a:pt x="7524" y="2472"/>
                    </a:lnTo>
                    <a:lnTo>
                      <a:pt x="7524" y="2454"/>
                    </a:lnTo>
                    <a:lnTo>
                      <a:pt x="7518" y="2442"/>
                    </a:lnTo>
                    <a:lnTo>
                      <a:pt x="7518" y="2424"/>
                    </a:lnTo>
                    <a:lnTo>
                      <a:pt x="7512" y="2418"/>
                    </a:lnTo>
                    <a:lnTo>
                      <a:pt x="7512" y="2412"/>
                    </a:lnTo>
                    <a:lnTo>
                      <a:pt x="7518" y="2400"/>
                    </a:lnTo>
                    <a:lnTo>
                      <a:pt x="7524" y="2394"/>
                    </a:lnTo>
                    <a:lnTo>
                      <a:pt x="7524" y="2382"/>
                    </a:lnTo>
                    <a:lnTo>
                      <a:pt x="7530" y="2376"/>
                    </a:lnTo>
                    <a:lnTo>
                      <a:pt x="7530" y="2364"/>
                    </a:lnTo>
                    <a:lnTo>
                      <a:pt x="7524" y="2358"/>
                    </a:lnTo>
                    <a:lnTo>
                      <a:pt x="7518" y="2346"/>
                    </a:lnTo>
                    <a:lnTo>
                      <a:pt x="7524" y="2334"/>
                    </a:lnTo>
                    <a:lnTo>
                      <a:pt x="7530" y="2328"/>
                    </a:lnTo>
                    <a:lnTo>
                      <a:pt x="7536" y="2316"/>
                    </a:lnTo>
                    <a:lnTo>
                      <a:pt x="7536" y="2298"/>
                    </a:lnTo>
                    <a:lnTo>
                      <a:pt x="7530" y="2292"/>
                    </a:lnTo>
                    <a:lnTo>
                      <a:pt x="7530" y="2280"/>
                    </a:lnTo>
                    <a:lnTo>
                      <a:pt x="7518" y="2256"/>
                    </a:lnTo>
                    <a:lnTo>
                      <a:pt x="7512" y="2250"/>
                    </a:lnTo>
                    <a:lnTo>
                      <a:pt x="7512" y="2238"/>
                    </a:lnTo>
                    <a:lnTo>
                      <a:pt x="7506" y="2232"/>
                    </a:lnTo>
                    <a:lnTo>
                      <a:pt x="7506" y="2220"/>
                    </a:lnTo>
                    <a:lnTo>
                      <a:pt x="7500" y="2214"/>
                    </a:lnTo>
                    <a:lnTo>
                      <a:pt x="7500" y="2202"/>
                    </a:lnTo>
                    <a:lnTo>
                      <a:pt x="7494" y="2196"/>
                    </a:lnTo>
                    <a:lnTo>
                      <a:pt x="7482" y="2190"/>
                    </a:lnTo>
                    <a:lnTo>
                      <a:pt x="7476" y="2184"/>
                    </a:lnTo>
                    <a:lnTo>
                      <a:pt x="7482" y="2178"/>
                    </a:lnTo>
                    <a:lnTo>
                      <a:pt x="7476" y="2178"/>
                    </a:lnTo>
                    <a:lnTo>
                      <a:pt x="7470" y="2172"/>
                    </a:lnTo>
                    <a:lnTo>
                      <a:pt x="7458" y="2166"/>
                    </a:lnTo>
                    <a:lnTo>
                      <a:pt x="7446" y="2154"/>
                    </a:lnTo>
                    <a:lnTo>
                      <a:pt x="7440" y="2142"/>
                    </a:lnTo>
                    <a:lnTo>
                      <a:pt x="7434" y="2124"/>
                    </a:lnTo>
                    <a:lnTo>
                      <a:pt x="7434" y="2112"/>
                    </a:lnTo>
                    <a:lnTo>
                      <a:pt x="7428" y="2106"/>
                    </a:lnTo>
                    <a:lnTo>
                      <a:pt x="7428" y="2100"/>
                    </a:lnTo>
                    <a:lnTo>
                      <a:pt x="7416" y="2094"/>
                    </a:lnTo>
                    <a:lnTo>
                      <a:pt x="7416" y="2082"/>
                    </a:lnTo>
                    <a:lnTo>
                      <a:pt x="7422" y="2070"/>
                    </a:lnTo>
                    <a:lnTo>
                      <a:pt x="7422" y="2040"/>
                    </a:lnTo>
                    <a:lnTo>
                      <a:pt x="7410" y="2028"/>
                    </a:lnTo>
                    <a:lnTo>
                      <a:pt x="7404" y="2016"/>
                    </a:lnTo>
                    <a:lnTo>
                      <a:pt x="7398" y="2010"/>
                    </a:lnTo>
                    <a:lnTo>
                      <a:pt x="7380" y="2004"/>
                    </a:lnTo>
                    <a:lnTo>
                      <a:pt x="7380" y="1998"/>
                    </a:lnTo>
                    <a:lnTo>
                      <a:pt x="7374" y="1992"/>
                    </a:lnTo>
                    <a:lnTo>
                      <a:pt x="7368" y="1980"/>
                    </a:lnTo>
                    <a:lnTo>
                      <a:pt x="7356" y="1968"/>
                    </a:lnTo>
                    <a:lnTo>
                      <a:pt x="7344" y="1968"/>
                    </a:lnTo>
                    <a:lnTo>
                      <a:pt x="7332" y="1956"/>
                    </a:lnTo>
                    <a:lnTo>
                      <a:pt x="7326" y="1956"/>
                    </a:lnTo>
                    <a:lnTo>
                      <a:pt x="7308" y="1950"/>
                    </a:lnTo>
                    <a:lnTo>
                      <a:pt x="7302" y="1938"/>
                    </a:lnTo>
                    <a:lnTo>
                      <a:pt x="7308" y="1938"/>
                    </a:lnTo>
                    <a:lnTo>
                      <a:pt x="7314" y="1944"/>
                    </a:lnTo>
                    <a:lnTo>
                      <a:pt x="7326" y="1944"/>
                    </a:lnTo>
                    <a:lnTo>
                      <a:pt x="7332" y="1950"/>
                    </a:lnTo>
                    <a:lnTo>
                      <a:pt x="7344" y="1950"/>
                    </a:lnTo>
                    <a:lnTo>
                      <a:pt x="7350" y="1944"/>
                    </a:lnTo>
                    <a:lnTo>
                      <a:pt x="7350" y="1938"/>
                    </a:lnTo>
                    <a:lnTo>
                      <a:pt x="7344" y="1938"/>
                    </a:lnTo>
                    <a:lnTo>
                      <a:pt x="7332" y="1932"/>
                    </a:lnTo>
                    <a:lnTo>
                      <a:pt x="7326" y="1926"/>
                    </a:lnTo>
                    <a:lnTo>
                      <a:pt x="7320" y="1926"/>
                    </a:lnTo>
                    <a:lnTo>
                      <a:pt x="7242" y="1890"/>
                    </a:lnTo>
                    <a:lnTo>
                      <a:pt x="7236" y="1890"/>
                    </a:lnTo>
                    <a:lnTo>
                      <a:pt x="7230" y="1884"/>
                    </a:lnTo>
                    <a:lnTo>
                      <a:pt x="7218" y="1878"/>
                    </a:lnTo>
                    <a:lnTo>
                      <a:pt x="7206" y="1866"/>
                    </a:lnTo>
                    <a:lnTo>
                      <a:pt x="7194" y="1860"/>
                    </a:lnTo>
                    <a:lnTo>
                      <a:pt x="7188" y="1854"/>
                    </a:lnTo>
                    <a:lnTo>
                      <a:pt x="7170" y="1854"/>
                    </a:lnTo>
                    <a:lnTo>
                      <a:pt x="7164" y="1860"/>
                    </a:lnTo>
                    <a:lnTo>
                      <a:pt x="7152" y="1866"/>
                    </a:lnTo>
                    <a:lnTo>
                      <a:pt x="7116" y="1854"/>
                    </a:lnTo>
                    <a:lnTo>
                      <a:pt x="7152" y="1896"/>
                    </a:lnTo>
                    <a:lnTo>
                      <a:pt x="7146" y="1920"/>
                    </a:lnTo>
                    <a:lnTo>
                      <a:pt x="7134" y="1920"/>
                    </a:lnTo>
                    <a:lnTo>
                      <a:pt x="7134" y="1890"/>
                    </a:lnTo>
                    <a:lnTo>
                      <a:pt x="7116" y="1878"/>
                    </a:lnTo>
                    <a:lnTo>
                      <a:pt x="7116" y="1908"/>
                    </a:lnTo>
                    <a:lnTo>
                      <a:pt x="7068" y="1908"/>
                    </a:lnTo>
                    <a:lnTo>
                      <a:pt x="7074" y="1902"/>
                    </a:lnTo>
                    <a:lnTo>
                      <a:pt x="7074" y="1884"/>
                    </a:lnTo>
                    <a:lnTo>
                      <a:pt x="7068" y="1878"/>
                    </a:lnTo>
                    <a:lnTo>
                      <a:pt x="7044" y="1878"/>
                    </a:lnTo>
                    <a:lnTo>
                      <a:pt x="7038" y="1890"/>
                    </a:lnTo>
                    <a:lnTo>
                      <a:pt x="7014" y="1890"/>
                    </a:lnTo>
                    <a:lnTo>
                      <a:pt x="7002" y="1854"/>
                    </a:lnTo>
                    <a:lnTo>
                      <a:pt x="6996" y="1854"/>
                    </a:lnTo>
                    <a:lnTo>
                      <a:pt x="6984" y="1830"/>
                    </a:lnTo>
                    <a:lnTo>
                      <a:pt x="6912" y="1836"/>
                    </a:lnTo>
                    <a:lnTo>
                      <a:pt x="6906" y="1824"/>
                    </a:lnTo>
                    <a:lnTo>
                      <a:pt x="6882" y="1824"/>
                    </a:lnTo>
                    <a:lnTo>
                      <a:pt x="6870" y="1818"/>
                    </a:lnTo>
                    <a:lnTo>
                      <a:pt x="6864" y="1812"/>
                    </a:lnTo>
                    <a:lnTo>
                      <a:pt x="6864" y="1794"/>
                    </a:lnTo>
                    <a:lnTo>
                      <a:pt x="6876" y="1788"/>
                    </a:lnTo>
                    <a:lnTo>
                      <a:pt x="6888" y="1776"/>
                    </a:lnTo>
                    <a:lnTo>
                      <a:pt x="6900" y="1776"/>
                    </a:lnTo>
                    <a:lnTo>
                      <a:pt x="6900" y="1752"/>
                    </a:lnTo>
                    <a:lnTo>
                      <a:pt x="6906" y="1752"/>
                    </a:lnTo>
                    <a:lnTo>
                      <a:pt x="6918" y="1746"/>
                    </a:lnTo>
                    <a:lnTo>
                      <a:pt x="6930" y="1734"/>
                    </a:lnTo>
                    <a:lnTo>
                      <a:pt x="6930" y="1728"/>
                    </a:lnTo>
                    <a:lnTo>
                      <a:pt x="6936" y="1716"/>
                    </a:lnTo>
                    <a:lnTo>
                      <a:pt x="6936" y="1710"/>
                    </a:lnTo>
                    <a:lnTo>
                      <a:pt x="6942" y="1698"/>
                    </a:lnTo>
                    <a:lnTo>
                      <a:pt x="6930" y="1686"/>
                    </a:lnTo>
                    <a:lnTo>
                      <a:pt x="6942" y="1662"/>
                    </a:lnTo>
                    <a:lnTo>
                      <a:pt x="6930" y="1650"/>
                    </a:lnTo>
                    <a:lnTo>
                      <a:pt x="6948" y="1632"/>
                    </a:lnTo>
                    <a:lnTo>
                      <a:pt x="6972" y="1626"/>
                    </a:lnTo>
                    <a:lnTo>
                      <a:pt x="6960" y="1596"/>
                    </a:lnTo>
                    <a:lnTo>
                      <a:pt x="6984" y="1590"/>
                    </a:lnTo>
                    <a:lnTo>
                      <a:pt x="6960" y="1554"/>
                    </a:lnTo>
                    <a:lnTo>
                      <a:pt x="6990" y="1542"/>
                    </a:lnTo>
                    <a:lnTo>
                      <a:pt x="6990" y="1500"/>
                    </a:lnTo>
                    <a:lnTo>
                      <a:pt x="6996" y="1488"/>
                    </a:lnTo>
                    <a:lnTo>
                      <a:pt x="7002" y="1482"/>
                    </a:lnTo>
                    <a:lnTo>
                      <a:pt x="7020" y="1470"/>
                    </a:lnTo>
                    <a:lnTo>
                      <a:pt x="7032" y="1464"/>
                    </a:lnTo>
                    <a:lnTo>
                      <a:pt x="7050" y="1464"/>
                    </a:lnTo>
                    <a:lnTo>
                      <a:pt x="7068" y="1470"/>
                    </a:lnTo>
                    <a:lnTo>
                      <a:pt x="7188" y="1470"/>
                    </a:lnTo>
                    <a:lnTo>
                      <a:pt x="7206" y="1488"/>
                    </a:lnTo>
                    <a:lnTo>
                      <a:pt x="7224" y="1482"/>
                    </a:lnTo>
                    <a:lnTo>
                      <a:pt x="7218" y="1464"/>
                    </a:lnTo>
                    <a:lnTo>
                      <a:pt x="7290" y="1482"/>
                    </a:lnTo>
                    <a:lnTo>
                      <a:pt x="7320" y="1464"/>
                    </a:lnTo>
                    <a:lnTo>
                      <a:pt x="7350" y="1488"/>
                    </a:lnTo>
                    <a:lnTo>
                      <a:pt x="7356" y="1452"/>
                    </a:lnTo>
                    <a:lnTo>
                      <a:pt x="7434" y="1452"/>
                    </a:lnTo>
                    <a:lnTo>
                      <a:pt x="7446" y="1458"/>
                    </a:lnTo>
                    <a:lnTo>
                      <a:pt x="7452" y="1470"/>
                    </a:lnTo>
                    <a:lnTo>
                      <a:pt x="7458" y="1470"/>
                    </a:lnTo>
                    <a:lnTo>
                      <a:pt x="7464" y="1464"/>
                    </a:lnTo>
                    <a:lnTo>
                      <a:pt x="7476" y="1464"/>
                    </a:lnTo>
                    <a:lnTo>
                      <a:pt x="7482" y="1458"/>
                    </a:lnTo>
                    <a:lnTo>
                      <a:pt x="7494" y="1452"/>
                    </a:lnTo>
                    <a:lnTo>
                      <a:pt x="7518" y="1470"/>
                    </a:lnTo>
                    <a:lnTo>
                      <a:pt x="7560" y="1476"/>
                    </a:lnTo>
                    <a:lnTo>
                      <a:pt x="7506" y="1488"/>
                    </a:lnTo>
                    <a:lnTo>
                      <a:pt x="7506" y="1494"/>
                    </a:lnTo>
                    <a:lnTo>
                      <a:pt x="7512" y="1500"/>
                    </a:lnTo>
                    <a:lnTo>
                      <a:pt x="7524" y="1506"/>
                    </a:lnTo>
                    <a:lnTo>
                      <a:pt x="7530" y="1512"/>
                    </a:lnTo>
                    <a:lnTo>
                      <a:pt x="7542" y="1512"/>
                    </a:lnTo>
                    <a:lnTo>
                      <a:pt x="7548" y="1506"/>
                    </a:lnTo>
                    <a:lnTo>
                      <a:pt x="7560" y="1506"/>
                    </a:lnTo>
                    <a:lnTo>
                      <a:pt x="7572" y="1500"/>
                    </a:lnTo>
                    <a:lnTo>
                      <a:pt x="7578" y="1494"/>
                    </a:lnTo>
                    <a:lnTo>
                      <a:pt x="7584" y="1494"/>
                    </a:lnTo>
                    <a:lnTo>
                      <a:pt x="7614" y="1506"/>
                    </a:lnTo>
                    <a:lnTo>
                      <a:pt x="7638" y="1488"/>
                    </a:lnTo>
                    <a:lnTo>
                      <a:pt x="7644" y="1488"/>
                    </a:lnTo>
                    <a:lnTo>
                      <a:pt x="7650" y="1494"/>
                    </a:lnTo>
                    <a:lnTo>
                      <a:pt x="7686" y="1494"/>
                    </a:lnTo>
                    <a:lnTo>
                      <a:pt x="7692" y="1488"/>
                    </a:lnTo>
                    <a:lnTo>
                      <a:pt x="7692" y="1476"/>
                    </a:lnTo>
                    <a:lnTo>
                      <a:pt x="7728" y="1482"/>
                    </a:lnTo>
                    <a:lnTo>
                      <a:pt x="7680" y="1452"/>
                    </a:lnTo>
                    <a:lnTo>
                      <a:pt x="7650" y="1464"/>
                    </a:lnTo>
                    <a:lnTo>
                      <a:pt x="7644" y="1446"/>
                    </a:lnTo>
                    <a:lnTo>
                      <a:pt x="7638" y="1434"/>
                    </a:lnTo>
                    <a:lnTo>
                      <a:pt x="7632" y="1428"/>
                    </a:lnTo>
                    <a:lnTo>
                      <a:pt x="7626" y="1416"/>
                    </a:lnTo>
                    <a:lnTo>
                      <a:pt x="7626" y="1398"/>
                    </a:lnTo>
                    <a:lnTo>
                      <a:pt x="7650" y="1374"/>
                    </a:lnTo>
                    <a:lnTo>
                      <a:pt x="7644" y="1344"/>
                    </a:lnTo>
                    <a:lnTo>
                      <a:pt x="7662" y="1332"/>
                    </a:lnTo>
                    <a:lnTo>
                      <a:pt x="7650" y="1326"/>
                    </a:lnTo>
                    <a:lnTo>
                      <a:pt x="7638" y="1314"/>
                    </a:lnTo>
                    <a:lnTo>
                      <a:pt x="7638" y="1302"/>
                    </a:lnTo>
                    <a:lnTo>
                      <a:pt x="7644" y="1296"/>
                    </a:lnTo>
                    <a:lnTo>
                      <a:pt x="7662" y="1290"/>
                    </a:lnTo>
                    <a:lnTo>
                      <a:pt x="7698" y="1290"/>
                    </a:lnTo>
                    <a:lnTo>
                      <a:pt x="7710" y="1296"/>
                    </a:lnTo>
                    <a:lnTo>
                      <a:pt x="7728" y="1296"/>
                    </a:lnTo>
                    <a:lnTo>
                      <a:pt x="7746" y="1278"/>
                    </a:lnTo>
                    <a:lnTo>
                      <a:pt x="7782" y="1308"/>
                    </a:lnTo>
                    <a:lnTo>
                      <a:pt x="7806" y="1290"/>
                    </a:lnTo>
                    <a:lnTo>
                      <a:pt x="7812" y="1302"/>
                    </a:lnTo>
                    <a:lnTo>
                      <a:pt x="7818" y="1308"/>
                    </a:lnTo>
                    <a:lnTo>
                      <a:pt x="7830" y="1332"/>
                    </a:lnTo>
                    <a:lnTo>
                      <a:pt x="7830" y="1338"/>
                    </a:lnTo>
                    <a:lnTo>
                      <a:pt x="7836" y="1344"/>
                    </a:lnTo>
                    <a:lnTo>
                      <a:pt x="7878" y="1344"/>
                    </a:lnTo>
                    <a:lnTo>
                      <a:pt x="7878" y="1362"/>
                    </a:lnTo>
                    <a:lnTo>
                      <a:pt x="7884" y="1374"/>
                    </a:lnTo>
                    <a:lnTo>
                      <a:pt x="7890" y="1380"/>
                    </a:lnTo>
                    <a:lnTo>
                      <a:pt x="7896" y="1380"/>
                    </a:lnTo>
                    <a:lnTo>
                      <a:pt x="7914" y="1362"/>
                    </a:lnTo>
                    <a:lnTo>
                      <a:pt x="7932" y="1326"/>
                    </a:lnTo>
                    <a:lnTo>
                      <a:pt x="7938" y="1320"/>
                    </a:lnTo>
                    <a:lnTo>
                      <a:pt x="7938" y="1314"/>
                    </a:lnTo>
                    <a:lnTo>
                      <a:pt x="7962" y="1302"/>
                    </a:lnTo>
                    <a:lnTo>
                      <a:pt x="7992" y="1314"/>
                    </a:lnTo>
                    <a:lnTo>
                      <a:pt x="7986" y="1302"/>
                    </a:lnTo>
                    <a:lnTo>
                      <a:pt x="7962" y="1284"/>
                    </a:lnTo>
                    <a:lnTo>
                      <a:pt x="7956" y="1278"/>
                    </a:lnTo>
                    <a:lnTo>
                      <a:pt x="7932" y="1266"/>
                    </a:lnTo>
                    <a:lnTo>
                      <a:pt x="7926" y="1254"/>
                    </a:lnTo>
                    <a:lnTo>
                      <a:pt x="7914" y="1248"/>
                    </a:lnTo>
                    <a:lnTo>
                      <a:pt x="7908" y="1242"/>
                    </a:lnTo>
                    <a:lnTo>
                      <a:pt x="7908" y="1230"/>
                    </a:lnTo>
                    <a:lnTo>
                      <a:pt x="7962" y="1230"/>
                    </a:lnTo>
                    <a:lnTo>
                      <a:pt x="7992" y="1236"/>
                    </a:lnTo>
                    <a:lnTo>
                      <a:pt x="8052" y="1236"/>
                    </a:lnTo>
                    <a:lnTo>
                      <a:pt x="8052" y="1254"/>
                    </a:lnTo>
                    <a:lnTo>
                      <a:pt x="8040" y="1254"/>
                    </a:lnTo>
                    <a:lnTo>
                      <a:pt x="8028" y="1248"/>
                    </a:lnTo>
                    <a:lnTo>
                      <a:pt x="7992" y="1248"/>
                    </a:lnTo>
                    <a:lnTo>
                      <a:pt x="7992" y="1266"/>
                    </a:lnTo>
                    <a:lnTo>
                      <a:pt x="8016" y="1290"/>
                    </a:lnTo>
                    <a:lnTo>
                      <a:pt x="8028" y="1296"/>
                    </a:lnTo>
                    <a:lnTo>
                      <a:pt x="8034" y="1320"/>
                    </a:lnTo>
                    <a:lnTo>
                      <a:pt x="8064" y="1326"/>
                    </a:lnTo>
                    <a:lnTo>
                      <a:pt x="8058" y="1344"/>
                    </a:lnTo>
                    <a:lnTo>
                      <a:pt x="8076" y="1362"/>
                    </a:lnTo>
                    <a:lnTo>
                      <a:pt x="8046" y="1368"/>
                    </a:lnTo>
                    <a:lnTo>
                      <a:pt x="8040" y="1380"/>
                    </a:lnTo>
                    <a:lnTo>
                      <a:pt x="8022" y="1386"/>
                    </a:lnTo>
                    <a:lnTo>
                      <a:pt x="8028" y="1398"/>
                    </a:lnTo>
                    <a:lnTo>
                      <a:pt x="8028" y="1404"/>
                    </a:lnTo>
                    <a:lnTo>
                      <a:pt x="8034" y="1416"/>
                    </a:lnTo>
                    <a:lnTo>
                      <a:pt x="8034" y="1440"/>
                    </a:lnTo>
                    <a:lnTo>
                      <a:pt x="8028" y="1452"/>
                    </a:lnTo>
                    <a:lnTo>
                      <a:pt x="8016" y="1464"/>
                    </a:lnTo>
                    <a:lnTo>
                      <a:pt x="8004" y="1488"/>
                    </a:lnTo>
                    <a:lnTo>
                      <a:pt x="8004" y="1506"/>
                    </a:lnTo>
                    <a:lnTo>
                      <a:pt x="8010" y="1506"/>
                    </a:lnTo>
                    <a:lnTo>
                      <a:pt x="8016" y="1512"/>
                    </a:lnTo>
                    <a:lnTo>
                      <a:pt x="8022" y="1524"/>
                    </a:lnTo>
                    <a:lnTo>
                      <a:pt x="8016" y="1530"/>
                    </a:lnTo>
                    <a:lnTo>
                      <a:pt x="8010" y="1542"/>
                    </a:lnTo>
                    <a:lnTo>
                      <a:pt x="7986" y="1566"/>
                    </a:lnTo>
                    <a:lnTo>
                      <a:pt x="7974" y="1572"/>
                    </a:lnTo>
                    <a:lnTo>
                      <a:pt x="7968" y="1578"/>
                    </a:lnTo>
                    <a:lnTo>
                      <a:pt x="7962" y="1578"/>
                    </a:lnTo>
                    <a:lnTo>
                      <a:pt x="7962" y="1596"/>
                    </a:lnTo>
                    <a:lnTo>
                      <a:pt x="7944" y="1596"/>
                    </a:lnTo>
                    <a:lnTo>
                      <a:pt x="7950" y="1596"/>
                    </a:lnTo>
                    <a:lnTo>
                      <a:pt x="7956" y="1602"/>
                    </a:lnTo>
                    <a:lnTo>
                      <a:pt x="7968" y="1608"/>
                    </a:lnTo>
                    <a:lnTo>
                      <a:pt x="7980" y="1632"/>
                    </a:lnTo>
                    <a:lnTo>
                      <a:pt x="7974" y="1650"/>
                    </a:lnTo>
                    <a:lnTo>
                      <a:pt x="7974" y="1662"/>
                    </a:lnTo>
                    <a:lnTo>
                      <a:pt x="7968" y="1674"/>
                    </a:lnTo>
                    <a:lnTo>
                      <a:pt x="7968" y="1686"/>
                    </a:lnTo>
                    <a:lnTo>
                      <a:pt x="7974" y="1704"/>
                    </a:lnTo>
                    <a:lnTo>
                      <a:pt x="7992" y="1722"/>
                    </a:lnTo>
                    <a:lnTo>
                      <a:pt x="8016" y="1752"/>
                    </a:lnTo>
                    <a:lnTo>
                      <a:pt x="8046" y="1776"/>
                    </a:lnTo>
                    <a:lnTo>
                      <a:pt x="8070" y="1800"/>
                    </a:lnTo>
                    <a:lnTo>
                      <a:pt x="8082" y="1806"/>
                    </a:lnTo>
                    <a:lnTo>
                      <a:pt x="8142" y="1872"/>
                    </a:lnTo>
                    <a:lnTo>
                      <a:pt x="8154" y="1866"/>
                    </a:lnTo>
                    <a:lnTo>
                      <a:pt x="8238" y="1962"/>
                    </a:lnTo>
                    <a:lnTo>
                      <a:pt x="8286" y="1980"/>
                    </a:lnTo>
                    <a:lnTo>
                      <a:pt x="8310" y="2004"/>
                    </a:lnTo>
                    <a:lnTo>
                      <a:pt x="8316" y="2016"/>
                    </a:lnTo>
                    <a:lnTo>
                      <a:pt x="8328" y="2022"/>
                    </a:lnTo>
                    <a:lnTo>
                      <a:pt x="8334" y="2034"/>
                    </a:lnTo>
                    <a:lnTo>
                      <a:pt x="8388" y="2088"/>
                    </a:lnTo>
                    <a:lnTo>
                      <a:pt x="8406" y="2088"/>
                    </a:lnTo>
                    <a:lnTo>
                      <a:pt x="8406" y="2106"/>
                    </a:lnTo>
                    <a:lnTo>
                      <a:pt x="8418" y="2106"/>
                    </a:lnTo>
                    <a:lnTo>
                      <a:pt x="8430" y="2100"/>
                    </a:lnTo>
                    <a:lnTo>
                      <a:pt x="8436" y="2094"/>
                    </a:lnTo>
                    <a:lnTo>
                      <a:pt x="8442" y="2082"/>
                    </a:lnTo>
                    <a:lnTo>
                      <a:pt x="8442" y="2076"/>
                    </a:lnTo>
                    <a:lnTo>
                      <a:pt x="8430" y="2064"/>
                    </a:lnTo>
                    <a:lnTo>
                      <a:pt x="8436" y="2058"/>
                    </a:lnTo>
                    <a:lnTo>
                      <a:pt x="8442" y="2046"/>
                    </a:lnTo>
                    <a:lnTo>
                      <a:pt x="8448" y="2040"/>
                    </a:lnTo>
                    <a:lnTo>
                      <a:pt x="8448" y="2022"/>
                    </a:lnTo>
                    <a:lnTo>
                      <a:pt x="8430" y="2004"/>
                    </a:lnTo>
                    <a:lnTo>
                      <a:pt x="8418" y="1998"/>
                    </a:lnTo>
                    <a:lnTo>
                      <a:pt x="8406" y="1974"/>
                    </a:lnTo>
                    <a:lnTo>
                      <a:pt x="8406" y="1962"/>
                    </a:lnTo>
                    <a:lnTo>
                      <a:pt x="8412" y="1950"/>
                    </a:lnTo>
                    <a:lnTo>
                      <a:pt x="8430" y="1932"/>
                    </a:lnTo>
                    <a:lnTo>
                      <a:pt x="8442" y="1932"/>
                    </a:lnTo>
                    <a:lnTo>
                      <a:pt x="8454" y="1938"/>
                    </a:lnTo>
                    <a:lnTo>
                      <a:pt x="8460" y="1938"/>
                    </a:lnTo>
                    <a:lnTo>
                      <a:pt x="8466" y="1944"/>
                    </a:lnTo>
                    <a:lnTo>
                      <a:pt x="8472" y="1944"/>
                    </a:lnTo>
                    <a:lnTo>
                      <a:pt x="8466" y="1938"/>
                    </a:lnTo>
                    <a:lnTo>
                      <a:pt x="8460" y="1926"/>
                    </a:lnTo>
                    <a:lnTo>
                      <a:pt x="8448" y="1920"/>
                    </a:lnTo>
                    <a:lnTo>
                      <a:pt x="8442" y="1908"/>
                    </a:lnTo>
                    <a:lnTo>
                      <a:pt x="8424" y="1890"/>
                    </a:lnTo>
                    <a:lnTo>
                      <a:pt x="8412" y="1890"/>
                    </a:lnTo>
                    <a:lnTo>
                      <a:pt x="8406" y="1884"/>
                    </a:lnTo>
                    <a:lnTo>
                      <a:pt x="8400" y="1872"/>
                    </a:lnTo>
                    <a:lnTo>
                      <a:pt x="8400" y="1860"/>
                    </a:lnTo>
                    <a:lnTo>
                      <a:pt x="8406" y="1848"/>
                    </a:lnTo>
                    <a:lnTo>
                      <a:pt x="8412" y="1842"/>
                    </a:lnTo>
                    <a:lnTo>
                      <a:pt x="8424" y="1836"/>
                    </a:lnTo>
                    <a:lnTo>
                      <a:pt x="8430" y="1830"/>
                    </a:lnTo>
                    <a:lnTo>
                      <a:pt x="8442" y="1836"/>
                    </a:lnTo>
                    <a:lnTo>
                      <a:pt x="8466" y="1836"/>
                    </a:lnTo>
                    <a:lnTo>
                      <a:pt x="8472" y="1830"/>
                    </a:lnTo>
                    <a:lnTo>
                      <a:pt x="8472" y="1812"/>
                    </a:lnTo>
                    <a:lnTo>
                      <a:pt x="8454" y="1794"/>
                    </a:lnTo>
                    <a:lnTo>
                      <a:pt x="8436" y="1788"/>
                    </a:lnTo>
                    <a:lnTo>
                      <a:pt x="8424" y="1782"/>
                    </a:lnTo>
                    <a:lnTo>
                      <a:pt x="8406" y="1770"/>
                    </a:lnTo>
                    <a:lnTo>
                      <a:pt x="8394" y="1758"/>
                    </a:lnTo>
                    <a:lnTo>
                      <a:pt x="8388" y="1740"/>
                    </a:lnTo>
                    <a:lnTo>
                      <a:pt x="8376" y="1716"/>
                    </a:lnTo>
                    <a:lnTo>
                      <a:pt x="8376" y="1704"/>
                    </a:lnTo>
                    <a:lnTo>
                      <a:pt x="8370" y="1698"/>
                    </a:lnTo>
                    <a:lnTo>
                      <a:pt x="8370" y="1692"/>
                    </a:lnTo>
                    <a:lnTo>
                      <a:pt x="8382" y="1686"/>
                    </a:lnTo>
                    <a:lnTo>
                      <a:pt x="8406" y="1710"/>
                    </a:lnTo>
                    <a:lnTo>
                      <a:pt x="8418" y="1716"/>
                    </a:lnTo>
                    <a:lnTo>
                      <a:pt x="8430" y="1716"/>
                    </a:lnTo>
                    <a:lnTo>
                      <a:pt x="8430" y="1710"/>
                    </a:lnTo>
                    <a:lnTo>
                      <a:pt x="8424" y="1704"/>
                    </a:lnTo>
                    <a:lnTo>
                      <a:pt x="8418" y="1692"/>
                    </a:lnTo>
                    <a:lnTo>
                      <a:pt x="8412" y="1686"/>
                    </a:lnTo>
                    <a:lnTo>
                      <a:pt x="8406" y="1674"/>
                    </a:lnTo>
                    <a:lnTo>
                      <a:pt x="8400" y="1668"/>
                    </a:lnTo>
                    <a:lnTo>
                      <a:pt x="8364" y="1668"/>
                    </a:lnTo>
                    <a:lnTo>
                      <a:pt x="8316" y="1626"/>
                    </a:lnTo>
                    <a:lnTo>
                      <a:pt x="8316" y="1596"/>
                    </a:lnTo>
                    <a:lnTo>
                      <a:pt x="8310" y="1590"/>
                    </a:lnTo>
                    <a:lnTo>
                      <a:pt x="8298" y="1584"/>
                    </a:lnTo>
                    <a:lnTo>
                      <a:pt x="8280" y="1578"/>
                    </a:lnTo>
                    <a:lnTo>
                      <a:pt x="8268" y="1572"/>
                    </a:lnTo>
                    <a:lnTo>
                      <a:pt x="8256" y="1572"/>
                    </a:lnTo>
                    <a:lnTo>
                      <a:pt x="8256" y="1590"/>
                    </a:lnTo>
                    <a:lnTo>
                      <a:pt x="8250" y="1590"/>
                    </a:lnTo>
                    <a:lnTo>
                      <a:pt x="8244" y="1584"/>
                    </a:lnTo>
                    <a:lnTo>
                      <a:pt x="8232" y="1584"/>
                    </a:lnTo>
                    <a:lnTo>
                      <a:pt x="8214" y="1572"/>
                    </a:lnTo>
                    <a:lnTo>
                      <a:pt x="8202" y="1566"/>
                    </a:lnTo>
                    <a:lnTo>
                      <a:pt x="8196" y="1560"/>
                    </a:lnTo>
                    <a:lnTo>
                      <a:pt x="8190" y="1548"/>
                    </a:lnTo>
                    <a:lnTo>
                      <a:pt x="8190" y="1536"/>
                    </a:lnTo>
                    <a:lnTo>
                      <a:pt x="8196" y="1524"/>
                    </a:lnTo>
                    <a:lnTo>
                      <a:pt x="8196" y="1500"/>
                    </a:lnTo>
                    <a:lnTo>
                      <a:pt x="8184" y="1476"/>
                    </a:lnTo>
                    <a:lnTo>
                      <a:pt x="8166" y="1458"/>
                    </a:lnTo>
                    <a:lnTo>
                      <a:pt x="8154" y="1452"/>
                    </a:lnTo>
                    <a:lnTo>
                      <a:pt x="8154" y="1434"/>
                    </a:lnTo>
                    <a:lnTo>
                      <a:pt x="8160" y="1428"/>
                    </a:lnTo>
                    <a:lnTo>
                      <a:pt x="8172" y="1428"/>
                    </a:lnTo>
                    <a:lnTo>
                      <a:pt x="8184" y="1434"/>
                    </a:lnTo>
                    <a:lnTo>
                      <a:pt x="8196" y="1416"/>
                    </a:lnTo>
                    <a:lnTo>
                      <a:pt x="8232" y="1446"/>
                    </a:lnTo>
                    <a:lnTo>
                      <a:pt x="8238" y="1440"/>
                    </a:lnTo>
                    <a:lnTo>
                      <a:pt x="8226" y="1428"/>
                    </a:lnTo>
                    <a:lnTo>
                      <a:pt x="8226" y="1422"/>
                    </a:lnTo>
                    <a:lnTo>
                      <a:pt x="8232" y="1416"/>
                    </a:lnTo>
                    <a:lnTo>
                      <a:pt x="8232" y="1404"/>
                    </a:lnTo>
                    <a:lnTo>
                      <a:pt x="8238" y="1392"/>
                    </a:lnTo>
                    <a:lnTo>
                      <a:pt x="8250" y="1386"/>
                    </a:lnTo>
                    <a:lnTo>
                      <a:pt x="8256" y="1386"/>
                    </a:lnTo>
                    <a:lnTo>
                      <a:pt x="8274" y="1404"/>
                    </a:lnTo>
                    <a:lnTo>
                      <a:pt x="8280" y="1416"/>
                    </a:lnTo>
                    <a:lnTo>
                      <a:pt x="8292" y="1428"/>
                    </a:lnTo>
                    <a:lnTo>
                      <a:pt x="8304" y="1434"/>
                    </a:lnTo>
                    <a:lnTo>
                      <a:pt x="8310" y="1446"/>
                    </a:lnTo>
                    <a:lnTo>
                      <a:pt x="8322" y="1398"/>
                    </a:lnTo>
                    <a:lnTo>
                      <a:pt x="8334" y="1398"/>
                    </a:lnTo>
                    <a:lnTo>
                      <a:pt x="8364" y="1392"/>
                    </a:lnTo>
                    <a:lnTo>
                      <a:pt x="8400" y="1386"/>
                    </a:lnTo>
                    <a:lnTo>
                      <a:pt x="8430" y="1386"/>
                    </a:lnTo>
                    <a:lnTo>
                      <a:pt x="8478" y="1410"/>
                    </a:lnTo>
                    <a:lnTo>
                      <a:pt x="8484" y="1416"/>
                    </a:lnTo>
                    <a:lnTo>
                      <a:pt x="8490" y="1416"/>
                    </a:lnTo>
                    <a:lnTo>
                      <a:pt x="8532" y="1434"/>
                    </a:lnTo>
                    <a:lnTo>
                      <a:pt x="8502" y="1374"/>
                    </a:lnTo>
                    <a:lnTo>
                      <a:pt x="8526" y="1374"/>
                    </a:lnTo>
                    <a:lnTo>
                      <a:pt x="8538" y="1368"/>
                    </a:lnTo>
                    <a:lnTo>
                      <a:pt x="8550" y="1356"/>
                    </a:lnTo>
                    <a:lnTo>
                      <a:pt x="8550" y="1332"/>
                    </a:lnTo>
                    <a:lnTo>
                      <a:pt x="8544" y="1326"/>
                    </a:lnTo>
                    <a:lnTo>
                      <a:pt x="8538" y="1314"/>
                    </a:lnTo>
                    <a:lnTo>
                      <a:pt x="8562" y="1314"/>
                    </a:lnTo>
                    <a:lnTo>
                      <a:pt x="8562" y="1290"/>
                    </a:lnTo>
                    <a:lnTo>
                      <a:pt x="8574" y="1290"/>
                    </a:lnTo>
                    <a:lnTo>
                      <a:pt x="8586" y="1296"/>
                    </a:lnTo>
                    <a:lnTo>
                      <a:pt x="8616" y="1296"/>
                    </a:lnTo>
                    <a:lnTo>
                      <a:pt x="8628" y="1290"/>
                    </a:lnTo>
                    <a:lnTo>
                      <a:pt x="8634" y="1284"/>
                    </a:lnTo>
                    <a:lnTo>
                      <a:pt x="8640" y="1272"/>
                    </a:lnTo>
                    <a:lnTo>
                      <a:pt x="8652" y="1260"/>
                    </a:lnTo>
                    <a:lnTo>
                      <a:pt x="8658" y="1248"/>
                    </a:lnTo>
                    <a:lnTo>
                      <a:pt x="8664" y="1242"/>
                    </a:lnTo>
                    <a:lnTo>
                      <a:pt x="8670" y="1242"/>
                    </a:lnTo>
                    <a:lnTo>
                      <a:pt x="8652" y="1218"/>
                    </a:lnTo>
                    <a:lnTo>
                      <a:pt x="8682" y="1218"/>
                    </a:lnTo>
                    <a:lnTo>
                      <a:pt x="8688" y="1236"/>
                    </a:lnTo>
                    <a:lnTo>
                      <a:pt x="8748" y="1242"/>
                    </a:lnTo>
                    <a:lnTo>
                      <a:pt x="8760" y="1242"/>
                    </a:lnTo>
                    <a:lnTo>
                      <a:pt x="8772" y="1248"/>
                    </a:lnTo>
                    <a:lnTo>
                      <a:pt x="8808" y="1248"/>
                    </a:lnTo>
                    <a:lnTo>
                      <a:pt x="8808" y="1230"/>
                    </a:lnTo>
                    <a:lnTo>
                      <a:pt x="8802" y="1218"/>
                    </a:lnTo>
                    <a:lnTo>
                      <a:pt x="8766" y="1218"/>
                    </a:lnTo>
                    <a:lnTo>
                      <a:pt x="8760" y="1194"/>
                    </a:lnTo>
                    <a:lnTo>
                      <a:pt x="8754" y="1194"/>
                    </a:lnTo>
                    <a:lnTo>
                      <a:pt x="8748" y="1188"/>
                    </a:lnTo>
                    <a:lnTo>
                      <a:pt x="8736" y="1188"/>
                    </a:lnTo>
                    <a:lnTo>
                      <a:pt x="8712" y="1176"/>
                    </a:lnTo>
                    <a:lnTo>
                      <a:pt x="8700" y="1176"/>
                    </a:lnTo>
                    <a:lnTo>
                      <a:pt x="8688" y="1170"/>
                    </a:lnTo>
                    <a:lnTo>
                      <a:pt x="8658" y="1170"/>
                    </a:lnTo>
                    <a:lnTo>
                      <a:pt x="8664" y="1152"/>
                    </a:lnTo>
                    <a:lnTo>
                      <a:pt x="8592" y="1104"/>
                    </a:lnTo>
                    <a:lnTo>
                      <a:pt x="8574" y="1122"/>
                    </a:lnTo>
                    <a:lnTo>
                      <a:pt x="8568" y="1122"/>
                    </a:lnTo>
                    <a:lnTo>
                      <a:pt x="8562" y="1116"/>
                    </a:lnTo>
                    <a:lnTo>
                      <a:pt x="8550" y="1116"/>
                    </a:lnTo>
                    <a:lnTo>
                      <a:pt x="8538" y="1110"/>
                    </a:lnTo>
                    <a:lnTo>
                      <a:pt x="8532" y="1110"/>
                    </a:lnTo>
                    <a:lnTo>
                      <a:pt x="8520" y="1104"/>
                    </a:lnTo>
                    <a:lnTo>
                      <a:pt x="8508" y="1092"/>
                    </a:lnTo>
                    <a:lnTo>
                      <a:pt x="8502" y="1092"/>
                    </a:lnTo>
                    <a:lnTo>
                      <a:pt x="8466" y="1098"/>
                    </a:lnTo>
                    <a:lnTo>
                      <a:pt x="8442" y="1092"/>
                    </a:lnTo>
                    <a:lnTo>
                      <a:pt x="8430" y="1086"/>
                    </a:lnTo>
                    <a:lnTo>
                      <a:pt x="8412" y="1068"/>
                    </a:lnTo>
                    <a:lnTo>
                      <a:pt x="8406" y="1068"/>
                    </a:lnTo>
                    <a:lnTo>
                      <a:pt x="8412" y="1062"/>
                    </a:lnTo>
                    <a:lnTo>
                      <a:pt x="8436" y="1062"/>
                    </a:lnTo>
                    <a:lnTo>
                      <a:pt x="8460" y="1074"/>
                    </a:lnTo>
                    <a:lnTo>
                      <a:pt x="8478" y="1074"/>
                    </a:lnTo>
                    <a:lnTo>
                      <a:pt x="8496" y="1080"/>
                    </a:lnTo>
                    <a:lnTo>
                      <a:pt x="8514" y="1080"/>
                    </a:lnTo>
                    <a:lnTo>
                      <a:pt x="8526" y="1086"/>
                    </a:lnTo>
                    <a:lnTo>
                      <a:pt x="8544" y="1086"/>
                    </a:lnTo>
                    <a:lnTo>
                      <a:pt x="8550" y="1080"/>
                    </a:lnTo>
                    <a:lnTo>
                      <a:pt x="8562" y="1080"/>
                    </a:lnTo>
                    <a:lnTo>
                      <a:pt x="8580" y="1074"/>
                    </a:lnTo>
                    <a:lnTo>
                      <a:pt x="8604" y="1062"/>
                    </a:lnTo>
                    <a:lnTo>
                      <a:pt x="8616" y="1050"/>
                    </a:lnTo>
                    <a:lnTo>
                      <a:pt x="8604" y="1038"/>
                    </a:lnTo>
                    <a:lnTo>
                      <a:pt x="8592" y="1032"/>
                    </a:lnTo>
                    <a:lnTo>
                      <a:pt x="8586" y="1026"/>
                    </a:lnTo>
                    <a:lnTo>
                      <a:pt x="8574" y="1020"/>
                    </a:lnTo>
                    <a:lnTo>
                      <a:pt x="8568" y="1014"/>
                    </a:lnTo>
                    <a:lnTo>
                      <a:pt x="8562" y="1014"/>
                    </a:lnTo>
                    <a:lnTo>
                      <a:pt x="8556" y="1008"/>
                    </a:lnTo>
                    <a:lnTo>
                      <a:pt x="8520" y="990"/>
                    </a:lnTo>
                    <a:lnTo>
                      <a:pt x="8508" y="978"/>
                    </a:lnTo>
                    <a:lnTo>
                      <a:pt x="8514" y="972"/>
                    </a:lnTo>
                    <a:lnTo>
                      <a:pt x="8538" y="972"/>
                    </a:lnTo>
                    <a:lnTo>
                      <a:pt x="8556" y="978"/>
                    </a:lnTo>
                    <a:lnTo>
                      <a:pt x="8562" y="984"/>
                    </a:lnTo>
                    <a:lnTo>
                      <a:pt x="8574" y="990"/>
                    </a:lnTo>
                    <a:lnTo>
                      <a:pt x="8580" y="990"/>
                    </a:lnTo>
                    <a:lnTo>
                      <a:pt x="8586" y="996"/>
                    </a:lnTo>
                    <a:lnTo>
                      <a:pt x="8610" y="1008"/>
                    </a:lnTo>
                    <a:lnTo>
                      <a:pt x="8628" y="1020"/>
                    </a:lnTo>
                    <a:lnTo>
                      <a:pt x="8652" y="1032"/>
                    </a:lnTo>
                    <a:lnTo>
                      <a:pt x="8664" y="1032"/>
                    </a:lnTo>
                    <a:lnTo>
                      <a:pt x="8676" y="1026"/>
                    </a:lnTo>
                    <a:lnTo>
                      <a:pt x="8682" y="1026"/>
                    </a:lnTo>
                    <a:lnTo>
                      <a:pt x="8688" y="1020"/>
                    </a:lnTo>
                    <a:lnTo>
                      <a:pt x="8730" y="1020"/>
                    </a:lnTo>
                    <a:lnTo>
                      <a:pt x="8754" y="1026"/>
                    </a:lnTo>
                    <a:lnTo>
                      <a:pt x="8808" y="1044"/>
                    </a:lnTo>
                    <a:lnTo>
                      <a:pt x="8850" y="1062"/>
                    </a:lnTo>
                    <a:lnTo>
                      <a:pt x="8880" y="1068"/>
                    </a:lnTo>
                    <a:lnTo>
                      <a:pt x="8886" y="1074"/>
                    </a:lnTo>
                    <a:lnTo>
                      <a:pt x="8898" y="1074"/>
                    </a:lnTo>
                    <a:lnTo>
                      <a:pt x="8934" y="1086"/>
                    </a:lnTo>
                    <a:lnTo>
                      <a:pt x="8946" y="1086"/>
                    </a:lnTo>
                    <a:lnTo>
                      <a:pt x="8952" y="1092"/>
                    </a:lnTo>
                    <a:lnTo>
                      <a:pt x="8958" y="1092"/>
                    </a:lnTo>
                    <a:lnTo>
                      <a:pt x="8970" y="1098"/>
                    </a:lnTo>
                    <a:lnTo>
                      <a:pt x="8976" y="1104"/>
                    </a:lnTo>
                    <a:lnTo>
                      <a:pt x="8988" y="1110"/>
                    </a:lnTo>
                    <a:lnTo>
                      <a:pt x="9000" y="1110"/>
                    </a:lnTo>
                    <a:lnTo>
                      <a:pt x="9018" y="1116"/>
                    </a:lnTo>
                    <a:lnTo>
                      <a:pt x="9024" y="1122"/>
                    </a:lnTo>
                    <a:lnTo>
                      <a:pt x="9042" y="1122"/>
                    </a:lnTo>
                    <a:lnTo>
                      <a:pt x="9042" y="1116"/>
                    </a:lnTo>
                    <a:lnTo>
                      <a:pt x="9036" y="1098"/>
                    </a:lnTo>
                    <a:lnTo>
                      <a:pt x="9012" y="1074"/>
                    </a:lnTo>
                    <a:lnTo>
                      <a:pt x="9006" y="1074"/>
                    </a:lnTo>
                    <a:lnTo>
                      <a:pt x="9024" y="1056"/>
                    </a:lnTo>
                    <a:lnTo>
                      <a:pt x="8976" y="1038"/>
                    </a:lnTo>
                    <a:lnTo>
                      <a:pt x="8988" y="1032"/>
                    </a:lnTo>
                    <a:lnTo>
                      <a:pt x="8940" y="1008"/>
                    </a:lnTo>
                    <a:lnTo>
                      <a:pt x="8994" y="1020"/>
                    </a:lnTo>
                    <a:lnTo>
                      <a:pt x="8988" y="996"/>
                    </a:lnTo>
                    <a:lnTo>
                      <a:pt x="9000" y="996"/>
                    </a:lnTo>
                    <a:lnTo>
                      <a:pt x="9012" y="1002"/>
                    </a:lnTo>
                    <a:lnTo>
                      <a:pt x="9048" y="1002"/>
                    </a:lnTo>
                    <a:lnTo>
                      <a:pt x="9048" y="99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31" name="Oman"/>
              <p:cNvSpPr>
                <a:spLocks/>
              </p:cNvSpPr>
              <p:nvPr/>
            </p:nvSpPr>
            <p:spPr bwMode="auto">
              <a:xfrm>
                <a:off x="3588" y="1794"/>
                <a:ext cx="138" cy="172"/>
              </a:xfrm>
              <a:custGeom>
                <a:avLst/>
                <a:gdLst>
                  <a:gd name="T0" fmla="*/ 2147483647 w 540"/>
                  <a:gd name="T1" fmla="*/ 2147483647 h 672"/>
                  <a:gd name="T2" fmla="*/ 2147483647 w 540"/>
                  <a:gd name="T3" fmla="*/ 2147483647 h 672"/>
                  <a:gd name="T4" fmla="*/ 2147483647 w 540"/>
                  <a:gd name="T5" fmla="*/ 2147483647 h 672"/>
                  <a:gd name="T6" fmla="*/ 2147483647 w 540"/>
                  <a:gd name="T7" fmla="*/ 2147483647 h 672"/>
                  <a:gd name="T8" fmla="*/ 2147483647 w 540"/>
                  <a:gd name="T9" fmla="*/ 2147483647 h 672"/>
                  <a:gd name="T10" fmla="*/ 2147483647 w 540"/>
                  <a:gd name="T11" fmla="*/ 2147483647 h 672"/>
                  <a:gd name="T12" fmla="*/ 2147483647 w 540"/>
                  <a:gd name="T13" fmla="*/ 2147483647 h 672"/>
                  <a:gd name="T14" fmla="*/ 2147483647 w 540"/>
                  <a:gd name="T15" fmla="*/ 2147483647 h 672"/>
                  <a:gd name="T16" fmla="*/ 2147483647 w 540"/>
                  <a:gd name="T17" fmla="*/ 2147483647 h 672"/>
                  <a:gd name="T18" fmla="*/ 2147483647 w 540"/>
                  <a:gd name="T19" fmla="*/ 2147483647 h 672"/>
                  <a:gd name="T20" fmla="*/ 2147483647 w 540"/>
                  <a:gd name="T21" fmla="*/ 2147483647 h 672"/>
                  <a:gd name="T22" fmla="*/ 2147483647 w 540"/>
                  <a:gd name="T23" fmla="*/ 2147483647 h 672"/>
                  <a:gd name="T24" fmla="*/ 2147483647 w 540"/>
                  <a:gd name="T25" fmla="*/ 2147483647 h 672"/>
                  <a:gd name="T26" fmla="*/ 2147483647 w 540"/>
                  <a:gd name="T27" fmla="*/ 2147483647 h 672"/>
                  <a:gd name="T28" fmla="*/ 2147483647 w 540"/>
                  <a:gd name="T29" fmla="*/ 2147483647 h 672"/>
                  <a:gd name="T30" fmla="*/ 2147483647 w 540"/>
                  <a:gd name="T31" fmla="*/ 2147483647 h 672"/>
                  <a:gd name="T32" fmla="*/ 2147483647 w 540"/>
                  <a:gd name="T33" fmla="*/ 2147483647 h 672"/>
                  <a:gd name="T34" fmla="*/ 2147483647 w 540"/>
                  <a:gd name="T35" fmla="*/ 2147483647 h 672"/>
                  <a:gd name="T36" fmla="*/ 2147483647 w 540"/>
                  <a:gd name="T37" fmla="*/ 2147483647 h 672"/>
                  <a:gd name="T38" fmla="*/ 2147483647 w 540"/>
                  <a:gd name="T39" fmla="*/ 2147483647 h 672"/>
                  <a:gd name="T40" fmla="*/ 2147483647 w 540"/>
                  <a:gd name="T41" fmla="*/ 2147483647 h 672"/>
                  <a:gd name="T42" fmla="*/ 2147483647 w 540"/>
                  <a:gd name="T43" fmla="*/ 2147483647 h 672"/>
                  <a:gd name="T44" fmla="*/ 2147483647 w 540"/>
                  <a:gd name="T45" fmla="*/ 2147483647 h 672"/>
                  <a:gd name="T46" fmla="*/ 2147483647 w 540"/>
                  <a:gd name="T47" fmla="*/ 2147483647 h 672"/>
                  <a:gd name="T48" fmla="*/ 2147483647 w 540"/>
                  <a:gd name="T49" fmla="*/ 2147483647 h 672"/>
                  <a:gd name="T50" fmla="*/ 2147483647 w 540"/>
                  <a:gd name="T51" fmla="*/ 0 h 672"/>
                  <a:gd name="T52" fmla="*/ 2147483647 w 540"/>
                  <a:gd name="T53" fmla="*/ 2147483647 h 672"/>
                  <a:gd name="T54" fmla="*/ 2147483647 w 540"/>
                  <a:gd name="T55" fmla="*/ 2147483647 h 672"/>
                  <a:gd name="T56" fmla="*/ 2147483647 w 540"/>
                  <a:gd name="T57" fmla="*/ 2147483647 h 672"/>
                  <a:gd name="T58" fmla="*/ 2147483647 w 540"/>
                  <a:gd name="T59" fmla="*/ 2147483647 h 672"/>
                  <a:gd name="T60" fmla="*/ 2147483647 w 540"/>
                  <a:gd name="T61" fmla="*/ 2147483647 h 672"/>
                  <a:gd name="T62" fmla="*/ 2147483647 w 540"/>
                  <a:gd name="T63" fmla="*/ 2147483647 h 672"/>
                  <a:gd name="T64" fmla="*/ 2147483647 w 540"/>
                  <a:gd name="T65" fmla="*/ 2147483647 h 672"/>
                  <a:gd name="T66" fmla="*/ 2147483647 w 540"/>
                  <a:gd name="T67" fmla="*/ 2147483647 h 672"/>
                  <a:gd name="T68" fmla="*/ 2147483647 w 540"/>
                  <a:gd name="T69" fmla="*/ 2147483647 h 672"/>
                  <a:gd name="T70" fmla="*/ 2147483647 w 540"/>
                  <a:gd name="T71" fmla="*/ 2147483647 h 672"/>
                  <a:gd name="T72" fmla="*/ 2147483647 w 540"/>
                  <a:gd name="T73" fmla="*/ 2147483647 h 672"/>
                  <a:gd name="T74" fmla="*/ 2147483647 w 540"/>
                  <a:gd name="T75" fmla="*/ 2147483647 h 672"/>
                  <a:gd name="T76" fmla="*/ 2147483647 w 540"/>
                  <a:gd name="T77" fmla="*/ 2147483647 h 672"/>
                  <a:gd name="T78" fmla="*/ 2147483647 w 540"/>
                  <a:gd name="T79" fmla="*/ 2147483647 h 672"/>
                  <a:gd name="T80" fmla="*/ 2147483647 w 540"/>
                  <a:gd name="T81" fmla="*/ 2147483647 h 672"/>
                  <a:gd name="T82" fmla="*/ 2147483647 w 540"/>
                  <a:gd name="T83" fmla="*/ 2147483647 h 672"/>
                  <a:gd name="T84" fmla="*/ 2147483647 w 540"/>
                  <a:gd name="T85" fmla="*/ 2147483647 h 672"/>
                  <a:gd name="T86" fmla="*/ 2147483647 w 540"/>
                  <a:gd name="T87" fmla="*/ 2147483647 h 6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40"/>
                  <a:gd name="T133" fmla="*/ 0 h 672"/>
                  <a:gd name="T134" fmla="*/ 540 w 540"/>
                  <a:gd name="T135" fmla="*/ 672 h 6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40" h="672">
                    <a:moveTo>
                      <a:pt x="258" y="564"/>
                    </a:moveTo>
                    <a:lnTo>
                      <a:pt x="276" y="564"/>
                    </a:lnTo>
                    <a:lnTo>
                      <a:pt x="288" y="558"/>
                    </a:lnTo>
                    <a:lnTo>
                      <a:pt x="306" y="552"/>
                    </a:lnTo>
                    <a:lnTo>
                      <a:pt x="330" y="540"/>
                    </a:lnTo>
                    <a:lnTo>
                      <a:pt x="336" y="528"/>
                    </a:lnTo>
                    <a:lnTo>
                      <a:pt x="342" y="510"/>
                    </a:lnTo>
                    <a:lnTo>
                      <a:pt x="342" y="498"/>
                    </a:lnTo>
                    <a:lnTo>
                      <a:pt x="348" y="498"/>
                    </a:lnTo>
                    <a:lnTo>
                      <a:pt x="354" y="492"/>
                    </a:lnTo>
                    <a:lnTo>
                      <a:pt x="366" y="486"/>
                    </a:lnTo>
                    <a:lnTo>
                      <a:pt x="384" y="480"/>
                    </a:lnTo>
                    <a:lnTo>
                      <a:pt x="408" y="456"/>
                    </a:lnTo>
                    <a:lnTo>
                      <a:pt x="414" y="444"/>
                    </a:lnTo>
                    <a:lnTo>
                      <a:pt x="414" y="426"/>
                    </a:lnTo>
                    <a:lnTo>
                      <a:pt x="420" y="408"/>
                    </a:lnTo>
                    <a:lnTo>
                      <a:pt x="420" y="378"/>
                    </a:lnTo>
                    <a:lnTo>
                      <a:pt x="426" y="372"/>
                    </a:lnTo>
                    <a:lnTo>
                      <a:pt x="432" y="372"/>
                    </a:lnTo>
                    <a:lnTo>
                      <a:pt x="444" y="378"/>
                    </a:lnTo>
                    <a:lnTo>
                      <a:pt x="450" y="384"/>
                    </a:lnTo>
                    <a:lnTo>
                      <a:pt x="462" y="384"/>
                    </a:lnTo>
                    <a:lnTo>
                      <a:pt x="468" y="378"/>
                    </a:lnTo>
                    <a:lnTo>
                      <a:pt x="480" y="354"/>
                    </a:lnTo>
                    <a:lnTo>
                      <a:pt x="480" y="330"/>
                    </a:lnTo>
                    <a:lnTo>
                      <a:pt x="534" y="276"/>
                    </a:lnTo>
                    <a:lnTo>
                      <a:pt x="534" y="264"/>
                    </a:lnTo>
                    <a:lnTo>
                      <a:pt x="540" y="252"/>
                    </a:lnTo>
                    <a:lnTo>
                      <a:pt x="540" y="204"/>
                    </a:lnTo>
                    <a:lnTo>
                      <a:pt x="528" y="192"/>
                    </a:lnTo>
                    <a:lnTo>
                      <a:pt x="510" y="192"/>
                    </a:lnTo>
                    <a:lnTo>
                      <a:pt x="510" y="186"/>
                    </a:lnTo>
                    <a:lnTo>
                      <a:pt x="492" y="168"/>
                    </a:lnTo>
                    <a:lnTo>
                      <a:pt x="486" y="150"/>
                    </a:lnTo>
                    <a:lnTo>
                      <a:pt x="462" y="126"/>
                    </a:lnTo>
                    <a:lnTo>
                      <a:pt x="456" y="114"/>
                    </a:lnTo>
                    <a:lnTo>
                      <a:pt x="432" y="96"/>
                    </a:lnTo>
                    <a:lnTo>
                      <a:pt x="396" y="84"/>
                    </a:lnTo>
                    <a:lnTo>
                      <a:pt x="366" y="78"/>
                    </a:lnTo>
                    <a:lnTo>
                      <a:pt x="348" y="78"/>
                    </a:lnTo>
                    <a:lnTo>
                      <a:pt x="342" y="72"/>
                    </a:lnTo>
                    <a:lnTo>
                      <a:pt x="330" y="72"/>
                    </a:lnTo>
                    <a:lnTo>
                      <a:pt x="318" y="60"/>
                    </a:lnTo>
                    <a:lnTo>
                      <a:pt x="294" y="48"/>
                    </a:lnTo>
                    <a:lnTo>
                      <a:pt x="288" y="36"/>
                    </a:lnTo>
                    <a:lnTo>
                      <a:pt x="288" y="30"/>
                    </a:lnTo>
                    <a:lnTo>
                      <a:pt x="282" y="18"/>
                    </a:lnTo>
                    <a:lnTo>
                      <a:pt x="276" y="12"/>
                    </a:lnTo>
                    <a:lnTo>
                      <a:pt x="252" y="18"/>
                    </a:lnTo>
                    <a:lnTo>
                      <a:pt x="246" y="6"/>
                    </a:lnTo>
                    <a:lnTo>
                      <a:pt x="246" y="0"/>
                    </a:lnTo>
                    <a:lnTo>
                      <a:pt x="240" y="0"/>
                    </a:lnTo>
                    <a:lnTo>
                      <a:pt x="234" y="6"/>
                    </a:lnTo>
                    <a:lnTo>
                      <a:pt x="234" y="12"/>
                    </a:lnTo>
                    <a:lnTo>
                      <a:pt x="228" y="24"/>
                    </a:lnTo>
                    <a:lnTo>
                      <a:pt x="228" y="54"/>
                    </a:lnTo>
                    <a:lnTo>
                      <a:pt x="246" y="72"/>
                    </a:lnTo>
                    <a:lnTo>
                      <a:pt x="246" y="78"/>
                    </a:lnTo>
                    <a:lnTo>
                      <a:pt x="240" y="78"/>
                    </a:lnTo>
                    <a:lnTo>
                      <a:pt x="240" y="72"/>
                    </a:lnTo>
                    <a:lnTo>
                      <a:pt x="228" y="72"/>
                    </a:lnTo>
                    <a:lnTo>
                      <a:pt x="228" y="78"/>
                    </a:lnTo>
                    <a:lnTo>
                      <a:pt x="222" y="84"/>
                    </a:lnTo>
                    <a:lnTo>
                      <a:pt x="222" y="96"/>
                    </a:lnTo>
                    <a:lnTo>
                      <a:pt x="216" y="108"/>
                    </a:lnTo>
                    <a:lnTo>
                      <a:pt x="216" y="120"/>
                    </a:lnTo>
                    <a:lnTo>
                      <a:pt x="210" y="132"/>
                    </a:lnTo>
                    <a:lnTo>
                      <a:pt x="204" y="138"/>
                    </a:lnTo>
                    <a:lnTo>
                      <a:pt x="198" y="150"/>
                    </a:lnTo>
                    <a:lnTo>
                      <a:pt x="192" y="156"/>
                    </a:lnTo>
                    <a:lnTo>
                      <a:pt x="192" y="168"/>
                    </a:lnTo>
                    <a:lnTo>
                      <a:pt x="210" y="204"/>
                    </a:lnTo>
                    <a:lnTo>
                      <a:pt x="216" y="210"/>
                    </a:lnTo>
                    <a:lnTo>
                      <a:pt x="216" y="222"/>
                    </a:lnTo>
                    <a:lnTo>
                      <a:pt x="222" y="228"/>
                    </a:lnTo>
                    <a:lnTo>
                      <a:pt x="234" y="234"/>
                    </a:lnTo>
                    <a:lnTo>
                      <a:pt x="240" y="240"/>
                    </a:lnTo>
                    <a:lnTo>
                      <a:pt x="204" y="414"/>
                    </a:lnTo>
                    <a:lnTo>
                      <a:pt x="0" y="486"/>
                    </a:lnTo>
                    <a:lnTo>
                      <a:pt x="84" y="672"/>
                    </a:lnTo>
                    <a:lnTo>
                      <a:pt x="114" y="660"/>
                    </a:lnTo>
                    <a:lnTo>
                      <a:pt x="198" y="636"/>
                    </a:lnTo>
                    <a:lnTo>
                      <a:pt x="228" y="624"/>
                    </a:lnTo>
                    <a:lnTo>
                      <a:pt x="246" y="618"/>
                    </a:lnTo>
                    <a:lnTo>
                      <a:pt x="252" y="606"/>
                    </a:lnTo>
                    <a:lnTo>
                      <a:pt x="252" y="594"/>
                    </a:lnTo>
                    <a:lnTo>
                      <a:pt x="258" y="582"/>
                    </a:lnTo>
                    <a:lnTo>
                      <a:pt x="258" y="56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32" name="Philippines"/>
              <p:cNvSpPr>
                <a:spLocks noEditPoints="1"/>
              </p:cNvSpPr>
              <p:nvPr/>
            </p:nvSpPr>
            <p:spPr bwMode="auto">
              <a:xfrm>
                <a:off x="4780" y="1924"/>
                <a:ext cx="183" cy="307"/>
              </a:xfrm>
              <a:custGeom>
                <a:avLst/>
                <a:gdLst>
                  <a:gd name="T0" fmla="*/ 2147483647 w 714"/>
                  <a:gd name="T1" fmla="*/ 2147483647 h 1200"/>
                  <a:gd name="T2" fmla="*/ 2147483647 w 714"/>
                  <a:gd name="T3" fmla="*/ 2147483647 h 1200"/>
                  <a:gd name="T4" fmla="*/ 2147483647 w 714"/>
                  <a:gd name="T5" fmla="*/ 2147483647 h 1200"/>
                  <a:gd name="T6" fmla="*/ 2147483647 w 714"/>
                  <a:gd name="T7" fmla="*/ 2147483647 h 1200"/>
                  <a:gd name="T8" fmla="*/ 2147483647 w 714"/>
                  <a:gd name="T9" fmla="*/ 2147483647 h 1200"/>
                  <a:gd name="T10" fmla="*/ 2147483647 w 714"/>
                  <a:gd name="T11" fmla="*/ 2147483647 h 1200"/>
                  <a:gd name="T12" fmla="*/ 2147483647 w 714"/>
                  <a:gd name="T13" fmla="*/ 2147483647 h 1200"/>
                  <a:gd name="T14" fmla="*/ 2147483647 w 714"/>
                  <a:gd name="T15" fmla="*/ 2147483647 h 1200"/>
                  <a:gd name="T16" fmla="*/ 2147483647 w 714"/>
                  <a:gd name="T17" fmla="*/ 2147483647 h 1200"/>
                  <a:gd name="T18" fmla="*/ 2147483647 w 714"/>
                  <a:gd name="T19" fmla="*/ 2147483647 h 1200"/>
                  <a:gd name="T20" fmla="*/ 2147483647 w 714"/>
                  <a:gd name="T21" fmla="*/ 2147483647 h 1200"/>
                  <a:gd name="T22" fmla="*/ 2147483647 w 714"/>
                  <a:gd name="T23" fmla="*/ 2147483647 h 1200"/>
                  <a:gd name="T24" fmla="*/ 2147483647 w 714"/>
                  <a:gd name="T25" fmla="*/ 2147483647 h 1200"/>
                  <a:gd name="T26" fmla="*/ 2147483647 w 714"/>
                  <a:gd name="T27" fmla="*/ 2147483647 h 1200"/>
                  <a:gd name="T28" fmla="*/ 2147483647 w 714"/>
                  <a:gd name="T29" fmla="*/ 2147483647 h 1200"/>
                  <a:gd name="T30" fmla="*/ 2147483647 w 714"/>
                  <a:gd name="T31" fmla="*/ 2147483647 h 1200"/>
                  <a:gd name="T32" fmla="*/ 2147483647 w 714"/>
                  <a:gd name="T33" fmla="*/ 2147483647 h 1200"/>
                  <a:gd name="T34" fmla="*/ 2147483647 w 714"/>
                  <a:gd name="T35" fmla="*/ 2147483647 h 1200"/>
                  <a:gd name="T36" fmla="*/ 2147483647 w 714"/>
                  <a:gd name="T37" fmla="*/ 2147483647 h 1200"/>
                  <a:gd name="T38" fmla="*/ 2147483647 w 714"/>
                  <a:gd name="T39" fmla="*/ 2147483647 h 1200"/>
                  <a:gd name="T40" fmla="*/ 2147483647 w 714"/>
                  <a:gd name="T41" fmla="*/ 2147483647 h 1200"/>
                  <a:gd name="T42" fmla="*/ 2147483647 w 714"/>
                  <a:gd name="T43" fmla="*/ 2147483647 h 1200"/>
                  <a:gd name="T44" fmla="*/ 2147483647 w 714"/>
                  <a:gd name="T45" fmla="*/ 2147483647 h 1200"/>
                  <a:gd name="T46" fmla="*/ 2147483647 w 714"/>
                  <a:gd name="T47" fmla="*/ 2147483647 h 1200"/>
                  <a:gd name="T48" fmla="*/ 2147483647 w 714"/>
                  <a:gd name="T49" fmla="*/ 2147483647 h 1200"/>
                  <a:gd name="T50" fmla="*/ 2147483647 w 714"/>
                  <a:gd name="T51" fmla="*/ 2147483647 h 1200"/>
                  <a:gd name="T52" fmla="*/ 2147483647 w 714"/>
                  <a:gd name="T53" fmla="*/ 2147483647 h 1200"/>
                  <a:gd name="T54" fmla="*/ 2147483647 w 714"/>
                  <a:gd name="T55" fmla="*/ 2147483647 h 1200"/>
                  <a:gd name="T56" fmla="*/ 2147483647 w 714"/>
                  <a:gd name="T57" fmla="*/ 2147483647 h 1200"/>
                  <a:gd name="T58" fmla="*/ 2147483647 w 714"/>
                  <a:gd name="T59" fmla="*/ 2147483647 h 1200"/>
                  <a:gd name="T60" fmla="*/ 2147483647 w 714"/>
                  <a:gd name="T61" fmla="*/ 2147483647 h 1200"/>
                  <a:gd name="T62" fmla="*/ 2147483647 w 714"/>
                  <a:gd name="T63" fmla="*/ 2147483647 h 1200"/>
                  <a:gd name="T64" fmla="*/ 2147483647 w 714"/>
                  <a:gd name="T65" fmla="*/ 2147483647 h 1200"/>
                  <a:gd name="T66" fmla="*/ 2147483647 w 714"/>
                  <a:gd name="T67" fmla="*/ 2147483647 h 1200"/>
                  <a:gd name="T68" fmla="*/ 2147483647 w 714"/>
                  <a:gd name="T69" fmla="*/ 2147483647 h 1200"/>
                  <a:gd name="T70" fmla="*/ 2147483647 w 714"/>
                  <a:gd name="T71" fmla="*/ 2147483647 h 1200"/>
                  <a:gd name="T72" fmla="*/ 2147483647 w 714"/>
                  <a:gd name="T73" fmla="*/ 2147483647 h 1200"/>
                  <a:gd name="T74" fmla="*/ 2147483647 w 714"/>
                  <a:gd name="T75" fmla="*/ 2147483647 h 1200"/>
                  <a:gd name="T76" fmla="*/ 2147483647 w 714"/>
                  <a:gd name="T77" fmla="*/ 2147483647 h 1200"/>
                  <a:gd name="T78" fmla="*/ 2147483647 w 714"/>
                  <a:gd name="T79" fmla="*/ 0 h 1200"/>
                  <a:gd name="T80" fmla="*/ 2147483647 w 714"/>
                  <a:gd name="T81" fmla="*/ 2147483647 h 1200"/>
                  <a:gd name="T82" fmla="*/ 2147483647 w 714"/>
                  <a:gd name="T83" fmla="*/ 2147483647 h 1200"/>
                  <a:gd name="T84" fmla="*/ 2147483647 w 714"/>
                  <a:gd name="T85" fmla="*/ 2147483647 h 1200"/>
                  <a:gd name="T86" fmla="*/ 2147483647 w 714"/>
                  <a:gd name="T87" fmla="*/ 2147483647 h 1200"/>
                  <a:gd name="T88" fmla="*/ 2147483647 w 714"/>
                  <a:gd name="T89" fmla="*/ 2147483647 h 1200"/>
                  <a:gd name="T90" fmla="*/ 2147483647 w 714"/>
                  <a:gd name="T91" fmla="*/ 2147483647 h 1200"/>
                  <a:gd name="T92" fmla="*/ 2147483647 w 714"/>
                  <a:gd name="T93" fmla="*/ 2147483647 h 1200"/>
                  <a:gd name="T94" fmla="*/ 2147483647 w 714"/>
                  <a:gd name="T95" fmla="*/ 2147483647 h 1200"/>
                  <a:gd name="T96" fmla="*/ 2147483647 w 714"/>
                  <a:gd name="T97" fmla="*/ 2147483647 h 1200"/>
                  <a:gd name="T98" fmla="*/ 2147483647 w 714"/>
                  <a:gd name="T99" fmla="*/ 2147483647 h 1200"/>
                  <a:gd name="T100" fmla="*/ 2147483647 w 714"/>
                  <a:gd name="T101" fmla="*/ 2147483647 h 1200"/>
                  <a:gd name="T102" fmla="*/ 2147483647 w 714"/>
                  <a:gd name="T103" fmla="*/ 2147483647 h 1200"/>
                  <a:gd name="T104" fmla="*/ 2147483647 w 714"/>
                  <a:gd name="T105" fmla="*/ 2147483647 h 1200"/>
                  <a:gd name="T106" fmla="*/ 2147483647 w 714"/>
                  <a:gd name="T107" fmla="*/ 2147483647 h 1200"/>
                  <a:gd name="T108" fmla="*/ 2147483647 w 714"/>
                  <a:gd name="T109" fmla="*/ 2147483647 h 1200"/>
                  <a:gd name="T110" fmla="*/ 2147483647 w 714"/>
                  <a:gd name="T111" fmla="*/ 2147483647 h 1200"/>
                  <a:gd name="T112" fmla="*/ 2147483647 w 714"/>
                  <a:gd name="T113" fmla="*/ 2147483647 h 1200"/>
                  <a:gd name="T114" fmla="*/ 2147483647 w 714"/>
                  <a:gd name="T115" fmla="*/ 2147483647 h 1200"/>
                  <a:gd name="T116" fmla="*/ 2147483647 w 714"/>
                  <a:gd name="T117" fmla="*/ 2147483647 h 12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14"/>
                  <a:gd name="T178" fmla="*/ 0 h 1200"/>
                  <a:gd name="T179" fmla="*/ 714 w 714"/>
                  <a:gd name="T180" fmla="*/ 1200 h 120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14" h="1200">
                    <a:moveTo>
                      <a:pt x="702" y="1140"/>
                    </a:moveTo>
                    <a:lnTo>
                      <a:pt x="690" y="1170"/>
                    </a:lnTo>
                    <a:lnTo>
                      <a:pt x="696" y="1200"/>
                    </a:lnTo>
                    <a:lnTo>
                      <a:pt x="714" y="1182"/>
                    </a:lnTo>
                    <a:lnTo>
                      <a:pt x="714" y="1140"/>
                    </a:lnTo>
                    <a:lnTo>
                      <a:pt x="702" y="1140"/>
                    </a:lnTo>
                    <a:close/>
                    <a:moveTo>
                      <a:pt x="582" y="1176"/>
                    </a:moveTo>
                    <a:lnTo>
                      <a:pt x="600" y="1140"/>
                    </a:lnTo>
                    <a:lnTo>
                      <a:pt x="576" y="1134"/>
                    </a:lnTo>
                    <a:lnTo>
                      <a:pt x="582" y="1176"/>
                    </a:lnTo>
                    <a:close/>
                    <a:moveTo>
                      <a:pt x="246" y="1038"/>
                    </a:moveTo>
                    <a:lnTo>
                      <a:pt x="264" y="1050"/>
                    </a:lnTo>
                    <a:lnTo>
                      <a:pt x="282" y="1020"/>
                    </a:lnTo>
                    <a:lnTo>
                      <a:pt x="258" y="1008"/>
                    </a:lnTo>
                    <a:lnTo>
                      <a:pt x="246" y="1038"/>
                    </a:lnTo>
                    <a:close/>
                    <a:moveTo>
                      <a:pt x="504" y="558"/>
                    </a:moveTo>
                    <a:lnTo>
                      <a:pt x="540" y="576"/>
                    </a:lnTo>
                    <a:lnTo>
                      <a:pt x="540" y="582"/>
                    </a:lnTo>
                    <a:lnTo>
                      <a:pt x="534" y="588"/>
                    </a:lnTo>
                    <a:lnTo>
                      <a:pt x="504" y="588"/>
                    </a:lnTo>
                    <a:lnTo>
                      <a:pt x="570" y="642"/>
                    </a:lnTo>
                    <a:lnTo>
                      <a:pt x="570" y="618"/>
                    </a:lnTo>
                    <a:lnTo>
                      <a:pt x="600" y="624"/>
                    </a:lnTo>
                    <a:lnTo>
                      <a:pt x="576" y="588"/>
                    </a:lnTo>
                    <a:lnTo>
                      <a:pt x="576" y="582"/>
                    </a:lnTo>
                    <a:lnTo>
                      <a:pt x="570" y="576"/>
                    </a:lnTo>
                    <a:lnTo>
                      <a:pt x="570" y="558"/>
                    </a:lnTo>
                    <a:lnTo>
                      <a:pt x="564" y="546"/>
                    </a:lnTo>
                    <a:lnTo>
                      <a:pt x="534" y="516"/>
                    </a:lnTo>
                    <a:lnTo>
                      <a:pt x="522" y="510"/>
                    </a:lnTo>
                    <a:lnTo>
                      <a:pt x="504" y="504"/>
                    </a:lnTo>
                    <a:lnTo>
                      <a:pt x="492" y="498"/>
                    </a:lnTo>
                    <a:lnTo>
                      <a:pt x="474" y="498"/>
                    </a:lnTo>
                    <a:lnTo>
                      <a:pt x="468" y="504"/>
                    </a:lnTo>
                    <a:lnTo>
                      <a:pt x="468" y="528"/>
                    </a:lnTo>
                    <a:lnTo>
                      <a:pt x="492" y="552"/>
                    </a:lnTo>
                    <a:lnTo>
                      <a:pt x="504" y="558"/>
                    </a:lnTo>
                    <a:close/>
                    <a:moveTo>
                      <a:pt x="462" y="666"/>
                    </a:moveTo>
                    <a:lnTo>
                      <a:pt x="474" y="750"/>
                    </a:lnTo>
                    <a:lnTo>
                      <a:pt x="486" y="672"/>
                    </a:lnTo>
                    <a:lnTo>
                      <a:pt x="462" y="618"/>
                    </a:lnTo>
                    <a:lnTo>
                      <a:pt x="438" y="618"/>
                    </a:lnTo>
                    <a:lnTo>
                      <a:pt x="462" y="666"/>
                    </a:lnTo>
                    <a:close/>
                    <a:moveTo>
                      <a:pt x="492" y="738"/>
                    </a:moveTo>
                    <a:lnTo>
                      <a:pt x="522" y="738"/>
                    </a:lnTo>
                    <a:lnTo>
                      <a:pt x="528" y="708"/>
                    </a:lnTo>
                    <a:lnTo>
                      <a:pt x="498" y="702"/>
                    </a:lnTo>
                    <a:lnTo>
                      <a:pt x="492" y="738"/>
                    </a:lnTo>
                    <a:close/>
                    <a:moveTo>
                      <a:pt x="570" y="660"/>
                    </a:moveTo>
                    <a:lnTo>
                      <a:pt x="546" y="648"/>
                    </a:lnTo>
                    <a:lnTo>
                      <a:pt x="528" y="630"/>
                    </a:lnTo>
                    <a:lnTo>
                      <a:pt x="528" y="624"/>
                    </a:lnTo>
                    <a:lnTo>
                      <a:pt x="522" y="618"/>
                    </a:lnTo>
                    <a:lnTo>
                      <a:pt x="486" y="618"/>
                    </a:lnTo>
                    <a:lnTo>
                      <a:pt x="492" y="660"/>
                    </a:lnTo>
                    <a:lnTo>
                      <a:pt x="510" y="654"/>
                    </a:lnTo>
                    <a:lnTo>
                      <a:pt x="522" y="678"/>
                    </a:lnTo>
                    <a:lnTo>
                      <a:pt x="570" y="714"/>
                    </a:lnTo>
                    <a:lnTo>
                      <a:pt x="570" y="660"/>
                    </a:lnTo>
                    <a:close/>
                    <a:moveTo>
                      <a:pt x="162" y="600"/>
                    </a:moveTo>
                    <a:lnTo>
                      <a:pt x="144" y="582"/>
                    </a:lnTo>
                    <a:lnTo>
                      <a:pt x="138" y="606"/>
                    </a:lnTo>
                    <a:lnTo>
                      <a:pt x="132" y="618"/>
                    </a:lnTo>
                    <a:lnTo>
                      <a:pt x="126" y="624"/>
                    </a:lnTo>
                    <a:lnTo>
                      <a:pt x="120" y="642"/>
                    </a:lnTo>
                    <a:lnTo>
                      <a:pt x="120" y="654"/>
                    </a:lnTo>
                    <a:lnTo>
                      <a:pt x="126" y="660"/>
                    </a:lnTo>
                    <a:lnTo>
                      <a:pt x="138" y="666"/>
                    </a:lnTo>
                    <a:lnTo>
                      <a:pt x="150" y="678"/>
                    </a:lnTo>
                    <a:lnTo>
                      <a:pt x="144" y="684"/>
                    </a:lnTo>
                    <a:lnTo>
                      <a:pt x="120" y="696"/>
                    </a:lnTo>
                    <a:lnTo>
                      <a:pt x="114" y="702"/>
                    </a:lnTo>
                    <a:lnTo>
                      <a:pt x="102" y="708"/>
                    </a:lnTo>
                    <a:lnTo>
                      <a:pt x="96" y="732"/>
                    </a:lnTo>
                    <a:lnTo>
                      <a:pt x="72" y="750"/>
                    </a:lnTo>
                    <a:lnTo>
                      <a:pt x="72" y="762"/>
                    </a:lnTo>
                    <a:lnTo>
                      <a:pt x="60" y="774"/>
                    </a:lnTo>
                    <a:lnTo>
                      <a:pt x="48" y="780"/>
                    </a:lnTo>
                    <a:lnTo>
                      <a:pt x="42" y="786"/>
                    </a:lnTo>
                    <a:lnTo>
                      <a:pt x="30" y="792"/>
                    </a:lnTo>
                    <a:lnTo>
                      <a:pt x="24" y="798"/>
                    </a:lnTo>
                    <a:lnTo>
                      <a:pt x="18" y="798"/>
                    </a:lnTo>
                    <a:lnTo>
                      <a:pt x="18" y="804"/>
                    </a:lnTo>
                    <a:lnTo>
                      <a:pt x="12" y="810"/>
                    </a:lnTo>
                    <a:lnTo>
                      <a:pt x="0" y="834"/>
                    </a:lnTo>
                    <a:lnTo>
                      <a:pt x="0" y="864"/>
                    </a:lnTo>
                    <a:lnTo>
                      <a:pt x="30" y="834"/>
                    </a:lnTo>
                    <a:lnTo>
                      <a:pt x="30" y="816"/>
                    </a:lnTo>
                    <a:lnTo>
                      <a:pt x="36" y="810"/>
                    </a:lnTo>
                    <a:lnTo>
                      <a:pt x="42" y="810"/>
                    </a:lnTo>
                    <a:lnTo>
                      <a:pt x="78" y="798"/>
                    </a:lnTo>
                    <a:lnTo>
                      <a:pt x="84" y="792"/>
                    </a:lnTo>
                    <a:lnTo>
                      <a:pt x="84" y="762"/>
                    </a:lnTo>
                    <a:lnTo>
                      <a:pt x="90" y="750"/>
                    </a:lnTo>
                    <a:lnTo>
                      <a:pt x="96" y="744"/>
                    </a:lnTo>
                    <a:lnTo>
                      <a:pt x="114" y="738"/>
                    </a:lnTo>
                    <a:lnTo>
                      <a:pt x="126" y="732"/>
                    </a:lnTo>
                    <a:lnTo>
                      <a:pt x="144" y="720"/>
                    </a:lnTo>
                    <a:lnTo>
                      <a:pt x="162" y="714"/>
                    </a:lnTo>
                    <a:lnTo>
                      <a:pt x="168" y="702"/>
                    </a:lnTo>
                    <a:lnTo>
                      <a:pt x="174" y="696"/>
                    </a:lnTo>
                    <a:lnTo>
                      <a:pt x="174" y="684"/>
                    </a:lnTo>
                    <a:lnTo>
                      <a:pt x="156" y="648"/>
                    </a:lnTo>
                    <a:lnTo>
                      <a:pt x="156" y="624"/>
                    </a:lnTo>
                    <a:lnTo>
                      <a:pt x="162" y="612"/>
                    </a:lnTo>
                    <a:lnTo>
                      <a:pt x="162" y="600"/>
                    </a:lnTo>
                    <a:close/>
                    <a:moveTo>
                      <a:pt x="330" y="1026"/>
                    </a:moveTo>
                    <a:lnTo>
                      <a:pt x="372" y="1056"/>
                    </a:lnTo>
                    <a:lnTo>
                      <a:pt x="372" y="1020"/>
                    </a:lnTo>
                    <a:lnTo>
                      <a:pt x="348" y="1002"/>
                    </a:lnTo>
                    <a:lnTo>
                      <a:pt x="330" y="1026"/>
                    </a:lnTo>
                    <a:close/>
                    <a:moveTo>
                      <a:pt x="660" y="840"/>
                    </a:moveTo>
                    <a:lnTo>
                      <a:pt x="660" y="816"/>
                    </a:lnTo>
                    <a:lnTo>
                      <a:pt x="654" y="804"/>
                    </a:lnTo>
                    <a:lnTo>
                      <a:pt x="654" y="792"/>
                    </a:lnTo>
                    <a:lnTo>
                      <a:pt x="642" y="780"/>
                    </a:lnTo>
                    <a:lnTo>
                      <a:pt x="630" y="774"/>
                    </a:lnTo>
                    <a:lnTo>
                      <a:pt x="600" y="744"/>
                    </a:lnTo>
                    <a:lnTo>
                      <a:pt x="588" y="738"/>
                    </a:lnTo>
                    <a:lnTo>
                      <a:pt x="582" y="738"/>
                    </a:lnTo>
                    <a:lnTo>
                      <a:pt x="576" y="744"/>
                    </a:lnTo>
                    <a:lnTo>
                      <a:pt x="582" y="750"/>
                    </a:lnTo>
                    <a:lnTo>
                      <a:pt x="588" y="762"/>
                    </a:lnTo>
                    <a:lnTo>
                      <a:pt x="594" y="768"/>
                    </a:lnTo>
                    <a:lnTo>
                      <a:pt x="606" y="774"/>
                    </a:lnTo>
                    <a:lnTo>
                      <a:pt x="606" y="786"/>
                    </a:lnTo>
                    <a:lnTo>
                      <a:pt x="600" y="786"/>
                    </a:lnTo>
                    <a:lnTo>
                      <a:pt x="588" y="792"/>
                    </a:lnTo>
                    <a:lnTo>
                      <a:pt x="570" y="792"/>
                    </a:lnTo>
                    <a:lnTo>
                      <a:pt x="558" y="798"/>
                    </a:lnTo>
                    <a:lnTo>
                      <a:pt x="546" y="798"/>
                    </a:lnTo>
                    <a:lnTo>
                      <a:pt x="546" y="828"/>
                    </a:lnTo>
                    <a:lnTo>
                      <a:pt x="528" y="828"/>
                    </a:lnTo>
                    <a:lnTo>
                      <a:pt x="522" y="846"/>
                    </a:lnTo>
                    <a:lnTo>
                      <a:pt x="498" y="864"/>
                    </a:lnTo>
                    <a:lnTo>
                      <a:pt x="492" y="864"/>
                    </a:lnTo>
                    <a:lnTo>
                      <a:pt x="486" y="858"/>
                    </a:lnTo>
                    <a:lnTo>
                      <a:pt x="474" y="852"/>
                    </a:lnTo>
                    <a:lnTo>
                      <a:pt x="462" y="852"/>
                    </a:lnTo>
                    <a:lnTo>
                      <a:pt x="450" y="846"/>
                    </a:lnTo>
                    <a:lnTo>
                      <a:pt x="438" y="858"/>
                    </a:lnTo>
                    <a:lnTo>
                      <a:pt x="432" y="870"/>
                    </a:lnTo>
                    <a:lnTo>
                      <a:pt x="420" y="882"/>
                    </a:lnTo>
                    <a:lnTo>
                      <a:pt x="414" y="894"/>
                    </a:lnTo>
                    <a:lnTo>
                      <a:pt x="408" y="900"/>
                    </a:lnTo>
                    <a:lnTo>
                      <a:pt x="408" y="906"/>
                    </a:lnTo>
                    <a:lnTo>
                      <a:pt x="408" y="900"/>
                    </a:lnTo>
                    <a:lnTo>
                      <a:pt x="396" y="888"/>
                    </a:lnTo>
                    <a:lnTo>
                      <a:pt x="384" y="888"/>
                    </a:lnTo>
                    <a:lnTo>
                      <a:pt x="378" y="900"/>
                    </a:lnTo>
                    <a:lnTo>
                      <a:pt x="378" y="912"/>
                    </a:lnTo>
                    <a:lnTo>
                      <a:pt x="372" y="924"/>
                    </a:lnTo>
                    <a:lnTo>
                      <a:pt x="366" y="930"/>
                    </a:lnTo>
                    <a:lnTo>
                      <a:pt x="360" y="942"/>
                    </a:lnTo>
                    <a:lnTo>
                      <a:pt x="384" y="960"/>
                    </a:lnTo>
                    <a:lnTo>
                      <a:pt x="402" y="942"/>
                    </a:lnTo>
                    <a:lnTo>
                      <a:pt x="414" y="966"/>
                    </a:lnTo>
                    <a:lnTo>
                      <a:pt x="420" y="960"/>
                    </a:lnTo>
                    <a:lnTo>
                      <a:pt x="432" y="954"/>
                    </a:lnTo>
                    <a:lnTo>
                      <a:pt x="450" y="936"/>
                    </a:lnTo>
                    <a:lnTo>
                      <a:pt x="462" y="930"/>
                    </a:lnTo>
                    <a:lnTo>
                      <a:pt x="474" y="930"/>
                    </a:lnTo>
                    <a:lnTo>
                      <a:pt x="498" y="954"/>
                    </a:lnTo>
                    <a:lnTo>
                      <a:pt x="510" y="960"/>
                    </a:lnTo>
                    <a:lnTo>
                      <a:pt x="492" y="978"/>
                    </a:lnTo>
                    <a:lnTo>
                      <a:pt x="492" y="990"/>
                    </a:lnTo>
                    <a:lnTo>
                      <a:pt x="510" y="1026"/>
                    </a:lnTo>
                    <a:lnTo>
                      <a:pt x="522" y="1044"/>
                    </a:lnTo>
                    <a:lnTo>
                      <a:pt x="534" y="1056"/>
                    </a:lnTo>
                    <a:lnTo>
                      <a:pt x="546" y="1062"/>
                    </a:lnTo>
                    <a:lnTo>
                      <a:pt x="558" y="1062"/>
                    </a:lnTo>
                    <a:lnTo>
                      <a:pt x="570" y="1068"/>
                    </a:lnTo>
                    <a:lnTo>
                      <a:pt x="582" y="1068"/>
                    </a:lnTo>
                    <a:lnTo>
                      <a:pt x="606" y="1050"/>
                    </a:lnTo>
                    <a:lnTo>
                      <a:pt x="606" y="1074"/>
                    </a:lnTo>
                    <a:lnTo>
                      <a:pt x="630" y="1074"/>
                    </a:lnTo>
                    <a:lnTo>
                      <a:pt x="630" y="1038"/>
                    </a:lnTo>
                    <a:lnTo>
                      <a:pt x="624" y="1032"/>
                    </a:lnTo>
                    <a:lnTo>
                      <a:pt x="606" y="996"/>
                    </a:lnTo>
                    <a:lnTo>
                      <a:pt x="606" y="984"/>
                    </a:lnTo>
                    <a:lnTo>
                      <a:pt x="612" y="972"/>
                    </a:lnTo>
                    <a:lnTo>
                      <a:pt x="624" y="960"/>
                    </a:lnTo>
                    <a:lnTo>
                      <a:pt x="654" y="1014"/>
                    </a:lnTo>
                    <a:lnTo>
                      <a:pt x="654" y="1008"/>
                    </a:lnTo>
                    <a:lnTo>
                      <a:pt x="660" y="1002"/>
                    </a:lnTo>
                    <a:lnTo>
                      <a:pt x="672" y="978"/>
                    </a:lnTo>
                    <a:lnTo>
                      <a:pt x="678" y="960"/>
                    </a:lnTo>
                    <a:lnTo>
                      <a:pt x="678" y="936"/>
                    </a:lnTo>
                    <a:lnTo>
                      <a:pt x="672" y="918"/>
                    </a:lnTo>
                    <a:lnTo>
                      <a:pt x="666" y="912"/>
                    </a:lnTo>
                    <a:lnTo>
                      <a:pt x="660" y="900"/>
                    </a:lnTo>
                    <a:lnTo>
                      <a:pt x="660" y="840"/>
                    </a:lnTo>
                    <a:close/>
                    <a:moveTo>
                      <a:pt x="330" y="384"/>
                    </a:moveTo>
                    <a:lnTo>
                      <a:pt x="348" y="384"/>
                    </a:lnTo>
                    <a:lnTo>
                      <a:pt x="354" y="390"/>
                    </a:lnTo>
                    <a:lnTo>
                      <a:pt x="366" y="396"/>
                    </a:lnTo>
                    <a:lnTo>
                      <a:pt x="366" y="408"/>
                    </a:lnTo>
                    <a:lnTo>
                      <a:pt x="372" y="420"/>
                    </a:lnTo>
                    <a:lnTo>
                      <a:pt x="384" y="438"/>
                    </a:lnTo>
                    <a:lnTo>
                      <a:pt x="396" y="450"/>
                    </a:lnTo>
                    <a:lnTo>
                      <a:pt x="414" y="462"/>
                    </a:lnTo>
                    <a:lnTo>
                      <a:pt x="432" y="462"/>
                    </a:lnTo>
                    <a:lnTo>
                      <a:pt x="444" y="438"/>
                    </a:lnTo>
                    <a:lnTo>
                      <a:pt x="444" y="426"/>
                    </a:lnTo>
                    <a:lnTo>
                      <a:pt x="432" y="402"/>
                    </a:lnTo>
                    <a:lnTo>
                      <a:pt x="420" y="396"/>
                    </a:lnTo>
                    <a:lnTo>
                      <a:pt x="408" y="396"/>
                    </a:lnTo>
                    <a:lnTo>
                      <a:pt x="408" y="390"/>
                    </a:lnTo>
                    <a:lnTo>
                      <a:pt x="414" y="384"/>
                    </a:lnTo>
                    <a:lnTo>
                      <a:pt x="414" y="378"/>
                    </a:lnTo>
                    <a:lnTo>
                      <a:pt x="420" y="372"/>
                    </a:lnTo>
                    <a:lnTo>
                      <a:pt x="408" y="372"/>
                    </a:lnTo>
                    <a:lnTo>
                      <a:pt x="396" y="366"/>
                    </a:lnTo>
                    <a:lnTo>
                      <a:pt x="390" y="360"/>
                    </a:lnTo>
                    <a:lnTo>
                      <a:pt x="372" y="360"/>
                    </a:lnTo>
                    <a:lnTo>
                      <a:pt x="366" y="366"/>
                    </a:lnTo>
                    <a:lnTo>
                      <a:pt x="354" y="372"/>
                    </a:lnTo>
                    <a:lnTo>
                      <a:pt x="342" y="360"/>
                    </a:lnTo>
                    <a:lnTo>
                      <a:pt x="330" y="354"/>
                    </a:lnTo>
                    <a:lnTo>
                      <a:pt x="312" y="354"/>
                    </a:lnTo>
                    <a:lnTo>
                      <a:pt x="300" y="366"/>
                    </a:lnTo>
                    <a:lnTo>
                      <a:pt x="288" y="372"/>
                    </a:lnTo>
                    <a:lnTo>
                      <a:pt x="282" y="372"/>
                    </a:lnTo>
                    <a:lnTo>
                      <a:pt x="264" y="354"/>
                    </a:lnTo>
                    <a:lnTo>
                      <a:pt x="258" y="342"/>
                    </a:lnTo>
                    <a:lnTo>
                      <a:pt x="258" y="252"/>
                    </a:lnTo>
                    <a:lnTo>
                      <a:pt x="270" y="228"/>
                    </a:lnTo>
                    <a:lnTo>
                      <a:pt x="270" y="222"/>
                    </a:lnTo>
                    <a:lnTo>
                      <a:pt x="288" y="204"/>
                    </a:lnTo>
                    <a:lnTo>
                      <a:pt x="288" y="174"/>
                    </a:lnTo>
                    <a:lnTo>
                      <a:pt x="276" y="150"/>
                    </a:lnTo>
                    <a:lnTo>
                      <a:pt x="276" y="126"/>
                    </a:lnTo>
                    <a:lnTo>
                      <a:pt x="282" y="108"/>
                    </a:lnTo>
                    <a:lnTo>
                      <a:pt x="282" y="72"/>
                    </a:lnTo>
                    <a:lnTo>
                      <a:pt x="264" y="54"/>
                    </a:lnTo>
                    <a:lnTo>
                      <a:pt x="264" y="36"/>
                    </a:lnTo>
                    <a:lnTo>
                      <a:pt x="258" y="30"/>
                    </a:lnTo>
                    <a:lnTo>
                      <a:pt x="258" y="6"/>
                    </a:lnTo>
                    <a:lnTo>
                      <a:pt x="252" y="0"/>
                    </a:lnTo>
                    <a:lnTo>
                      <a:pt x="240" y="0"/>
                    </a:lnTo>
                    <a:lnTo>
                      <a:pt x="234" y="6"/>
                    </a:lnTo>
                    <a:lnTo>
                      <a:pt x="234" y="12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204" y="24"/>
                    </a:lnTo>
                    <a:lnTo>
                      <a:pt x="192" y="18"/>
                    </a:lnTo>
                    <a:lnTo>
                      <a:pt x="186" y="12"/>
                    </a:lnTo>
                    <a:lnTo>
                      <a:pt x="174" y="12"/>
                    </a:lnTo>
                    <a:lnTo>
                      <a:pt x="162" y="18"/>
                    </a:lnTo>
                    <a:lnTo>
                      <a:pt x="162" y="36"/>
                    </a:lnTo>
                    <a:lnTo>
                      <a:pt x="156" y="42"/>
                    </a:lnTo>
                    <a:lnTo>
                      <a:pt x="156" y="48"/>
                    </a:lnTo>
                    <a:lnTo>
                      <a:pt x="144" y="72"/>
                    </a:lnTo>
                    <a:lnTo>
                      <a:pt x="132" y="84"/>
                    </a:lnTo>
                    <a:lnTo>
                      <a:pt x="132" y="96"/>
                    </a:lnTo>
                    <a:lnTo>
                      <a:pt x="138" y="102"/>
                    </a:lnTo>
                    <a:lnTo>
                      <a:pt x="144" y="114"/>
                    </a:lnTo>
                    <a:lnTo>
                      <a:pt x="150" y="132"/>
                    </a:lnTo>
                    <a:lnTo>
                      <a:pt x="156" y="138"/>
                    </a:lnTo>
                    <a:lnTo>
                      <a:pt x="156" y="150"/>
                    </a:lnTo>
                    <a:lnTo>
                      <a:pt x="150" y="162"/>
                    </a:lnTo>
                    <a:lnTo>
                      <a:pt x="150" y="168"/>
                    </a:lnTo>
                    <a:lnTo>
                      <a:pt x="144" y="174"/>
                    </a:lnTo>
                    <a:lnTo>
                      <a:pt x="138" y="186"/>
                    </a:lnTo>
                    <a:lnTo>
                      <a:pt x="138" y="198"/>
                    </a:lnTo>
                    <a:lnTo>
                      <a:pt x="150" y="210"/>
                    </a:lnTo>
                    <a:lnTo>
                      <a:pt x="150" y="216"/>
                    </a:lnTo>
                    <a:lnTo>
                      <a:pt x="144" y="222"/>
                    </a:lnTo>
                    <a:lnTo>
                      <a:pt x="138" y="222"/>
                    </a:lnTo>
                    <a:lnTo>
                      <a:pt x="126" y="228"/>
                    </a:lnTo>
                    <a:lnTo>
                      <a:pt x="120" y="228"/>
                    </a:lnTo>
                    <a:lnTo>
                      <a:pt x="120" y="210"/>
                    </a:lnTo>
                    <a:lnTo>
                      <a:pt x="114" y="204"/>
                    </a:lnTo>
                    <a:lnTo>
                      <a:pt x="114" y="252"/>
                    </a:lnTo>
                    <a:lnTo>
                      <a:pt x="150" y="306"/>
                    </a:lnTo>
                    <a:lnTo>
                      <a:pt x="174" y="330"/>
                    </a:lnTo>
                    <a:lnTo>
                      <a:pt x="186" y="348"/>
                    </a:lnTo>
                    <a:lnTo>
                      <a:pt x="204" y="384"/>
                    </a:lnTo>
                    <a:lnTo>
                      <a:pt x="216" y="402"/>
                    </a:lnTo>
                    <a:lnTo>
                      <a:pt x="228" y="408"/>
                    </a:lnTo>
                    <a:lnTo>
                      <a:pt x="252" y="408"/>
                    </a:lnTo>
                    <a:lnTo>
                      <a:pt x="258" y="396"/>
                    </a:lnTo>
                    <a:lnTo>
                      <a:pt x="270" y="390"/>
                    </a:lnTo>
                    <a:lnTo>
                      <a:pt x="276" y="384"/>
                    </a:lnTo>
                    <a:lnTo>
                      <a:pt x="288" y="384"/>
                    </a:lnTo>
                    <a:lnTo>
                      <a:pt x="294" y="396"/>
                    </a:lnTo>
                    <a:lnTo>
                      <a:pt x="306" y="402"/>
                    </a:lnTo>
                    <a:lnTo>
                      <a:pt x="324" y="420"/>
                    </a:lnTo>
                    <a:lnTo>
                      <a:pt x="342" y="420"/>
                    </a:lnTo>
                    <a:lnTo>
                      <a:pt x="342" y="402"/>
                    </a:lnTo>
                    <a:lnTo>
                      <a:pt x="336" y="396"/>
                    </a:lnTo>
                    <a:lnTo>
                      <a:pt x="330" y="384"/>
                    </a:lnTo>
                    <a:close/>
                    <a:moveTo>
                      <a:pt x="258" y="432"/>
                    </a:moveTo>
                    <a:lnTo>
                      <a:pt x="246" y="426"/>
                    </a:lnTo>
                    <a:lnTo>
                      <a:pt x="204" y="426"/>
                    </a:lnTo>
                    <a:lnTo>
                      <a:pt x="234" y="468"/>
                    </a:lnTo>
                    <a:lnTo>
                      <a:pt x="258" y="534"/>
                    </a:lnTo>
                    <a:lnTo>
                      <a:pt x="270" y="528"/>
                    </a:lnTo>
                    <a:lnTo>
                      <a:pt x="276" y="516"/>
                    </a:lnTo>
                    <a:lnTo>
                      <a:pt x="282" y="510"/>
                    </a:lnTo>
                    <a:lnTo>
                      <a:pt x="282" y="486"/>
                    </a:lnTo>
                    <a:lnTo>
                      <a:pt x="276" y="480"/>
                    </a:lnTo>
                    <a:lnTo>
                      <a:pt x="270" y="468"/>
                    </a:lnTo>
                    <a:lnTo>
                      <a:pt x="270" y="450"/>
                    </a:lnTo>
                    <a:lnTo>
                      <a:pt x="264" y="438"/>
                    </a:lnTo>
                    <a:lnTo>
                      <a:pt x="258" y="432"/>
                    </a:lnTo>
                    <a:close/>
                    <a:moveTo>
                      <a:pt x="330" y="648"/>
                    </a:moveTo>
                    <a:lnTo>
                      <a:pt x="336" y="660"/>
                    </a:lnTo>
                    <a:lnTo>
                      <a:pt x="354" y="678"/>
                    </a:lnTo>
                    <a:lnTo>
                      <a:pt x="360" y="672"/>
                    </a:lnTo>
                    <a:lnTo>
                      <a:pt x="372" y="666"/>
                    </a:lnTo>
                    <a:lnTo>
                      <a:pt x="378" y="660"/>
                    </a:lnTo>
                    <a:lnTo>
                      <a:pt x="384" y="660"/>
                    </a:lnTo>
                    <a:lnTo>
                      <a:pt x="390" y="666"/>
                    </a:lnTo>
                    <a:lnTo>
                      <a:pt x="390" y="696"/>
                    </a:lnTo>
                    <a:lnTo>
                      <a:pt x="402" y="708"/>
                    </a:lnTo>
                    <a:lnTo>
                      <a:pt x="396" y="720"/>
                    </a:lnTo>
                    <a:lnTo>
                      <a:pt x="390" y="726"/>
                    </a:lnTo>
                    <a:lnTo>
                      <a:pt x="372" y="762"/>
                    </a:lnTo>
                    <a:lnTo>
                      <a:pt x="372" y="786"/>
                    </a:lnTo>
                    <a:lnTo>
                      <a:pt x="378" y="792"/>
                    </a:lnTo>
                    <a:lnTo>
                      <a:pt x="384" y="804"/>
                    </a:lnTo>
                    <a:lnTo>
                      <a:pt x="396" y="804"/>
                    </a:lnTo>
                    <a:lnTo>
                      <a:pt x="408" y="798"/>
                    </a:lnTo>
                    <a:lnTo>
                      <a:pt x="420" y="798"/>
                    </a:lnTo>
                    <a:lnTo>
                      <a:pt x="432" y="792"/>
                    </a:lnTo>
                    <a:lnTo>
                      <a:pt x="438" y="786"/>
                    </a:lnTo>
                    <a:lnTo>
                      <a:pt x="438" y="768"/>
                    </a:lnTo>
                    <a:lnTo>
                      <a:pt x="432" y="756"/>
                    </a:lnTo>
                    <a:lnTo>
                      <a:pt x="426" y="738"/>
                    </a:lnTo>
                    <a:lnTo>
                      <a:pt x="426" y="726"/>
                    </a:lnTo>
                    <a:lnTo>
                      <a:pt x="432" y="714"/>
                    </a:lnTo>
                    <a:lnTo>
                      <a:pt x="444" y="678"/>
                    </a:lnTo>
                    <a:lnTo>
                      <a:pt x="444" y="660"/>
                    </a:lnTo>
                    <a:lnTo>
                      <a:pt x="438" y="648"/>
                    </a:lnTo>
                    <a:lnTo>
                      <a:pt x="432" y="642"/>
                    </a:lnTo>
                    <a:lnTo>
                      <a:pt x="426" y="642"/>
                    </a:lnTo>
                    <a:lnTo>
                      <a:pt x="414" y="654"/>
                    </a:lnTo>
                    <a:lnTo>
                      <a:pt x="402" y="660"/>
                    </a:lnTo>
                    <a:lnTo>
                      <a:pt x="396" y="660"/>
                    </a:lnTo>
                    <a:lnTo>
                      <a:pt x="396" y="648"/>
                    </a:lnTo>
                    <a:lnTo>
                      <a:pt x="408" y="624"/>
                    </a:lnTo>
                    <a:lnTo>
                      <a:pt x="408" y="612"/>
                    </a:lnTo>
                    <a:lnTo>
                      <a:pt x="414" y="600"/>
                    </a:lnTo>
                    <a:lnTo>
                      <a:pt x="414" y="594"/>
                    </a:lnTo>
                    <a:lnTo>
                      <a:pt x="408" y="588"/>
                    </a:lnTo>
                    <a:lnTo>
                      <a:pt x="372" y="570"/>
                    </a:lnTo>
                    <a:lnTo>
                      <a:pt x="366" y="564"/>
                    </a:lnTo>
                    <a:lnTo>
                      <a:pt x="330" y="564"/>
                    </a:lnTo>
                    <a:lnTo>
                      <a:pt x="324" y="570"/>
                    </a:lnTo>
                    <a:lnTo>
                      <a:pt x="324" y="576"/>
                    </a:lnTo>
                    <a:lnTo>
                      <a:pt x="330" y="582"/>
                    </a:lnTo>
                    <a:lnTo>
                      <a:pt x="336" y="582"/>
                    </a:lnTo>
                    <a:lnTo>
                      <a:pt x="342" y="594"/>
                    </a:lnTo>
                    <a:lnTo>
                      <a:pt x="342" y="600"/>
                    </a:lnTo>
                    <a:lnTo>
                      <a:pt x="336" y="606"/>
                    </a:lnTo>
                    <a:lnTo>
                      <a:pt x="336" y="618"/>
                    </a:lnTo>
                    <a:lnTo>
                      <a:pt x="330" y="630"/>
                    </a:lnTo>
                    <a:lnTo>
                      <a:pt x="330" y="64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33" name="Pakistan"/>
              <p:cNvSpPr>
                <a:spLocks/>
              </p:cNvSpPr>
              <p:nvPr/>
            </p:nvSpPr>
            <p:spPr bwMode="auto">
              <a:xfrm>
                <a:off x="3726" y="1547"/>
                <a:ext cx="269" cy="270"/>
              </a:xfrm>
              <a:custGeom>
                <a:avLst/>
                <a:gdLst>
                  <a:gd name="T0" fmla="*/ 2147483647 w 1050"/>
                  <a:gd name="T1" fmla="*/ 2147483647 h 1056"/>
                  <a:gd name="T2" fmla="*/ 2147483647 w 1050"/>
                  <a:gd name="T3" fmla="*/ 2147483647 h 1056"/>
                  <a:gd name="T4" fmla="*/ 2147483647 w 1050"/>
                  <a:gd name="T5" fmla="*/ 2147483647 h 1056"/>
                  <a:gd name="T6" fmla="*/ 2147483647 w 1050"/>
                  <a:gd name="T7" fmla="*/ 2147483647 h 1056"/>
                  <a:gd name="T8" fmla="*/ 2147483647 w 1050"/>
                  <a:gd name="T9" fmla="*/ 2147483647 h 1056"/>
                  <a:gd name="T10" fmla="*/ 2147483647 w 1050"/>
                  <a:gd name="T11" fmla="*/ 2147483647 h 1056"/>
                  <a:gd name="T12" fmla="*/ 2147483647 w 1050"/>
                  <a:gd name="T13" fmla="*/ 2147483647 h 1056"/>
                  <a:gd name="T14" fmla="*/ 2147483647 w 1050"/>
                  <a:gd name="T15" fmla="*/ 2147483647 h 1056"/>
                  <a:gd name="T16" fmla="*/ 2147483647 w 1050"/>
                  <a:gd name="T17" fmla="*/ 2147483647 h 1056"/>
                  <a:gd name="T18" fmla="*/ 2147483647 w 1050"/>
                  <a:gd name="T19" fmla="*/ 2147483647 h 1056"/>
                  <a:gd name="T20" fmla="*/ 2147483647 w 1050"/>
                  <a:gd name="T21" fmla="*/ 2147483647 h 1056"/>
                  <a:gd name="T22" fmla="*/ 2147483647 w 1050"/>
                  <a:gd name="T23" fmla="*/ 2147483647 h 1056"/>
                  <a:gd name="T24" fmla="*/ 2147483647 w 1050"/>
                  <a:gd name="T25" fmla="*/ 2147483647 h 1056"/>
                  <a:gd name="T26" fmla="*/ 2147483647 w 1050"/>
                  <a:gd name="T27" fmla="*/ 2147483647 h 1056"/>
                  <a:gd name="T28" fmla="*/ 2147483647 w 1050"/>
                  <a:gd name="T29" fmla="*/ 2147483647 h 1056"/>
                  <a:gd name="T30" fmla="*/ 2147483647 w 1050"/>
                  <a:gd name="T31" fmla="*/ 2147483647 h 1056"/>
                  <a:gd name="T32" fmla="*/ 2147483647 w 1050"/>
                  <a:gd name="T33" fmla="*/ 2147483647 h 1056"/>
                  <a:gd name="T34" fmla="*/ 2147483647 w 1050"/>
                  <a:gd name="T35" fmla="*/ 2147483647 h 1056"/>
                  <a:gd name="T36" fmla="*/ 2147483647 w 1050"/>
                  <a:gd name="T37" fmla="*/ 2147483647 h 1056"/>
                  <a:gd name="T38" fmla="*/ 2147483647 w 1050"/>
                  <a:gd name="T39" fmla="*/ 2147483647 h 1056"/>
                  <a:gd name="T40" fmla="*/ 2147483647 w 1050"/>
                  <a:gd name="T41" fmla="*/ 2147483647 h 1056"/>
                  <a:gd name="T42" fmla="*/ 2147483647 w 1050"/>
                  <a:gd name="T43" fmla="*/ 2147483647 h 1056"/>
                  <a:gd name="T44" fmla="*/ 0 w 1050"/>
                  <a:gd name="T45" fmla="*/ 2147483647 h 1056"/>
                  <a:gd name="T46" fmla="*/ 2147483647 w 1050"/>
                  <a:gd name="T47" fmla="*/ 2147483647 h 1056"/>
                  <a:gd name="T48" fmla="*/ 2147483647 w 1050"/>
                  <a:gd name="T49" fmla="*/ 2147483647 h 1056"/>
                  <a:gd name="T50" fmla="*/ 2147483647 w 1050"/>
                  <a:gd name="T51" fmla="*/ 2147483647 h 1056"/>
                  <a:gd name="T52" fmla="*/ 2147483647 w 1050"/>
                  <a:gd name="T53" fmla="*/ 2147483647 h 1056"/>
                  <a:gd name="T54" fmla="*/ 2147483647 w 1050"/>
                  <a:gd name="T55" fmla="*/ 2147483647 h 1056"/>
                  <a:gd name="T56" fmla="*/ 2147483647 w 1050"/>
                  <a:gd name="T57" fmla="*/ 2147483647 h 1056"/>
                  <a:gd name="T58" fmla="*/ 2147483647 w 1050"/>
                  <a:gd name="T59" fmla="*/ 2147483647 h 1056"/>
                  <a:gd name="T60" fmla="*/ 2147483647 w 1050"/>
                  <a:gd name="T61" fmla="*/ 2147483647 h 1056"/>
                  <a:gd name="T62" fmla="*/ 2147483647 w 1050"/>
                  <a:gd name="T63" fmla="*/ 2147483647 h 1056"/>
                  <a:gd name="T64" fmla="*/ 2147483647 w 1050"/>
                  <a:gd name="T65" fmla="*/ 2147483647 h 1056"/>
                  <a:gd name="T66" fmla="*/ 2147483647 w 1050"/>
                  <a:gd name="T67" fmla="*/ 2147483647 h 1056"/>
                  <a:gd name="T68" fmla="*/ 2147483647 w 1050"/>
                  <a:gd name="T69" fmla="*/ 2147483647 h 1056"/>
                  <a:gd name="T70" fmla="*/ 2147483647 w 1050"/>
                  <a:gd name="T71" fmla="*/ 2147483647 h 1056"/>
                  <a:gd name="T72" fmla="*/ 2147483647 w 1050"/>
                  <a:gd name="T73" fmla="*/ 2147483647 h 1056"/>
                  <a:gd name="T74" fmla="*/ 2147483647 w 1050"/>
                  <a:gd name="T75" fmla="*/ 2147483647 h 1056"/>
                  <a:gd name="T76" fmla="*/ 2147483647 w 1050"/>
                  <a:gd name="T77" fmla="*/ 2147483647 h 1056"/>
                  <a:gd name="T78" fmla="*/ 2147483647 w 1050"/>
                  <a:gd name="T79" fmla="*/ 2147483647 h 1056"/>
                  <a:gd name="T80" fmla="*/ 2147483647 w 1050"/>
                  <a:gd name="T81" fmla="*/ 2147483647 h 1056"/>
                  <a:gd name="T82" fmla="*/ 2147483647 w 1050"/>
                  <a:gd name="T83" fmla="*/ 2147483647 h 1056"/>
                  <a:gd name="T84" fmla="*/ 2147483647 w 1050"/>
                  <a:gd name="T85" fmla="*/ 2147483647 h 1056"/>
                  <a:gd name="T86" fmla="*/ 2147483647 w 1050"/>
                  <a:gd name="T87" fmla="*/ 2147483647 h 1056"/>
                  <a:gd name="T88" fmla="*/ 2147483647 w 1050"/>
                  <a:gd name="T89" fmla="*/ 2147483647 h 1056"/>
                  <a:gd name="T90" fmla="*/ 2147483647 w 1050"/>
                  <a:gd name="T91" fmla="*/ 2147483647 h 1056"/>
                  <a:gd name="T92" fmla="*/ 2147483647 w 1050"/>
                  <a:gd name="T93" fmla="*/ 2147483647 h 1056"/>
                  <a:gd name="T94" fmla="*/ 2147483647 w 1050"/>
                  <a:gd name="T95" fmla="*/ 2147483647 h 1056"/>
                  <a:gd name="T96" fmla="*/ 2147483647 w 1050"/>
                  <a:gd name="T97" fmla="*/ 2147483647 h 1056"/>
                  <a:gd name="T98" fmla="*/ 2147483647 w 1050"/>
                  <a:gd name="T99" fmla="*/ 2147483647 h 1056"/>
                  <a:gd name="T100" fmla="*/ 2147483647 w 1050"/>
                  <a:gd name="T101" fmla="*/ 2147483647 h 1056"/>
                  <a:gd name="T102" fmla="*/ 2147483647 w 1050"/>
                  <a:gd name="T103" fmla="*/ 2147483647 h 1056"/>
                  <a:gd name="T104" fmla="*/ 2147483647 w 1050"/>
                  <a:gd name="T105" fmla="*/ 2147483647 h 1056"/>
                  <a:gd name="T106" fmla="*/ 2147483647 w 1050"/>
                  <a:gd name="T107" fmla="*/ 2147483647 h 1056"/>
                  <a:gd name="T108" fmla="*/ 2147483647 w 1050"/>
                  <a:gd name="T109" fmla="*/ 2147483647 h 1056"/>
                  <a:gd name="T110" fmla="*/ 2147483647 w 1050"/>
                  <a:gd name="T111" fmla="*/ 2147483647 h 1056"/>
                  <a:gd name="T112" fmla="*/ 2147483647 w 1050"/>
                  <a:gd name="T113" fmla="*/ 2147483647 h 1056"/>
                  <a:gd name="T114" fmla="*/ 2147483647 w 1050"/>
                  <a:gd name="T115" fmla="*/ 2147483647 h 1056"/>
                  <a:gd name="T116" fmla="*/ 2147483647 w 1050"/>
                  <a:gd name="T117" fmla="*/ 2147483647 h 1056"/>
                  <a:gd name="T118" fmla="*/ 2147483647 w 1050"/>
                  <a:gd name="T119" fmla="*/ 2147483647 h 1056"/>
                  <a:gd name="T120" fmla="*/ 2147483647 w 1050"/>
                  <a:gd name="T121" fmla="*/ 2147483647 h 1056"/>
                  <a:gd name="T122" fmla="*/ 2147483647 w 1050"/>
                  <a:gd name="T123" fmla="*/ 2147483647 h 10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50"/>
                  <a:gd name="T187" fmla="*/ 0 h 1056"/>
                  <a:gd name="T188" fmla="*/ 1050 w 1050"/>
                  <a:gd name="T189" fmla="*/ 1056 h 105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50" h="1056">
                    <a:moveTo>
                      <a:pt x="1008" y="120"/>
                    </a:moveTo>
                    <a:lnTo>
                      <a:pt x="996" y="120"/>
                    </a:lnTo>
                    <a:lnTo>
                      <a:pt x="984" y="114"/>
                    </a:lnTo>
                    <a:lnTo>
                      <a:pt x="978" y="102"/>
                    </a:lnTo>
                    <a:lnTo>
                      <a:pt x="972" y="96"/>
                    </a:lnTo>
                    <a:lnTo>
                      <a:pt x="972" y="90"/>
                    </a:lnTo>
                    <a:lnTo>
                      <a:pt x="960" y="96"/>
                    </a:lnTo>
                    <a:lnTo>
                      <a:pt x="924" y="84"/>
                    </a:lnTo>
                    <a:lnTo>
                      <a:pt x="924" y="60"/>
                    </a:lnTo>
                    <a:lnTo>
                      <a:pt x="912" y="36"/>
                    </a:lnTo>
                    <a:lnTo>
                      <a:pt x="900" y="24"/>
                    </a:lnTo>
                    <a:lnTo>
                      <a:pt x="888" y="18"/>
                    </a:lnTo>
                    <a:lnTo>
                      <a:pt x="876" y="18"/>
                    </a:lnTo>
                    <a:lnTo>
                      <a:pt x="870" y="6"/>
                    </a:lnTo>
                    <a:lnTo>
                      <a:pt x="822" y="6"/>
                    </a:lnTo>
                    <a:lnTo>
                      <a:pt x="810" y="0"/>
                    </a:lnTo>
                    <a:lnTo>
                      <a:pt x="804" y="6"/>
                    </a:lnTo>
                    <a:lnTo>
                      <a:pt x="792" y="6"/>
                    </a:lnTo>
                    <a:lnTo>
                      <a:pt x="786" y="12"/>
                    </a:lnTo>
                    <a:lnTo>
                      <a:pt x="774" y="12"/>
                    </a:lnTo>
                    <a:lnTo>
                      <a:pt x="762" y="6"/>
                    </a:lnTo>
                    <a:lnTo>
                      <a:pt x="738" y="6"/>
                    </a:lnTo>
                    <a:lnTo>
                      <a:pt x="732" y="12"/>
                    </a:lnTo>
                    <a:lnTo>
                      <a:pt x="690" y="12"/>
                    </a:lnTo>
                    <a:lnTo>
                      <a:pt x="684" y="18"/>
                    </a:lnTo>
                    <a:lnTo>
                      <a:pt x="678" y="18"/>
                    </a:lnTo>
                    <a:lnTo>
                      <a:pt x="654" y="30"/>
                    </a:lnTo>
                    <a:lnTo>
                      <a:pt x="648" y="36"/>
                    </a:lnTo>
                    <a:lnTo>
                      <a:pt x="624" y="48"/>
                    </a:lnTo>
                    <a:lnTo>
                      <a:pt x="618" y="54"/>
                    </a:lnTo>
                    <a:lnTo>
                      <a:pt x="612" y="66"/>
                    </a:lnTo>
                    <a:lnTo>
                      <a:pt x="606" y="72"/>
                    </a:lnTo>
                    <a:lnTo>
                      <a:pt x="606" y="78"/>
                    </a:lnTo>
                    <a:lnTo>
                      <a:pt x="636" y="108"/>
                    </a:lnTo>
                    <a:lnTo>
                      <a:pt x="636" y="138"/>
                    </a:lnTo>
                    <a:lnTo>
                      <a:pt x="642" y="144"/>
                    </a:lnTo>
                    <a:lnTo>
                      <a:pt x="648" y="156"/>
                    </a:lnTo>
                    <a:lnTo>
                      <a:pt x="648" y="162"/>
                    </a:lnTo>
                    <a:lnTo>
                      <a:pt x="624" y="186"/>
                    </a:lnTo>
                    <a:lnTo>
                      <a:pt x="618" y="198"/>
                    </a:lnTo>
                    <a:lnTo>
                      <a:pt x="618" y="210"/>
                    </a:lnTo>
                    <a:lnTo>
                      <a:pt x="624" y="216"/>
                    </a:lnTo>
                    <a:lnTo>
                      <a:pt x="624" y="246"/>
                    </a:lnTo>
                    <a:lnTo>
                      <a:pt x="606" y="246"/>
                    </a:lnTo>
                    <a:lnTo>
                      <a:pt x="600" y="252"/>
                    </a:lnTo>
                    <a:lnTo>
                      <a:pt x="594" y="252"/>
                    </a:lnTo>
                    <a:lnTo>
                      <a:pt x="576" y="246"/>
                    </a:lnTo>
                    <a:lnTo>
                      <a:pt x="570" y="240"/>
                    </a:lnTo>
                    <a:lnTo>
                      <a:pt x="552" y="240"/>
                    </a:lnTo>
                    <a:lnTo>
                      <a:pt x="552" y="252"/>
                    </a:lnTo>
                    <a:lnTo>
                      <a:pt x="564" y="264"/>
                    </a:lnTo>
                    <a:lnTo>
                      <a:pt x="576" y="270"/>
                    </a:lnTo>
                    <a:lnTo>
                      <a:pt x="576" y="276"/>
                    </a:lnTo>
                    <a:lnTo>
                      <a:pt x="582" y="282"/>
                    </a:lnTo>
                    <a:lnTo>
                      <a:pt x="582" y="288"/>
                    </a:lnTo>
                    <a:lnTo>
                      <a:pt x="594" y="294"/>
                    </a:lnTo>
                    <a:lnTo>
                      <a:pt x="600" y="294"/>
                    </a:lnTo>
                    <a:lnTo>
                      <a:pt x="570" y="312"/>
                    </a:lnTo>
                    <a:lnTo>
                      <a:pt x="552" y="312"/>
                    </a:lnTo>
                    <a:lnTo>
                      <a:pt x="546" y="318"/>
                    </a:lnTo>
                    <a:lnTo>
                      <a:pt x="546" y="354"/>
                    </a:lnTo>
                    <a:lnTo>
                      <a:pt x="540" y="354"/>
                    </a:lnTo>
                    <a:lnTo>
                      <a:pt x="534" y="360"/>
                    </a:lnTo>
                    <a:lnTo>
                      <a:pt x="534" y="378"/>
                    </a:lnTo>
                    <a:lnTo>
                      <a:pt x="540" y="390"/>
                    </a:lnTo>
                    <a:lnTo>
                      <a:pt x="540" y="402"/>
                    </a:lnTo>
                    <a:lnTo>
                      <a:pt x="546" y="408"/>
                    </a:lnTo>
                    <a:lnTo>
                      <a:pt x="546" y="414"/>
                    </a:lnTo>
                    <a:lnTo>
                      <a:pt x="540" y="420"/>
                    </a:lnTo>
                    <a:lnTo>
                      <a:pt x="534" y="432"/>
                    </a:lnTo>
                    <a:lnTo>
                      <a:pt x="522" y="438"/>
                    </a:lnTo>
                    <a:lnTo>
                      <a:pt x="510" y="438"/>
                    </a:lnTo>
                    <a:lnTo>
                      <a:pt x="504" y="432"/>
                    </a:lnTo>
                    <a:lnTo>
                      <a:pt x="504" y="420"/>
                    </a:lnTo>
                    <a:lnTo>
                      <a:pt x="474" y="420"/>
                    </a:lnTo>
                    <a:lnTo>
                      <a:pt x="462" y="426"/>
                    </a:lnTo>
                    <a:lnTo>
                      <a:pt x="456" y="432"/>
                    </a:lnTo>
                    <a:lnTo>
                      <a:pt x="444" y="438"/>
                    </a:lnTo>
                    <a:lnTo>
                      <a:pt x="438" y="438"/>
                    </a:lnTo>
                    <a:lnTo>
                      <a:pt x="432" y="444"/>
                    </a:lnTo>
                    <a:lnTo>
                      <a:pt x="432" y="450"/>
                    </a:lnTo>
                    <a:lnTo>
                      <a:pt x="438" y="450"/>
                    </a:lnTo>
                    <a:lnTo>
                      <a:pt x="444" y="456"/>
                    </a:lnTo>
                    <a:lnTo>
                      <a:pt x="444" y="462"/>
                    </a:lnTo>
                    <a:lnTo>
                      <a:pt x="438" y="468"/>
                    </a:lnTo>
                    <a:lnTo>
                      <a:pt x="396" y="468"/>
                    </a:lnTo>
                    <a:lnTo>
                      <a:pt x="396" y="456"/>
                    </a:lnTo>
                    <a:lnTo>
                      <a:pt x="378" y="456"/>
                    </a:lnTo>
                    <a:lnTo>
                      <a:pt x="372" y="468"/>
                    </a:lnTo>
                    <a:lnTo>
                      <a:pt x="360" y="474"/>
                    </a:lnTo>
                    <a:lnTo>
                      <a:pt x="354" y="486"/>
                    </a:lnTo>
                    <a:lnTo>
                      <a:pt x="354" y="504"/>
                    </a:lnTo>
                    <a:lnTo>
                      <a:pt x="360" y="516"/>
                    </a:lnTo>
                    <a:lnTo>
                      <a:pt x="360" y="534"/>
                    </a:lnTo>
                    <a:lnTo>
                      <a:pt x="366" y="540"/>
                    </a:lnTo>
                    <a:lnTo>
                      <a:pt x="366" y="570"/>
                    </a:lnTo>
                    <a:lnTo>
                      <a:pt x="360" y="576"/>
                    </a:lnTo>
                    <a:lnTo>
                      <a:pt x="354" y="576"/>
                    </a:lnTo>
                    <a:lnTo>
                      <a:pt x="306" y="600"/>
                    </a:lnTo>
                    <a:lnTo>
                      <a:pt x="276" y="600"/>
                    </a:lnTo>
                    <a:lnTo>
                      <a:pt x="258" y="606"/>
                    </a:lnTo>
                    <a:lnTo>
                      <a:pt x="234" y="606"/>
                    </a:lnTo>
                    <a:lnTo>
                      <a:pt x="228" y="612"/>
                    </a:lnTo>
                    <a:lnTo>
                      <a:pt x="204" y="612"/>
                    </a:lnTo>
                    <a:lnTo>
                      <a:pt x="204" y="606"/>
                    </a:lnTo>
                    <a:lnTo>
                      <a:pt x="150" y="606"/>
                    </a:lnTo>
                    <a:lnTo>
                      <a:pt x="144" y="612"/>
                    </a:lnTo>
                    <a:lnTo>
                      <a:pt x="138" y="612"/>
                    </a:lnTo>
                    <a:lnTo>
                      <a:pt x="120" y="618"/>
                    </a:lnTo>
                    <a:lnTo>
                      <a:pt x="102" y="618"/>
                    </a:lnTo>
                    <a:lnTo>
                      <a:pt x="78" y="606"/>
                    </a:lnTo>
                    <a:lnTo>
                      <a:pt x="60" y="600"/>
                    </a:lnTo>
                    <a:lnTo>
                      <a:pt x="42" y="588"/>
                    </a:lnTo>
                    <a:lnTo>
                      <a:pt x="30" y="582"/>
                    </a:lnTo>
                    <a:lnTo>
                      <a:pt x="0" y="582"/>
                    </a:lnTo>
                    <a:lnTo>
                      <a:pt x="24" y="606"/>
                    </a:lnTo>
                    <a:lnTo>
                      <a:pt x="30" y="618"/>
                    </a:lnTo>
                    <a:lnTo>
                      <a:pt x="36" y="624"/>
                    </a:lnTo>
                    <a:lnTo>
                      <a:pt x="48" y="642"/>
                    </a:lnTo>
                    <a:lnTo>
                      <a:pt x="60" y="654"/>
                    </a:lnTo>
                    <a:lnTo>
                      <a:pt x="66" y="672"/>
                    </a:lnTo>
                    <a:lnTo>
                      <a:pt x="78" y="690"/>
                    </a:lnTo>
                    <a:lnTo>
                      <a:pt x="84" y="696"/>
                    </a:lnTo>
                    <a:lnTo>
                      <a:pt x="102" y="696"/>
                    </a:lnTo>
                    <a:lnTo>
                      <a:pt x="114" y="690"/>
                    </a:lnTo>
                    <a:lnTo>
                      <a:pt x="126" y="708"/>
                    </a:lnTo>
                    <a:lnTo>
                      <a:pt x="150" y="708"/>
                    </a:lnTo>
                    <a:lnTo>
                      <a:pt x="144" y="738"/>
                    </a:lnTo>
                    <a:lnTo>
                      <a:pt x="150" y="738"/>
                    </a:lnTo>
                    <a:lnTo>
                      <a:pt x="150" y="762"/>
                    </a:lnTo>
                    <a:lnTo>
                      <a:pt x="156" y="774"/>
                    </a:lnTo>
                    <a:lnTo>
                      <a:pt x="156" y="786"/>
                    </a:lnTo>
                    <a:lnTo>
                      <a:pt x="174" y="786"/>
                    </a:lnTo>
                    <a:lnTo>
                      <a:pt x="180" y="792"/>
                    </a:lnTo>
                    <a:lnTo>
                      <a:pt x="186" y="804"/>
                    </a:lnTo>
                    <a:lnTo>
                      <a:pt x="192" y="822"/>
                    </a:lnTo>
                    <a:lnTo>
                      <a:pt x="192" y="834"/>
                    </a:lnTo>
                    <a:lnTo>
                      <a:pt x="186" y="840"/>
                    </a:lnTo>
                    <a:lnTo>
                      <a:pt x="180" y="840"/>
                    </a:lnTo>
                    <a:lnTo>
                      <a:pt x="180" y="834"/>
                    </a:lnTo>
                    <a:lnTo>
                      <a:pt x="150" y="834"/>
                    </a:lnTo>
                    <a:lnTo>
                      <a:pt x="138" y="840"/>
                    </a:lnTo>
                    <a:lnTo>
                      <a:pt x="132" y="846"/>
                    </a:lnTo>
                    <a:lnTo>
                      <a:pt x="132" y="852"/>
                    </a:lnTo>
                    <a:lnTo>
                      <a:pt x="126" y="852"/>
                    </a:lnTo>
                    <a:lnTo>
                      <a:pt x="126" y="858"/>
                    </a:lnTo>
                    <a:lnTo>
                      <a:pt x="120" y="864"/>
                    </a:lnTo>
                    <a:lnTo>
                      <a:pt x="108" y="864"/>
                    </a:lnTo>
                    <a:lnTo>
                      <a:pt x="102" y="882"/>
                    </a:lnTo>
                    <a:lnTo>
                      <a:pt x="96" y="888"/>
                    </a:lnTo>
                    <a:lnTo>
                      <a:pt x="96" y="894"/>
                    </a:lnTo>
                    <a:lnTo>
                      <a:pt x="84" y="906"/>
                    </a:lnTo>
                    <a:lnTo>
                      <a:pt x="84" y="936"/>
                    </a:lnTo>
                    <a:lnTo>
                      <a:pt x="90" y="948"/>
                    </a:lnTo>
                    <a:lnTo>
                      <a:pt x="90" y="954"/>
                    </a:lnTo>
                    <a:lnTo>
                      <a:pt x="96" y="948"/>
                    </a:lnTo>
                    <a:lnTo>
                      <a:pt x="108" y="948"/>
                    </a:lnTo>
                    <a:lnTo>
                      <a:pt x="114" y="942"/>
                    </a:lnTo>
                    <a:lnTo>
                      <a:pt x="120" y="942"/>
                    </a:lnTo>
                    <a:lnTo>
                      <a:pt x="126" y="948"/>
                    </a:lnTo>
                    <a:lnTo>
                      <a:pt x="138" y="948"/>
                    </a:lnTo>
                    <a:lnTo>
                      <a:pt x="150" y="954"/>
                    </a:lnTo>
                    <a:lnTo>
                      <a:pt x="174" y="954"/>
                    </a:lnTo>
                    <a:lnTo>
                      <a:pt x="210" y="936"/>
                    </a:lnTo>
                    <a:lnTo>
                      <a:pt x="216" y="930"/>
                    </a:lnTo>
                    <a:lnTo>
                      <a:pt x="222" y="930"/>
                    </a:lnTo>
                    <a:lnTo>
                      <a:pt x="234" y="936"/>
                    </a:lnTo>
                    <a:lnTo>
                      <a:pt x="276" y="936"/>
                    </a:lnTo>
                    <a:lnTo>
                      <a:pt x="288" y="930"/>
                    </a:lnTo>
                    <a:lnTo>
                      <a:pt x="300" y="930"/>
                    </a:lnTo>
                    <a:lnTo>
                      <a:pt x="306" y="924"/>
                    </a:lnTo>
                    <a:lnTo>
                      <a:pt x="312" y="924"/>
                    </a:lnTo>
                    <a:lnTo>
                      <a:pt x="348" y="930"/>
                    </a:lnTo>
                    <a:lnTo>
                      <a:pt x="354" y="924"/>
                    </a:lnTo>
                    <a:lnTo>
                      <a:pt x="366" y="918"/>
                    </a:lnTo>
                    <a:lnTo>
                      <a:pt x="372" y="912"/>
                    </a:lnTo>
                    <a:lnTo>
                      <a:pt x="384" y="912"/>
                    </a:lnTo>
                    <a:lnTo>
                      <a:pt x="396" y="918"/>
                    </a:lnTo>
                    <a:lnTo>
                      <a:pt x="408" y="930"/>
                    </a:lnTo>
                    <a:lnTo>
                      <a:pt x="432" y="978"/>
                    </a:lnTo>
                    <a:lnTo>
                      <a:pt x="444" y="984"/>
                    </a:lnTo>
                    <a:lnTo>
                      <a:pt x="450" y="990"/>
                    </a:lnTo>
                    <a:lnTo>
                      <a:pt x="468" y="996"/>
                    </a:lnTo>
                    <a:lnTo>
                      <a:pt x="486" y="996"/>
                    </a:lnTo>
                    <a:lnTo>
                      <a:pt x="522" y="1008"/>
                    </a:lnTo>
                    <a:lnTo>
                      <a:pt x="540" y="1044"/>
                    </a:lnTo>
                    <a:lnTo>
                      <a:pt x="552" y="1056"/>
                    </a:lnTo>
                    <a:lnTo>
                      <a:pt x="570" y="1056"/>
                    </a:lnTo>
                    <a:lnTo>
                      <a:pt x="588" y="1050"/>
                    </a:lnTo>
                    <a:lnTo>
                      <a:pt x="582" y="1044"/>
                    </a:lnTo>
                    <a:lnTo>
                      <a:pt x="582" y="1032"/>
                    </a:lnTo>
                    <a:lnTo>
                      <a:pt x="594" y="1020"/>
                    </a:lnTo>
                    <a:lnTo>
                      <a:pt x="606" y="1020"/>
                    </a:lnTo>
                    <a:lnTo>
                      <a:pt x="618" y="1026"/>
                    </a:lnTo>
                    <a:lnTo>
                      <a:pt x="624" y="1032"/>
                    </a:lnTo>
                    <a:lnTo>
                      <a:pt x="648" y="1020"/>
                    </a:lnTo>
                    <a:lnTo>
                      <a:pt x="648" y="1026"/>
                    </a:lnTo>
                    <a:lnTo>
                      <a:pt x="654" y="1032"/>
                    </a:lnTo>
                    <a:lnTo>
                      <a:pt x="678" y="1032"/>
                    </a:lnTo>
                    <a:lnTo>
                      <a:pt x="690" y="1020"/>
                    </a:lnTo>
                    <a:lnTo>
                      <a:pt x="702" y="1014"/>
                    </a:lnTo>
                    <a:lnTo>
                      <a:pt x="708" y="1014"/>
                    </a:lnTo>
                    <a:lnTo>
                      <a:pt x="708" y="1026"/>
                    </a:lnTo>
                    <a:lnTo>
                      <a:pt x="714" y="1032"/>
                    </a:lnTo>
                    <a:lnTo>
                      <a:pt x="732" y="1032"/>
                    </a:lnTo>
                    <a:lnTo>
                      <a:pt x="738" y="1026"/>
                    </a:lnTo>
                    <a:lnTo>
                      <a:pt x="750" y="1020"/>
                    </a:lnTo>
                    <a:lnTo>
                      <a:pt x="750" y="996"/>
                    </a:lnTo>
                    <a:lnTo>
                      <a:pt x="744" y="990"/>
                    </a:lnTo>
                    <a:lnTo>
                      <a:pt x="738" y="978"/>
                    </a:lnTo>
                    <a:lnTo>
                      <a:pt x="714" y="936"/>
                    </a:lnTo>
                    <a:lnTo>
                      <a:pt x="714" y="912"/>
                    </a:lnTo>
                    <a:lnTo>
                      <a:pt x="690" y="912"/>
                    </a:lnTo>
                    <a:lnTo>
                      <a:pt x="678" y="900"/>
                    </a:lnTo>
                    <a:lnTo>
                      <a:pt x="672" y="888"/>
                    </a:lnTo>
                    <a:lnTo>
                      <a:pt x="666" y="882"/>
                    </a:lnTo>
                    <a:lnTo>
                      <a:pt x="672" y="852"/>
                    </a:lnTo>
                    <a:lnTo>
                      <a:pt x="672" y="834"/>
                    </a:lnTo>
                    <a:lnTo>
                      <a:pt x="642" y="840"/>
                    </a:lnTo>
                    <a:lnTo>
                      <a:pt x="636" y="840"/>
                    </a:lnTo>
                    <a:lnTo>
                      <a:pt x="624" y="834"/>
                    </a:lnTo>
                    <a:lnTo>
                      <a:pt x="618" y="828"/>
                    </a:lnTo>
                    <a:lnTo>
                      <a:pt x="618" y="804"/>
                    </a:lnTo>
                    <a:lnTo>
                      <a:pt x="624" y="792"/>
                    </a:lnTo>
                    <a:lnTo>
                      <a:pt x="636" y="780"/>
                    </a:lnTo>
                    <a:lnTo>
                      <a:pt x="642" y="768"/>
                    </a:lnTo>
                    <a:lnTo>
                      <a:pt x="648" y="762"/>
                    </a:lnTo>
                    <a:lnTo>
                      <a:pt x="654" y="750"/>
                    </a:lnTo>
                    <a:lnTo>
                      <a:pt x="654" y="744"/>
                    </a:lnTo>
                    <a:lnTo>
                      <a:pt x="666" y="732"/>
                    </a:lnTo>
                    <a:lnTo>
                      <a:pt x="678" y="726"/>
                    </a:lnTo>
                    <a:lnTo>
                      <a:pt x="684" y="726"/>
                    </a:lnTo>
                    <a:lnTo>
                      <a:pt x="690" y="732"/>
                    </a:lnTo>
                    <a:lnTo>
                      <a:pt x="690" y="744"/>
                    </a:lnTo>
                    <a:lnTo>
                      <a:pt x="696" y="750"/>
                    </a:lnTo>
                    <a:lnTo>
                      <a:pt x="702" y="750"/>
                    </a:lnTo>
                    <a:lnTo>
                      <a:pt x="726" y="738"/>
                    </a:lnTo>
                    <a:lnTo>
                      <a:pt x="732" y="732"/>
                    </a:lnTo>
                    <a:lnTo>
                      <a:pt x="738" y="738"/>
                    </a:lnTo>
                    <a:lnTo>
                      <a:pt x="756" y="738"/>
                    </a:lnTo>
                    <a:lnTo>
                      <a:pt x="762" y="732"/>
                    </a:lnTo>
                    <a:lnTo>
                      <a:pt x="768" y="720"/>
                    </a:lnTo>
                    <a:lnTo>
                      <a:pt x="774" y="714"/>
                    </a:lnTo>
                    <a:lnTo>
                      <a:pt x="774" y="708"/>
                    </a:lnTo>
                    <a:lnTo>
                      <a:pt x="792" y="696"/>
                    </a:lnTo>
                    <a:lnTo>
                      <a:pt x="792" y="678"/>
                    </a:lnTo>
                    <a:lnTo>
                      <a:pt x="798" y="672"/>
                    </a:lnTo>
                    <a:lnTo>
                      <a:pt x="798" y="666"/>
                    </a:lnTo>
                    <a:lnTo>
                      <a:pt x="804" y="660"/>
                    </a:lnTo>
                    <a:lnTo>
                      <a:pt x="828" y="648"/>
                    </a:lnTo>
                    <a:lnTo>
                      <a:pt x="840" y="636"/>
                    </a:lnTo>
                    <a:lnTo>
                      <a:pt x="846" y="618"/>
                    </a:lnTo>
                    <a:lnTo>
                      <a:pt x="846" y="606"/>
                    </a:lnTo>
                    <a:lnTo>
                      <a:pt x="852" y="588"/>
                    </a:lnTo>
                    <a:lnTo>
                      <a:pt x="852" y="576"/>
                    </a:lnTo>
                    <a:lnTo>
                      <a:pt x="858" y="570"/>
                    </a:lnTo>
                    <a:lnTo>
                      <a:pt x="870" y="564"/>
                    </a:lnTo>
                    <a:lnTo>
                      <a:pt x="876" y="558"/>
                    </a:lnTo>
                    <a:lnTo>
                      <a:pt x="888" y="558"/>
                    </a:lnTo>
                    <a:lnTo>
                      <a:pt x="870" y="534"/>
                    </a:lnTo>
                    <a:lnTo>
                      <a:pt x="894" y="498"/>
                    </a:lnTo>
                    <a:lnTo>
                      <a:pt x="924" y="480"/>
                    </a:lnTo>
                    <a:lnTo>
                      <a:pt x="924" y="474"/>
                    </a:lnTo>
                    <a:lnTo>
                      <a:pt x="912" y="462"/>
                    </a:lnTo>
                    <a:lnTo>
                      <a:pt x="906" y="450"/>
                    </a:lnTo>
                    <a:lnTo>
                      <a:pt x="906" y="414"/>
                    </a:lnTo>
                    <a:lnTo>
                      <a:pt x="912" y="408"/>
                    </a:lnTo>
                    <a:lnTo>
                      <a:pt x="924" y="408"/>
                    </a:lnTo>
                    <a:lnTo>
                      <a:pt x="948" y="396"/>
                    </a:lnTo>
                    <a:lnTo>
                      <a:pt x="954" y="390"/>
                    </a:lnTo>
                    <a:lnTo>
                      <a:pt x="954" y="384"/>
                    </a:lnTo>
                    <a:lnTo>
                      <a:pt x="948" y="378"/>
                    </a:lnTo>
                    <a:lnTo>
                      <a:pt x="936" y="372"/>
                    </a:lnTo>
                    <a:lnTo>
                      <a:pt x="900" y="372"/>
                    </a:lnTo>
                    <a:lnTo>
                      <a:pt x="894" y="336"/>
                    </a:lnTo>
                    <a:lnTo>
                      <a:pt x="876" y="336"/>
                    </a:lnTo>
                    <a:lnTo>
                      <a:pt x="864" y="318"/>
                    </a:lnTo>
                    <a:lnTo>
                      <a:pt x="846" y="318"/>
                    </a:lnTo>
                    <a:lnTo>
                      <a:pt x="846" y="306"/>
                    </a:lnTo>
                    <a:lnTo>
                      <a:pt x="852" y="294"/>
                    </a:lnTo>
                    <a:lnTo>
                      <a:pt x="852" y="288"/>
                    </a:lnTo>
                    <a:lnTo>
                      <a:pt x="846" y="288"/>
                    </a:lnTo>
                    <a:lnTo>
                      <a:pt x="834" y="276"/>
                    </a:lnTo>
                    <a:lnTo>
                      <a:pt x="834" y="270"/>
                    </a:lnTo>
                    <a:lnTo>
                      <a:pt x="840" y="264"/>
                    </a:lnTo>
                    <a:lnTo>
                      <a:pt x="846" y="252"/>
                    </a:lnTo>
                    <a:lnTo>
                      <a:pt x="852" y="246"/>
                    </a:lnTo>
                    <a:lnTo>
                      <a:pt x="822" y="240"/>
                    </a:lnTo>
                    <a:lnTo>
                      <a:pt x="828" y="228"/>
                    </a:lnTo>
                    <a:lnTo>
                      <a:pt x="804" y="210"/>
                    </a:lnTo>
                    <a:lnTo>
                      <a:pt x="804" y="204"/>
                    </a:lnTo>
                    <a:lnTo>
                      <a:pt x="810" y="192"/>
                    </a:lnTo>
                    <a:lnTo>
                      <a:pt x="834" y="180"/>
                    </a:lnTo>
                    <a:lnTo>
                      <a:pt x="876" y="180"/>
                    </a:lnTo>
                    <a:lnTo>
                      <a:pt x="894" y="186"/>
                    </a:lnTo>
                    <a:lnTo>
                      <a:pt x="912" y="186"/>
                    </a:lnTo>
                    <a:lnTo>
                      <a:pt x="918" y="192"/>
                    </a:lnTo>
                    <a:lnTo>
                      <a:pt x="918" y="204"/>
                    </a:lnTo>
                    <a:lnTo>
                      <a:pt x="930" y="204"/>
                    </a:lnTo>
                    <a:lnTo>
                      <a:pt x="942" y="198"/>
                    </a:lnTo>
                    <a:lnTo>
                      <a:pt x="948" y="192"/>
                    </a:lnTo>
                    <a:lnTo>
                      <a:pt x="960" y="186"/>
                    </a:lnTo>
                    <a:lnTo>
                      <a:pt x="966" y="180"/>
                    </a:lnTo>
                    <a:lnTo>
                      <a:pt x="972" y="186"/>
                    </a:lnTo>
                    <a:lnTo>
                      <a:pt x="978" y="180"/>
                    </a:lnTo>
                    <a:lnTo>
                      <a:pt x="1002" y="180"/>
                    </a:lnTo>
                    <a:lnTo>
                      <a:pt x="1002" y="162"/>
                    </a:lnTo>
                    <a:lnTo>
                      <a:pt x="1026" y="156"/>
                    </a:lnTo>
                    <a:lnTo>
                      <a:pt x="1050" y="120"/>
                    </a:lnTo>
                    <a:lnTo>
                      <a:pt x="1008" y="12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34" name="Parcel Islands"/>
              <p:cNvSpPr>
                <a:spLocks noEditPoints="1"/>
              </p:cNvSpPr>
              <p:nvPr/>
            </p:nvSpPr>
            <p:spPr bwMode="auto">
              <a:xfrm>
                <a:off x="4656" y="1954"/>
                <a:ext cx="24" cy="16"/>
              </a:xfrm>
              <a:custGeom>
                <a:avLst/>
                <a:gdLst>
                  <a:gd name="T0" fmla="*/ 2147483647 w 96"/>
                  <a:gd name="T1" fmla="*/ 2147483647 h 66"/>
                  <a:gd name="T2" fmla="*/ 2147483647 w 96"/>
                  <a:gd name="T3" fmla="*/ 2147483647 h 66"/>
                  <a:gd name="T4" fmla="*/ 0 w 96"/>
                  <a:gd name="T5" fmla="*/ 2147483647 h 66"/>
                  <a:gd name="T6" fmla="*/ 0 w 96"/>
                  <a:gd name="T7" fmla="*/ 2147483647 h 66"/>
                  <a:gd name="T8" fmla="*/ 2147483647 w 96"/>
                  <a:gd name="T9" fmla="*/ 2147483647 h 66"/>
                  <a:gd name="T10" fmla="*/ 2147483647 w 96"/>
                  <a:gd name="T11" fmla="*/ 2147483647 h 66"/>
                  <a:gd name="T12" fmla="*/ 2147483647 w 96"/>
                  <a:gd name="T13" fmla="*/ 2147483647 h 66"/>
                  <a:gd name="T14" fmla="*/ 2147483647 w 96"/>
                  <a:gd name="T15" fmla="*/ 2147483647 h 66"/>
                  <a:gd name="T16" fmla="*/ 2147483647 w 96"/>
                  <a:gd name="T17" fmla="*/ 2147483647 h 66"/>
                  <a:gd name="T18" fmla="*/ 2147483647 w 96"/>
                  <a:gd name="T19" fmla="*/ 0 h 66"/>
                  <a:gd name="T20" fmla="*/ 2147483647 w 96"/>
                  <a:gd name="T21" fmla="*/ 2147483647 h 66"/>
                  <a:gd name="T22" fmla="*/ 2147483647 w 96"/>
                  <a:gd name="T23" fmla="*/ 2147483647 h 66"/>
                  <a:gd name="T24" fmla="*/ 2147483647 w 96"/>
                  <a:gd name="T25" fmla="*/ 2147483647 h 66"/>
                  <a:gd name="T26" fmla="*/ 2147483647 w 96"/>
                  <a:gd name="T27" fmla="*/ 2147483647 h 66"/>
                  <a:gd name="T28" fmla="*/ 2147483647 w 96"/>
                  <a:gd name="T29" fmla="*/ 0 h 66"/>
                  <a:gd name="T30" fmla="*/ 2147483647 w 96"/>
                  <a:gd name="T31" fmla="*/ 0 h 66"/>
                  <a:gd name="T32" fmla="*/ 2147483647 w 96"/>
                  <a:gd name="T33" fmla="*/ 2147483647 h 66"/>
                  <a:gd name="T34" fmla="*/ 2147483647 w 96"/>
                  <a:gd name="T35" fmla="*/ 2147483647 h 66"/>
                  <a:gd name="T36" fmla="*/ 2147483647 w 96"/>
                  <a:gd name="T37" fmla="*/ 2147483647 h 66"/>
                  <a:gd name="T38" fmla="*/ 2147483647 w 96"/>
                  <a:gd name="T39" fmla="*/ 2147483647 h 66"/>
                  <a:gd name="T40" fmla="*/ 2147483647 w 96"/>
                  <a:gd name="T41" fmla="*/ 2147483647 h 66"/>
                  <a:gd name="T42" fmla="*/ 2147483647 w 96"/>
                  <a:gd name="T43" fmla="*/ 2147483647 h 66"/>
                  <a:gd name="T44" fmla="*/ 2147483647 w 96"/>
                  <a:gd name="T45" fmla="*/ 2147483647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6"/>
                  <a:gd name="T70" fmla="*/ 0 h 66"/>
                  <a:gd name="T71" fmla="*/ 96 w 96"/>
                  <a:gd name="T72" fmla="*/ 66 h 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6" h="66">
                    <a:moveTo>
                      <a:pt x="12" y="42"/>
                    </a:moveTo>
                    <a:lnTo>
                      <a:pt x="6" y="42"/>
                    </a:lnTo>
                    <a:lnTo>
                      <a:pt x="0" y="48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24" y="54"/>
                    </a:lnTo>
                    <a:lnTo>
                      <a:pt x="24" y="42"/>
                    </a:lnTo>
                    <a:lnTo>
                      <a:pt x="12" y="42"/>
                    </a:lnTo>
                    <a:close/>
                    <a:moveTo>
                      <a:pt x="42" y="0"/>
                    </a:moveTo>
                    <a:lnTo>
                      <a:pt x="42" y="18"/>
                    </a:lnTo>
                    <a:lnTo>
                      <a:pt x="54" y="30"/>
                    </a:lnTo>
                    <a:lnTo>
                      <a:pt x="60" y="30"/>
                    </a:lnTo>
                    <a:lnTo>
                      <a:pt x="72" y="24"/>
                    </a:lnTo>
                    <a:lnTo>
                      <a:pt x="48" y="0"/>
                    </a:lnTo>
                    <a:lnTo>
                      <a:pt x="42" y="0"/>
                    </a:lnTo>
                    <a:close/>
                    <a:moveTo>
                      <a:pt x="96" y="36"/>
                    </a:moveTo>
                    <a:lnTo>
                      <a:pt x="78" y="36"/>
                    </a:lnTo>
                    <a:lnTo>
                      <a:pt x="72" y="42"/>
                    </a:lnTo>
                    <a:lnTo>
                      <a:pt x="72" y="54"/>
                    </a:lnTo>
                    <a:lnTo>
                      <a:pt x="84" y="60"/>
                    </a:lnTo>
                    <a:lnTo>
                      <a:pt x="96" y="48"/>
                    </a:lnTo>
                    <a:lnTo>
                      <a:pt x="96" y="3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35" name="Nepal"/>
              <p:cNvSpPr>
                <a:spLocks/>
              </p:cNvSpPr>
              <p:nvPr/>
            </p:nvSpPr>
            <p:spPr bwMode="auto">
              <a:xfrm>
                <a:off x="4064" y="1682"/>
                <a:ext cx="150" cy="84"/>
              </a:xfrm>
              <a:custGeom>
                <a:avLst/>
                <a:gdLst>
                  <a:gd name="T0" fmla="*/ 2147483647 w 588"/>
                  <a:gd name="T1" fmla="*/ 2147483647 h 330"/>
                  <a:gd name="T2" fmla="*/ 2147483647 w 588"/>
                  <a:gd name="T3" fmla="*/ 2147483647 h 330"/>
                  <a:gd name="T4" fmla="*/ 2147483647 w 588"/>
                  <a:gd name="T5" fmla="*/ 2147483647 h 330"/>
                  <a:gd name="T6" fmla="*/ 2147483647 w 588"/>
                  <a:gd name="T7" fmla="*/ 2147483647 h 330"/>
                  <a:gd name="T8" fmla="*/ 2147483647 w 588"/>
                  <a:gd name="T9" fmla="*/ 2147483647 h 330"/>
                  <a:gd name="T10" fmla="*/ 2147483647 w 588"/>
                  <a:gd name="T11" fmla="*/ 2147483647 h 330"/>
                  <a:gd name="T12" fmla="*/ 2147483647 w 588"/>
                  <a:gd name="T13" fmla="*/ 2147483647 h 330"/>
                  <a:gd name="T14" fmla="*/ 2147483647 w 588"/>
                  <a:gd name="T15" fmla="*/ 2147483647 h 330"/>
                  <a:gd name="T16" fmla="*/ 2147483647 w 588"/>
                  <a:gd name="T17" fmla="*/ 2147483647 h 330"/>
                  <a:gd name="T18" fmla="*/ 2147483647 w 588"/>
                  <a:gd name="T19" fmla="*/ 2147483647 h 330"/>
                  <a:gd name="T20" fmla="*/ 2147483647 w 588"/>
                  <a:gd name="T21" fmla="*/ 2147483647 h 330"/>
                  <a:gd name="T22" fmla="*/ 2147483647 w 588"/>
                  <a:gd name="T23" fmla="*/ 2147483647 h 330"/>
                  <a:gd name="T24" fmla="*/ 2147483647 w 588"/>
                  <a:gd name="T25" fmla="*/ 2147483647 h 330"/>
                  <a:gd name="T26" fmla="*/ 2147483647 w 588"/>
                  <a:gd name="T27" fmla="*/ 2147483647 h 330"/>
                  <a:gd name="T28" fmla="*/ 2147483647 w 588"/>
                  <a:gd name="T29" fmla="*/ 2147483647 h 330"/>
                  <a:gd name="T30" fmla="*/ 2147483647 w 588"/>
                  <a:gd name="T31" fmla="*/ 2147483647 h 330"/>
                  <a:gd name="T32" fmla="*/ 2147483647 w 588"/>
                  <a:gd name="T33" fmla="*/ 2147483647 h 330"/>
                  <a:gd name="T34" fmla="*/ 2147483647 w 588"/>
                  <a:gd name="T35" fmla="*/ 2147483647 h 330"/>
                  <a:gd name="T36" fmla="*/ 2147483647 w 588"/>
                  <a:gd name="T37" fmla="*/ 2147483647 h 330"/>
                  <a:gd name="T38" fmla="*/ 2147483647 w 588"/>
                  <a:gd name="T39" fmla="*/ 2147483647 h 330"/>
                  <a:gd name="T40" fmla="*/ 2147483647 w 588"/>
                  <a:gd name="T41" fmla="*/ 2147483647 h 330"/>
                  <a:gd name="T42" fmla="*/ 2147483647 w 588"/>
                  <a:gd name="T43" fmla="*/ 2147483647 h 330"/>
                  <a:gd name="T44" fmla="*/ 2147483647 w 588"/>
                  <a:gd name="T45" fmla="*/ 2147483647 h 330"/>
                  <a:gd name="T46" fmla="*/ 2147483647 w 588"/>
                  <a:gd name="T47" fmla="*/ 2147483647 h 330"/>
                  <a:gd name="T48" fmla="*/ 2147483647 w 588"/>
                  <a:gd name="T49" fmla="*/ 2147483647 h 330"/>
                  <a:gd name="T50" fmla="*/ 2147483647 w 588"/>
                  <a:gd name="T51" fmla="*/ 2147483647 h 330"/>
                  <a:gd name="T52" fmla="*/ 2147483647 w 588"/>
                  <a:gd name="T53" fmla="*/ 2147483647 h 330"/>
                  <a:gd name="T54" fmla="*/ 2147483647 w 588"/>
                  <a:gd name="T55" fmla="*/ 2147483647 h 330"/>
                  <a:gd name="T56" fmla="*/ 2147483647 w 588"/>
                  <a:gd name="T57" fmla="*/ 2147483647 h 330"/>
                  <a:gd name="T58" fmla="*/ 2147483647 w 588"/>
                  <a:gd name="T59" fmla="*/ 2147483647 h 330"/>
                  <a:gd name="T60" fmla="*/ 2147483647 w 588"/>
                  <a:gd name="T61" fmla="*/ 2147483647 h 330"/>
                  <a:gd name="T62" fmla="*/ 2147483647 w 588"/>
                  <a:gd name="T63" fmla="*/ 2147483647 h 330"/>
                  <a:gd name="T64" fmla="*/ 2147483647 w 588"/>
                  <a:gd name="T65" fmla="*/ 2147483647 h 330"/>
                  <a:gd name="T66" fmla="*/ 2147483647 w 588"/>
                  <a:gd name="T67" fmla="*/ 2147483647 h 330"/>
                  <a:gd name="T68" fmla="*/ 2147483647 w 588"/>
                  <a:gd name="T69" fmla="*/ 2147483647 h 330"/>
                  <a:gd name="T70" fmla="*/ 2147483647 w 588"/>
                  <a:gd name="T71" fmla="*/ 0 h 330"/>
                  <a:gd name="T72" fmla="*/ 2147483647 w 588"/>
                  <a:gd name="T73" fmla="*/ 2147483647 h 330"/>
                  <a:gd name="T74" fmla="*/ 2147483647 w 588"/>
                  <a:gd name="T75" fmla="*/ 2147483647 h 330"/>
                  <a:gd name="T76" fmla="*/ 2147483647 w 588"/>
                  <a:gd name="T77" fmla="*/ 2147483647 h 330"/>
                  <a:gd name="T78" fmla="*/ 2147483647 w 588"/>
                  <a:gd name="T79" fmla="*/ 2147483647 h 330"/>
                  <a:gd name="T80" fmla="*/ 2147483647 w 588"/>
                  <a:gd name="T81" fmla="*/ 2147483647 h 330"/>
                  <a:gd name="T82" fmla="*/ 2147483647 w 588"/>
                  <a:gd name="T83" fmla="*/ 2147483647 h 330"/>
                  <a:gd name="T84" fmla="*/ 0 w 588"/>
                  <a:gd name="T85" fmla="*/ 2147483647 h 330"/>
                  <a:gd name="T86" fmla="*/ 2147483647 w 588"/>
                  <a:gd name="T87" fmla="*/ 2147483647 h 330"/>
                  <a:gd name="T88" fmla="*/ 2147483647 w 588"/>
                  <a:gd name="T89" fmla="*/ 2147483647 h 330"/>
                  <a:gd name="T90" fmla="*/ 2147483647 w 588"/>
                  <a:gd name="T91" fmla="*/ 2147483647 h 330"/>
                  <a:gd name="T92" fmla="*/ 2147483647 w 588"/>
                  <a:gd name="T93" fmla="*/ 2147483647 h 330"/>
                  <a:gd name="T94" fmla="*/ 2147483647 w 588"/>
                  <a:gd name="T95" fmla="*/ 2147483647 h 330"/>
                  <a:gd name="T96" fmla="*/ 2147483647 w 588"/>
                  <a:gd name="T97" fmla="*/ 2147483647 h 330"/>
                  <a:gd name="T98" fmla="*/ 2147483647 w 588"/>
                  <a:gd name="T99" fmla="*/ 2147483647 h 330"/>
                  <a:gd name="T100" fmla="*/ 2147483647 w 588"/>
                  <a:gd name="T101" fmla="*/ 2147483647 h 330"/>
                  <a:gd name="T102" fmla="*/ 2147483647 w 588"/>
                  <a:gd name="T103" fmla="*/ 2147483647 h 330"/>
                  <a:gd name="T104" fmla="*/ 2147483647 w 588"/>
                  <a:gd name="T105" fmla="*/ 2147483647 h 330"/>
                  <a:gd name="T106" fmla="*/ 2147483647 w 588"/>
                  <a:gd name="T107" fmla="*/ 2147483647 h 330"/>
                  <a:gd name="T108" fmla="*/ 2147483647 w 588"/>
                  <a:gd name="T109" fmla="*/ 2147483647 h 33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88"/>
                  <a:gd name="T166" fmla="*/ 0 h 330"/>
                  <a:gd name="T167" fmla="*/ 588 w 588"/>
                  <a:gd name="T168" fmla="*/ 330 h 33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88" h="330">
                    <a:moveTo>
                      <a:pt x="294" y="234"/>
                    </a:moveTo>
                    <a:lnTo>
                      <a:pt x="306" y="246"/>
                    </a:lnTo>
                    <a:lnTo>
                      <a:pt x="306" y="252"/>
                    </a:lnTo>
                    <a:lnTo>
                      <a:pt x="330" y="252"/>
                    </a:lnTo>
                    <a:lnTo>
                      <a:pt x="384" y="306"/>
                    </a:lnTo>
                    <a:lnTo>
                      <a:pt x="402" y="294"/>
                    </a:lnTo>
                    <a:lnTo>
                      <a:pt x="432" y="312"/>
                    </a:lnTo>
                    <a:lnTo>
                      <a:pt x="438" y="306"/>
                    </a:lnTo>
                    <a:lnTo>
                      <a:pt x="456" y="306"/>
                    </a:lnTo>
                    <a:lnTo>
                      <a:pt x="474" y="312"/>
                    </a:lnTo>
                    <a:lnTo>
                      <a:pt x="486" y="318"/>
                    </a:lnTo>
                    <a:lnTo>
                      <a:pt x="492" y="330"/>
                    </a:lnTo>
                    <a:lnTo>
                      <a:pt x="498" y="318"/>
                    </a:lnTo>
                    <a:lnTo>
                      <a:pt x="510" y="312"/>
                    </a:lnTo>
                    <a:lnTo>
                      <a:pt x="516" y="312"/>
                    </a:lnTo>
                    <a:lnTo>
                      <a:pt x="522" y="318"/>
                    </a:lnTo>
                    <a:lnTo>
                      <a:pt x="522" y="330"/>
                    </a:lnTo>
                    <a:lnTo>
                      <a:pt x="588" y="330"/>
                    </a:lnTo>
                    <a:lnTo>
                      <a:pt x="588" y="294"/>
                    </a:lnTo>
                    <a:lnTo>
                      <a:pt x="576" y="270"/>
                    </a:lnTo>
                    <a:lnTo>
                      <a:pt x="576" y="222"/>
                    </a:lnTo>
                    <a:lnTo>
                      <a:pt x="564" y="204"/>
                    </a:lnTo>
                    <a:lnTo>
                      <a:pt x="540" y="216"/>
                    </a:lnTo>
                    <a:lnTo>
                      <a:pt x="522" y="216"/>
                    </a:lnTo>
                    <a:lnTo>
                      <a:pt x="498" y="204"/>
                    </a:lnTo>
                    <a:lnTo>
                      <a:pt x="480" y="198"/>
                    </a:lnTo>
                    <a:lnTo>
                      <a:pt x="474" y="192"/>
                    </a:lnTo>
                    <a:lnTo>
                      <a:pt x="462" y="186"/>
                    </a:lnTo>
                    <a:lnTo>
                      <a:pt x="462" y="192"/>
                    </a:lnTo>
                    <a:lnTo>
                      <a:pt x="456" y="198"/>
                    </a:lnTo>
                    <a:lnTo>
                      <a:pt x="438" y="198"/>
                    </a:lnTo>
                    <a:lnTo>
                      <a:pt x="432" y="192"/>
                    </a:lnTo>
                    <a:lnTo>
                      <a:pt x="432" y="180"/>
                    </a:lnTo>
                    <a:lnTo>
                      <a:pt x="432" y="186"/>
                    </a:lnTo>
                    <a:lnTo>
                      <a:pt x="420" y="198"/>
                    </a:lnTo>
                    <a:lnTo>
                      <a:pt x="408" y="198"/>
                    </a:lnTo>
                    <a:lnTo>
                      <a:pt x="402" y="192"/>
                    </a:lnTo>
                    <a:lnTo>
                      <a:pt x="402" y="174"/>
                    </a:lnTo>
                    <a:lnTo>
                      <a:pt x="396" y="174"/>
                    </a:lnTo>
                    <a:lnTo>
                      <a:pt x="390" y="180"/>
                    </a:lnTo>
                    <a:lnTo>
                      <a:pt x="378" y="180"/>
                    </a:lnTo>
                    <a:lnTo>
                      <a:pt x="360" y="174"/>
                    </a:lnTo>
                    <a:lnTo>
                      <a:pt x="354" y="168"/>
                    </a:lnTo>
                    <a:lnTo>
                      <a:pt x="348" y="168"/>
                    </a:lnTo>
                    <a:lnTo>
                      <a:pt x="348" y="162"/>
                    </a:lnTo>
                    <a:lnTo>
                      <a:pt x="354" y="156"/>
                    </a:lnTo>
                    <a:lnTo>
                      <a:pt x="354" y="150"/>
                    </a:lnTo>
                    <a:lnTo>
                      <a:pt x="348" y="144"/>
                    </a:lnTo>
                    <a:lnTo>
                      <a:pt x="342" y="144"/>
                    </a:lnTo>
                    <a:lnTo>
                      <a:pt x="330" y="150"/>
                    </a:lnTo>
                    <a:lnTo>
                      <a:pt x="324" y="156"/>
                    </a:lnTo>
                    <a:lnTo>
                      <a:pt x="312" y="150"/>
                    </a:lnTo>
                    <a:lnTo>
                      <a:pt x="282" y="120"/>
                    </a:lnTo>
                    <a:lnTo>
                      <a:pt x="282" y="102"/>
                    </a:lnTo>
                    <a:lnTo>
                      <a:pt x="276" y="90"/>
                    </a:lnTo>
                    <a:lnTo>
                      <a:pt x="270" y="84"/>
                    </a:lnTo>
                    <a:lnTo>
                      <a:pt x="258" y="84"/>
                    </a:lnTo>
                    <a:lnTo>
                      <a:pt x="252" y="96"/>
                    </a:lnTo>
                    <a:lnTo>
                      <a:pt x="246" y="102"/>
                    </a:lnTo>
                    <a:lnTo>
                      <a:pt x="246" y="108"/>
                    </a:lnTo>
                    <a:lnTo>
                      <a:pt x="234" y="108"/>
                    </a:lnTo>
                    <a:lnTo>
                      <a:pt x="234" y="96"/>
                    </a:lnTo>
                    <a:lnTo>
                      <a:pt x="228" y="90"/>
                    </a:lnTo>
                    <a:lnTo>
                      <a:pt x="222" y="78"/>
                    </a:lnTo>
                    <a:lnTo>
                      <a:pt x="216" y="72"/>
                    </a:lnTo>
                    <a:lnTo>
                      <a:pt x="210" y="60"/>
                    </a:lnTo>
                    <a:lnTo>
                      <a:pt x="168" y="54"/>
                    </a:lnTo>
                    <a:lnTo>
                      <a:pt x="150" y="36"/>
                    </a:lnTo>
                    <a:lnTo>
                      <a:pt x="138" y="30"/>
                    </a:lnTo>
                    <a:lnTo>
                      <a:pt x="132" y="18"/>
                    </a:lnTo>
                    <a:lnTo>
                      <a:pt x="120" y="6"/>
                    </a:lnTo>
                    <a:lnTo>
                      <a:pt x="108" y="0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8" y="12"/>
                    </a:lnTo>
                    <a:lnTo>
                      <a:pt x="54" y="30"/>
                    </a:lnTo>
                    <a:lnTo>
                      <a:pt x="36" y="12"/>
                    </a:lnTo>
                    <a:lnTo>
                      <a:pt x="30" y="36"/>
                    </a:lnTo>
                    <a:lnTo>
                      <a:pt x="6" y="60"/>
                    </a:lnTo>
                    <a:lnTo>
                      <a:pt x="12" y="72"/>
                    </a:lnTo>
                    <a:lnTo>
                      <a:pt x="6" y="78"/>
                    </a:lnTo>
                    <a:lnTo>
                      <a:pt x="6" y="84"/>
                    </a:lnTo>
                    <a:lnTo>
                      <a:pt x="18" y="96"/>
                    </a:lnTo>
                    <a:lnTo>
                      <a:pt x="12" y="96"/>
                    </a:lnTo>
                    <a:lnTo>
                      <a:pt x="0" y="108"/>
                    </a:lnTo>
                    <a:lnTo>
                      <a:pt x="0" y="120"/>
                    </a:lnTo>
                    <a:lnTo>
                      <a:pt x="30" y="150"/>
                    </a:lnTo>
                    <a:lnTo>
                      <a:pt x="42" y="144"/>
                    </a:lnTo>
                    <a:lnTo>
                      <a:pt x="60" y="168"/>
                    </a:lnTo>
                    <a:lnTo>
                      <a:pt x="84" y="168"/>
                    </a:lnTo>
                    <a:lnTo>
                      <a:pt x="96" y="186"/>
                    </a:lnTo>
                    <a:lnTo>
                      <a:pt x="138" y="204"/>
                    </a:lnTo>
                    <a:lnTo>
                      <a:pt x="150" y="204"/>
                    </a:lnTo>
                    <a:lnTo>
                      <a:pt x="156" y="210"/>
                    </a:lnTo>
                    <a:lnTo>
                      <a:pt x="162" y="222"/>
                    </a:lnTo>
                    <a:lnTo>
                      <a:pt x="168" y="228"/>
                    </a:lnTo>
                    <a:lnTo>
                      <a:pt x="186" y="228"/>
                    </a:lnTo>
                    <a:lnTo>
                      <a:pt x="192" y="222"/>
                    </a:lnTo>
                    <a:lnTo>
                      <a:pt x="204" y="222"/>
                    </a:lnTo>
                    <a:lnTo>
                      <a:pt x="204" y="234"/>
                    </a:lnTo>
                    <a:lnTo>
                      <a:pt x="210" y="240"/>
                    </a:lnTo>
                    <a:lnTo>
                      <a:pt x="234" y="240"/>
                    </a:lnTo>
                    <a:lnTo>
                      <a:pt x="240" y="246"/>
                    </a:lnTo>
                    <a:lnTo>
                      <a:pt x="246" y="258"/>
                    </a:lnTo>
                    <a:lnTo>
                      <a:pt x="258" y="246"/>
                    </a:lnTo>
                    <a:lnTo>
                      <a:pt x="276" y="246"/>
                    </a:lnTo>
                    <a:lnTo>
                      <a:pt x="282" y="252"/>
                    </a:lnTo>
                    <a:lnTo>
                      <a:pt x="282" y="258"/>
                    </a:lnTo>
                    <a:lnTo>
                      <a:pt x="282" y="240"/>
                    </a:lnTo>
                    <a:lnTo>
                      <a:pt x="288" y="234"/>
                    </a:lnTo>
                    <a:lnTo>
                      <a:pt x="294" y="23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36" name="Myanmar"/>
              <p:cNvSpPr>
                <a:spLocks/>
              </p:cNvSpPr>
              <p:nvPr/>
            </p:nvSpPr>
            <p:spPr bwMode="auto">
              <a:xfrm>
                <a:off x="4300" y="1722"/>
                <a:ext cx="163" cy="383"/>
              </a:xfrm>
              <a:custGeom>
                <a:avLst/>
                <a:gdLst>
                  <a:gd name="T0" fmla="*/ 2147483647 w 636"/>
                  <a:gd name="T1" fmla="*/ 2147483647 h 1500"/>
                  <a:gd name="T2" fmla="*/ 2147483647 w 636"/>
                  <a:gd name="T3" fmla="*/ 2147483647 h 1500"/>
                  <a:gd name="T4" fmla="*/ 2147483647 w 636"/>
                  <a:gd name="T5" fmla="*/ 2147483647 h 1500"/>
                  <a:gd name="T6" fmla="*/ 2147483647 w 636"/>
                  <a:gd name="T7" fmla="*/ 2147483647 h 1500"/>
                  <a:gd name="T8" fmla="*/ 2147483647 w 636"/>
                  <a:gd name="T9" fmla="*/ 2147483647 h 1500"/>
                  <a:gd name="T10" fmla="*/ 2147483647 w 636"/>
                  <a:gd name="T11" fmla="*/ 2147483647 h 1500"/>
                  <a:gd name="T12" fmla="*/ 2147483647 w 636"/>
                  <a:gd name="T13" fmla="*/ 2147483647 h 1500"/>
                  <a:gd name="T14" fmla="*/ 2147483647 w 636"/>
                  <a:gd name="T15" fmla="*/ 2147483647 h 1500"/>
                  <a:gd name="T16" fmla="*/ 2147483647 w 636"/>
                  <a:gd name="T17" fmla="*/ 2147483647 h 1500"/>
                  <a:gd name="T18" fmla="*/ 2147483647 w 636"/>
                  <a:gd name="T19" fmla="*/ 2147483647 h 1500"/>
                  <a:gd name="T20" fmla="*/ 2147483647 w 636"/>
                  <a:gd name="T21" fmla="*/ 2147483647 h 1500"/>
                  <a:gd name="T22" fmla="*/ 2147483647 w 636"/>
                  <a:gd name="T23" fmla="*/ 2147483647 h 1500"/>
                  <a:gd name="T24" fmla="*/ 2147483647 w 636"/>
                  <a:gd name="T25" fmla="*/ 2147483647 h 1500"/>
                  <a:gd name="T26" fmla="*/ 2147483647 w 636"/>
                  <a:gd name="T27" fmla="*/ 2147483647 h 1500"/>
                  <a:gd name="T28" fmla="*/ 2147483647 w 636"/>
                  <a:gd name="T29" fmla="*/ 2147483647 h 1500"/>
                  <a:gd name="T30" fmla="*/ 2147483647 w 636"/>
                  <a:gd name="T31" fmla="*/ 2147483647 h 1500"/>
                  <a:gd name="T32" fmla="*/ 2147483647 w 636"/>
                  <a:gd name="T33" fmla="*/ 2147483647 h 1500"/>
                  <a:gd name="T34" fmla="*/ 2147483647 w 636"/>
                  <a:gd name="T35" fmla="*/ 2147483647 h 1500"/>
                  <a:gd name="T36" fmla="*/ 2147483647 w 636"/>
                  <a:gd name="T37" fmla="*/ 2147483647 h 1500"/>
                  <a:gd name="T38" fmla="*/ 2147483647 w 636"/>
                  <a:gd name="T39" fmla="*/ 2147483647 h 1500"/>
                  <a:gd name="T40" fmla="*/ 2147483647 w 636"/>
                  <a:gd name="T41" fmla="*/ 2147483647 h 1500"/>
                  <a:gd name="T42" fmla="*/ 2147483647 w 636"/>
                  <a:gd name="T43" fmla="*/ 2147483647 h 1500"/>
                  <a:gd name="T44" fmla="*/ 2147483647 w 636"/>
                  <a:gd name="T45" fmla="*/ 2147483647 h 1500"/>
                  <a:gd name="T46" fmla="*/ 2147483647 w 636"/>
                  <a:gd name="T47" fmla="*/ 2147483647 h 1500"/>
                  <a:gd name="T48" fmla="*/ 2147483647 w 636"/>
                  <a:gd name="T49" fmla="*/ 2147483647 h 1500"/>
                  <a:gd name="T50" fmla="*/ 2147483647 w 636"/>
                  <a:gd name="T51" fmla="*/ 2147483647 h 1500"/>
                  <a:gd name="T52" fmla="*/ 2147483647 w 636"/>
                  <a:gd name="T53" fmla="*/ 2147483647 h 1500"/>
                  <a:gd name="T54" fmla="*/ 2147483647 w 636"/>
                  <a:gd name="T55" fmla="*/ 2147483647 h 1500"/>
                  <a:gd name="T56" fmla="*/ 2147483647 w 636"/>
                  <a:gd name="T57" fmla="*/ 2147483647 h 1500"/>
                  <a:gd name="T58" fmla="*/ 2147483647 w 636"/>
                  <a:gd name="T59" fmla="*/ 2147483647 h 1500"/>
                  <a:gd name="T60" fmla="*/ 2147483647 w 636"/>
                  <a:gd name="T61" fmla="*/ 2147483647 h 1500"/>
                  <a:gd name="T62" fmla="*/ 2147483647 w 636"/>
                  <a:gd name="T63" fmla="*/ 2147483647 h 1500"/>
                  <a:gd name="T64" fmla="*/ 2147483647 w 636"/>
                  <a:gd name="T65" fmla="*/ 2147483647 h 1500"/>
                  <a:gd name="T66" fmla="*/ 2147483647 w 636"/>
                  <a:gd name="T67" fmla="*/ 2147483647 h 1500"/>
                  <a:gd name="T68" fmla="*/ 2147483647 w 636"/>
                  <a:gd name="T69" fmla="*/ 2147483647 h 1500"/>
                  <a:gd name="T70" fmla="*/ 2147483647 w 636"/>
                  <a:gd name="T71" fmla="*/ 2147483647 h 1500"/>
                  <a:gd name="T72" fmla="*/ 2147483647 w 636"/>
                  <a:gd name="T73" fmla="*/ 2147483647 h 1500"/>
                  <a:gd name="T74" fmla="*/ 2147483647 w 636"/>
                  <a:gd name="T75" fmla="*/ 2147483647 h 1500"/>
                  <a:gd name="T76" fmla="*/ 2147483647 w 636"/>
                  <a:gd name="T77" fmla="*/ 2147483647 h 1500"/>
                  <a:gd name="T78" fmla="*/ 2147483647 w 636"/>
                  <a:gd name="T79" fmla="*/ 2147483647 h 1500"/>
                  <a:gd name="T80" fmla="*/ 2147483647 w 636"/>
                  <a:gd name="T81" fmla="*/ 2147483647 h 1500"/>
                  <a:gd name="T82" fmla="*/ 2147483647 w 636"/>
                  <a:gd name="T83" fmla="*/ 2147483647 h 1500"/>
                  <a:gd name="T84" fmla="*/ 2147483647 w 636"/>
                  <a:gd name="T85" fmla="*/ 2147483647 h 1500"/>
                  <a:gd name="T86" fmla="*/ 2147483647 w 636"/>
                  <a:gd name="T87" fmla="*/ 0 h 1500"/>
                  <a:gd name="T88" fmla="*/ 2147483647 w 636"/>
                  <a:gd name="T89" fmla="*/ 2147483647 h 1500"/>
                  <a:gd name="T90" fmla="*/ 2147483647 w 636"/>
                  <a:gd name="T91" fmla="*/ 2147483647 h 1500"/>
                  <a:gd name="T92" fmla="*/ 2147483647 w 636"/>
                  <a:gd name="T93" fmla="*/ 2147483647 h 1500"/>
                  <a:gd name="T94" fmla="*/ 2147483647 w 636"/>
                  <a:gd name="T95" fmla="*/ 2147483647 h 1500"/>
                  <a:gd name="T96" fmla="*/ 2147483647 w 636"/>
                  <a:gd name="T97" fmla="*/ 2147483647 h 1500"/>
                  <a:gd name="T98" fmla="*/ 2147483647 w 636"/>
                  <a:gd name="T99" fmla="*/ 2147483647 h 1500"/>
                  <a:gd name="T100" fmla="*/ 2147483647 w 636"/>
                  <a:gd name="T101" fmla="*/ 2147483647 h 1500"/>
                  <a:gd name="T102" fmla="*/ 2147483647 w 636"/>
                  <a:gd name="T103" fmla="*/ 2147483647 h 1500"/>
                  <a:gd name="T104" fmla="*/ 2147483647 w 636"/>
                  <a:gd name="T105" fmla="*/ 2147483647 h 1500"/>
                  <a:gd name="T106" fmla="*/ 2147483647 w 636"/>
                  <a:gd name="T107" fmla="*/ 2147483647 h 1500"/>
                  <a:gd name="T108" fmla="*/ 2147483647 w 636"/>
                  <a:gd name="T109" fmla="*/ 2147483647 h 15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36"/>
                  <a:gd name="T166" fmla="*/ 0 h 1500"/>
                  <a:gd name="T167" fmla="*/ 636 w 636"/>
                  <a:gd name="T168" fmla="*/ 1500 h 150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36" h="1500">
                    <a:moveTo>
                      <a:pt x="0" y="588"/>
                    </a:moveTo>
                    <a:lnTo>
                      <a:pt x="18" y="588"/>
                    </a:lnTo>
                    <a:lnTo>
                      <a:pt x="12" y="630"/>
                    </a:lnTo>
                    <a:lnTo>
                      <a:pt x="18" y="630"/>
                    </a:lnTo>
                    <a:lnTo>
                      <a:pt x="24" y="636"/>
                    </a:lnTo>
                    <a:lnTo>
                      <a:pt x="42" y="642"/>
                    </a:lnTo>
                    <a:lnTo>
                      <a:pt x="54" y="648"/>
                    </a:lnTo>
                    <a:lnTo>
                      <a:pt x="72" y="666"/>
                    </a:lnTo>
                    <a:lnTo>
                      <a:pt x="84" y="690"/>
                    </a:lnTo>
                    <a:lnTo>
                      <a:pt x="90" y="696"/>
                    </a:lnTo>
                    <a:lnTo>
                      <a:pt x="90" y="702"/>
                    </a:lnTo>
                    <a:lnTo>
                      <a:pt x="126" y="696"/>
                    </a:lnTo>
                    <a:lnTo>
                      <a:pt x="102" y="738"/>
                    </a:lnTo>
                    <a:lnTo>
                      <a:pt x="108" y="738"/>
                    </a:lnTo>
                    <a:lnTo>
                      <a:pt x="114" y="744"/>
                    </a:lnTo>
                    <a:lnTo>
                      <a:pt x="126" y="744"/>
                    </a:lnTo>
                    <a:lnTo>
                      <a:pt x="144" y="750"/>
                    </a:lnTo>
                    <a:lnTo>
                      <a:pt x="156" y="762"/>
                    </a:lnTo>
                    <a:lnTo>
                      <a:pt x="168" y="768"/>
                    </a:lnTo>
                    <a:lnTo>
                      <a:pt x="174" y="780"/>
                    </a:lnTo>
                    <a:lnTo>
                      <a:pt x="186" y="792"/>
                    </a:lnTo>
                    <a:lnTo>
                      <a:pt x="192" y="804"/>
                    </a:lnTo>
                    <a:lnTo>
                      <a:pt x="192" y="822"/>
                    </a:lnTo>
                    <a:lnTo>
                      <a:pt x="198" y="834"/>
                    </a:lnTo>
                    <a:lnTo>
                      <a:pt x="198" y="840"/>
                    </a:lnTo>
                    <a:lnTo>
                      <a:pt x="204" y="846"/>
                    </a:lnTo>
                    <a:lnTo>
                      <a:pt x="210" y="858"/>
                    </a:lnTo>
                    <a:lnTo>
                      <a:pt x="222" y="870"/>
                    </a:lnTo>
                    <a:lnTo>
                      <a:pt x="210" y="888"/>
                    </a:lnTo>
                    <a:lnTo>
                      <a:pt x="216" y="978"/>
                    </a:lnTo>
                    <a:lnTo>
                      <a:pt x="204" y="990"/>
                    </a:lnTo>
                    <a:lnTo>
                      <a:pt x="204" y="1002"/>
                    </a:lnTo>
                    <a:lnTo>
                      <a:pt x="222" y="1020"/>
                    </a:lnTo>
                    <a:lnTo>
                      <a:pt x="234" y="1020"/>
                    </a:lnTo>
                    <a:lnTo>
                      <a:pt x="246" y="1014"/>
                    </a:lnTo>
                    <a:lnTo>
                      <a:pt x="252" y="1008"/>
                    </a:lnTo>
                    <a:lnTo>
                      <a:pt x="258" y="1014"/>
                    </a:lnTo>
                    <a:lnTo>
                      <a:pt x="258" y="1020"/>
                    </a:lnTo>
                    <a:lnTo>
                      <a:pt x="276" y="1020"/>
                    </a:lnTo>
                    <a:lnTo>
                      <a:pt x="282" y="1014"/>
                    </a:lnTo>
                    <a:lnTo>
                      <a:pt x="294" y="1008"/>
                    </a:lnTo>
                    <a:lnTo>
                      <a:pt x="300" y="996"/>
                    </a:lnTo>
                    <a:lnTo>
                      <a:pt x="306" y="990"/>
                    </a:lnTo>
                    <a:lnTo>
                      <a:pt x="312" y="978"/>
                    </a:lnTo>
                    <a:lnTo>
                      <a:pt x="324" y="978"/>
                    </a:lnTo>
                    <a:lnTo>
                      <a:pt x="360" y="960"/>
                    </a:lnTo>
                    <a:lnTo>
                      <a:pt x="366" y="954"/>
                    </a:lnTo>
                    <a:lnTo>
                      <a:pt x="366" y="900"/>
                    </a:lnTo>
                    <a:lnTo>
                      <a:pt x="372" y="894"/>
                    </a:lnTo>
                    <a:lnTo>
                      <a:pt x="378" y="894"/>
                    </a:lnTo>
                    <a:lnTo>
                      <a:pt x="396" y="912"/>
                    </a:lnTo>
                    <a:lnTo>
                      <a:pt x="402" y="924"/>
                    </a:lnTo>
                    <a:lnTo>
                      <a:pt x="402" y="954"/>
                    </a:lnTo>
                    <a:lnTo>
                      <a:pt x="408" y="954"/>
                    </a:lnTo>
                    <a:lnTo>
                      <a:pt x="426" y="972"/>
                    </a:lnTo>
                    <a:lnTo>
                      <a:pt x="432" y="984"/>
                    </a:lnTo>
                    <a:lnTo>
                      <a:pt x="444" y="1014"/>
                    </a:lnTo>
                    <a:lnTo>
                      <a:pt x="450" y="1050"/>
                    </a:lnTo>
                    <a:lnTo>
                      <a:pt x="450" y="1074"/>
                    </a:lnTo>
                    <a:lnTo>
                      <a:pt x="456" y="1092"/>
                    </a:lnTo>
                    <a:lnTo>
                      <a:pt x="456" y="1128"/>
                    </a:lnTo>
                    <a:lnTo>
                      <a:pt x="462" y="1134"/>
                    </a:lnTo>
                    <a:lnTo>
                      <a:pt x="480" y="1170"/>
                    </a:lnTo>
                    <a:lnTo>
                      <a:pt x="486" y="1176"/>
                    </a:lnTo>
                    <a:lnTo>
                      <a:pt x="486" y="1182"/>
                    </a:lnTo>
                    <a:lnTo>
                      <a:pt x="528" y="1272"/>
                    </a:lnTo>
                    <a:lnTo>
                      <a:pt x="540" y="1320"/>
                    </a:lnTo>
                    <a:lnTo>
                      <a:pt x="522" y="1320"/>
                    </a:lnTo>
                    <a:lnTo>
                      <a:pt x="516" y="1326"/>
                    </a:lnTo>
                    <a:lnTo>
                      <a:pt x="516" y="1350"/>
                    </a:lnTo>
                    <a:lnTo>
                      <a:pt x="510" y="1362"/>
                    </a:lnTo>
                    <a:lnTo>
                      <a:pt x="510" y="1374"/>
                    </a:lnTo>
                    <a:lnTo>
                      <a:pt x="552" y="1362"/>
                    </a:lnTo>
                    <a:lnTo>
                      <a:pt x="540" y="1416"/>
                    </a:lnTo>
                    <a:lnTo>
                      <a:pt x="540" y="1428"/>
                    </a:lnTo>
                    <a:lnTo>
                      <a:pt x="534" y="1440"/>
                    </a:lnTo>
                    <a:lnTo>
                      <a:pt x="534" y="1464"/>
                    </a:lnTo>
                    <a:lnTo>
                      <a:pt x="540" y="1482"/>
                    </a:lnTo>
                    <a:lnTo>
                      <a:pt x="540" y="1488"/>
                    </a:lnTo>
                    <a:lnTo>
                      <a:pt x="546" y="1500"/>
                    </a:lnTo>
                    <a:lnTo>
                      <a:pt x="552" y="1488"/>
                    </a:lnTo>
                    <a:lnTo>
                      <a:pt x="558" y="1482"/>
                    </a:lnTo>
                    <a:lnTo>
                      <a:pt x="564" y="1470"/>
                    </a:lnTo>
                    <a:lnTo>
                      <a:pt x="564" y="1458"/>
                    </a:lnTo>
                    <a:lnTo>
                      <a:pt x="558" y="1452"/>
                    </a:lnTo>
                    <a:lnTo>
                      <a:pt x="558" y="1440"/>
                    </a:lnTo>
                    <a:lnTo>
                      <a:pt x="576" y="1422"/>
                    </a:lnTo>
                    <a:lnTo>
                      <a:pt x="594" y="1386"/>
                    </a:lnTo>
                    <a:lnTo>
                      <a:pt x="594" y="1368"/>
                    </a:lnTo>
                    <a:lnTo>
                      <a:pt x="600" y="1356"/>
                    </a:lnTo>
                    <a:lnTo>
                      <a:pt x="600" y="1326"/>
                    </a:lnTo>
                    <a:lnTo>
                      <a:pt x="594" y="1314"/>
                    </a:lnTo>
                    <a:lnTo>
                      <a:pt x="594" y="1290"/>
                    </a:lnTo>
                    <a:lnTo>
                      <a:pt x="570" y="1266"/>
                    </a:lnTo>
                    <a:lnTo>
                      <a:pt x="570" y="1242"/>
                    </a:lnTo>
                    <a:lnTo>
                      <a:pt x="564" y="1224"/>
                    </a:lnTo>
                    <a:lnTo>
                      <a:pt x="564" y="1194"/>
                    </a:lnTo>
                    <a:lnTo>
                      <a:pt x="558" y="1182"/>
                    </a:lnTo>
                    <a:lnTo>
                      <a:pt x="516" y="1140"/>
                    </a:lnTo>
                    <a:lnTo>
                      <a:pt x="510" y="1128"/>
                    </a:lnTo>
                    <a:lnTo>
                      <a:pt x="504" y="1122"/>
                    </a:lnTo>
                    <a:lnTo>
                      <a:pt x="498" y="1110"/>
                    </a:lnTo>
                    <a:lnTo>
                      <a:pt x="492" y="1104"/>
                    </a:lnTo>
                    <a:lnTo>
                      <a:pt x="492" y="1098"/>
                    </a:lnTo>
                    <a:lnTo>
                      <a:pt x="486" y="1092"/>
                    </a:lnTo>
                    <a:lnTo>
                      <a:pt x="504" y="1056"/>
                    </a:lnTo>
                    <a:lnTo>
                      <a:pt x="510" y="1050"/>
                    </a:lnTo>
                    <a:lnTo>
                      <a:pt x="516" y="1038"/>
                    </a:lnTo>
                    <a:lnTo>
                      <a:pt x="516" y="1014"/>
                    </a:lnTo>
                    <a:lnTo>
                      <a:pt x="510" y="1002"/>
                    </a:lnTo>
                    <a:lnTo>
                      <a:pt x="522" y="1002"/>
                    </a:lnTo>
                    <a:lnTo>
                      <a:pt x="528" y="996"/>
                    </a:lnTo>
                    <a:lnTo>
                      <a:pt x="528" y="978"/>
                    </a:lnTo>
                    <a:lnTo>
                      <a:pt x="522" y="972"/>
                    </a:lnTo>
                    <a:lnTo>
                      <a:pt x="516" y="978"/>
                    </a:lnTo>
                    <a:lnTo>
                      <a:pt x="510" y="978"/>
                    </a:lnTo>
                    <a:lnTo>
                      <a:pt x="504" y="972"/>
                    </a:lnTo>
                    <a:lnTo>
                      <a:pt x="498" y="960"/>
                    </a:lnTo>
                    <a:lnTo>
                      <a:pt x="498" y="942"/>
                    </a:lnTo>
                    <a:lnTo>
                      <a:pt x="504" y="942"/>
                    </a:lnTo>
                    <a:lnTo>
                      <a:pt x="504" y="936"/>
                    </a:lnTo>
                    <a:lnTo>
                      <a:pt x="498" y="930"/>
                    </a:lnTo>
                    <a:lnTo>
                      <a:pt x="486" y="924"/>
                    </a:lnTo>
                    <a:lnTo>
                      <a:pt x="474" y="912"/>
                    </a:lnTo>
                    <a:lnTo>
                      <a:pt x="462" y="906"/>
                    </a:lnTo>
                    <a:lnTo>
                      <a:pt x="444" y="888"/>
                    </a:lnTo>
                    <a:lnTo>
                      <a:pt x="438" y="876"/>
                    </a:lnTo>
                    <a:lnTo>
                      <a:pt x="438" y="870"/>
                    </a:lnTo>
                    <a:lnTo>
                      <a:pt x="432" y="870"/>
                    </a:lnTo>
                    <a:lnTo>
                      <a:pt x="438" y="846"/>
                    </a:lnTo>
                    <a:lnTo>
                      <a:pt x="426" y="840"/>
                    </a:lnTo>
                    <a:lnTo>
                      <a:pt x="402" y="816"/>
                    </a:lnTo>
                    <a:lnTo>
                      <a:pt x="402" y="810"/>
                    </a:lnTo>
                    <a:lnTo>
                      <a:pt x="426" y="810"/>
                    </a:lnTo>
                    <a:lnTo>
                      <a:pt x="426" y="792"/>
                    </a:lnTo>
                    <a:lnTo>
                      <a:pt x="408" y="774"/>
                    </a:lnTo>
                    <a:lnTo>
                      <a:pt x="408" y="768"/>
                    </a:lnTo>
                    <a:lnTo>
                      <a:pt x="414" y="762"/>
                    </a:lnTo>
                    <a:lnTo>
                      <a:pt x="420" y="762"/>
                    </a:lnTo>
                    <a:lnTo>
                      <a:pt x="426" y="756"/>
                    </a:lnTo>
                    <a:lnTo>
                      <a:pt x="426" y="708"/>
                    </a:lnTo>
                    <a:lnTo>
                      <a:pt x="456" y="708"/>
                    </a:lnTo>
                    <a:lnTo>
                      <a:pt x="468" y="714"/>
                    </a:lnTo>
                    <a:lnTo>
                      <a:pt x="480" y="714"/>
                    </a:lnTo>
                    <a:lnTo>
                      <a:pt x="486" y="708"/>
                    </a:lnTo>
                    <a:lnTo>
                      <a:pt x="492" y="696"/>
                    </a:lnTo>
                    <a:lnTo>
                      <a:pt x="498" y="690"/>
                    </a:lnTo>
                    <a:lnTo>
                      <a:pt x="498" y="684"/>
                    </a:lnTo>
                    <a:lnTo>
                      <a:pt x="522" y="684"/>
                    </a:lnTo>
                    <a:lnTo>
                      <a:pt x="528" y="660"/>
                    </a:lnTo>
                    <a:lnTo>
                      <a:pt x="534" y="660"/>
                    </a:lnTo>
                    <a:lnTo>
                      <a:pt x="540" y="654"/>
                    </a:lnTo>
                    <a:lnTo>
                      <a:pt x="564" y="654"/>
                    </a:lnTo>
                    <a:lnTo>
                      <a:pt x="564" y="642"/>
                    </a:lnTo>
                    <a:lnTo>
                      <a:pt x="582" y="624"/>
                    </a:lnTo>
                    <a:lnTo>
                      <a:pt x="594" y="624"/>
                    </a:lnTo>
                    <a:lnTo>
                      <a:pt x="600" y="618"/>
                    </a:lnTo>
                    <a:lnTo>
                      <a:pt x="594" y="612"/>
                    </a:lnTo>
                    <a:lnTo>
                      <a:pt x="600" y="600"/>
                    </a:lnTo>
                    <a:lnTo>
                      <a:pt x="600" y="588"/>
                    </a:lnTo>
                    <a:lnTo>
                      <a:pt x="636" y="570"/>
                    </a:lnTo>
                    <a:lnTo>
                      <a:pt x="636" y="552"/>
                    </a:lnTo>
                    <a:lnTo>
                      <a:pt x="630" y="546"/>
                    </a:lnTo>
                    <a:lnTo>
                      <a:pt x="618" y="546"/>
                    </a:lnTo>
                    <a:lnTo>
                      <a:pt x="600" y="564"/>
                    </a:lnTo>
                    <a:lnTo>
                      <a:pt x="600" y="570"/>
                    </a:lnTo>
                    <a:lnTo>
                      <a:pt x="558" y="570"/>
                    </a:lnTo>
                    <a:lnTo>
                      <a:pt x="558" y="552"/>
                    </a:lnTo>
                    <a:lnTo>
                      <a:pt x="546" y="552"/>
                    </a:lnTo>
                    <a:lnTo>
                      <a:pt x="534" y="522"/>
                    </a:lnTo>
                    <a:lnTo>
                      <a:pt x="480" y="516"/>
                    </a:lnTo>
                    <a:lnTo>
                      <a:pt x="486" y="504"/>
                    </a:lnTo>
                    <a:lnTo>
                      <a:pt x="486" y="498"/>
                    </a:lnTo>
                    <a:lnTo>
                      <a:pt x="492" y="492"/>
                    </a:lnTo>
                    <a:lnTo>
                      <a:pt x="492" y="480"/>
                    </a:lnTo>
                    <a:lnTo>
                      <a:pt x="480" y="468"/>
                    </a:lnTo>
                    <a:lnTo>
                      <a:pt x="486" y="462"/>
                    </a:lnTo>
                    <a:lnTo>
                      <a:pt x="498" y="462"/>
                    </a:lnTo>
                    <a:lnTo>
                      <a:pt x="504" y="456"/>
                    </a:lnTo>
                    <a:lnTo>
                      <a:pt x="504" y="450"/>
                    </a:lnTo>
                    <a:lnTo>
                      <a:pt x="498" y="444"/>
                    </a:lnTo>
                    <a:lnTo>
                      <a:pt x="486" y="438"/>
                    </a:lnTo>
                    <a:lnTo>
                      <a:pt x="456" y="438"/>
                    </a:lnTo>
                    <a:lnTo>
                      <a:pt x="444" y="396"/>
                    </a:lnTo>
                    <a:lnTo>
                      <a:pt x="420" y="378"/>
                    </a:lnTo>
                    <a:lnTo>
                      <a:pt x="450" y="354"/>
                    </a:lnTo>
                    <a:lnTo>
                      <a:pt x="390" y="354"/>
                    </a:lnTo>
                    <a:lnTo>
                      <a:pt x="384" y="360"/>
                    </a:lnTo>
                    <a:lnTo>
                      <a:pt x="372" y="360"/>
                    </a:lnTo>
                    <a:lnTo>
                      <a:pt x="366" y="366"/>
                    </a:lnTo>
                    <a:lnTo>
                      <a:pt x="354" y="372"/>
                    </a:lnTo>
                    <a:lnTo>
                      <a:pt x="366" y="354"/>
                    </a:lnTo>
                    <a:lnTo>
                      <a:pt x="360" y="342"/>
                    </a:lnTo>
                    <a:lnTo>
                      <a:pt x="342" y="324"/>
                    </a:lnTo>
                    <a:lnTo>
                      <a:pt x="342" y="306"/>
                    </a:lnTo>
                    <a:lnTo>
                      <a:pt x="354" y="306"/>
                    </a:lnTo>
                    <a:lnTo>
                      <a:pt x="348" y="276"/>
                    </a:lnTo>
                    <a:lnTo>
                      <a:pt x="360" y="276"/>
                    </a:lnTo>
                    <a:lnTo>
                      <a:pt x="366" y="270"/>
                    </a:lnTo>
                    <a:lnTo>
                      <a:pt x="366" y="234"/>
                    </a:lnTo>
                    <a:lnTo>
                      <a:pt x="372" y="240"/>
                    </a:lnTo>
                    <a:lnTo>
                      <a:pt x="384" y="240"/>
                    </a:lnTo>
                    <a:lnTo>
                      <a:pt x="390" y="234"/>
                    </a:lnTo>
                    <a:lnTo>
                      <a:pt x="396" y="222"/>
                    </a:lnTo>
                    <a:lnTo>
                      <a:pt x="396" y="216"/>
                    </a:lnTo>
                    <a:lnTo>
                      <a:pt x="378" y="198"/>
                    </a:lnTo>
                    <a:lnTo>
                      <a:pt x="390" y="198"/>
                    </a:lnTo>
                    <a:lnTo>
                      <a:pt x="396" y="192"/>
                    </a:lnTo>
                    <a:lnTo>
                      <a:pt x="408" y="192"/>
                    </a:lnTo>
                    <a:lnTo>
                      <a:pt x="396" y="132"/>
                    </a:lnTo>
                    <a:lnTo>
                      <a:pt x="384" y="108"/>
                    </a:lnTo>
                    <a:lnTo>
                      <a:pt x="384" y="78"/>
                    </a:lnTo>
                    <a:lnTo>
                      <a:pt x="378" y="72"/>
                    </a:lnTo>
                    <a:lnTo>
                      <a:pt x="342" y="72"/>
                    </a:lnTo>
                    <a:lnTo>
                      <a:pt x="342" y="66"/>
                    </a:lnTo>
                    <a:lnTo>
                      <a:pt x="336" y="60"/>
                    </a:lnTo>
                    <a:lnTo>
                      <a:pt x="318" y="24"/>
                    </a:lnTo>
                    <a:lnTo>
                      <a:pt x="306" y="18"/>
                    </a:lnTo>
                    <a:lnTo>
                      <a:pt x="300" y="6"/>
                    </a:lnTo>
                    <a:lnTo>
                      <a:pt x="294" y="0"/>
                    </a:lnTo>
                    <a:lnTo>
                      <a:pt x="288" y="0"/>
                    </a:lnTo>
                    <a:lnTo>
                      <a:pt x="282" y="18"/>
                    </a:lnTo>
                    <a:lnTo>
                      <a:pt x="282" y="48"/>
                    </a:lnTo>
                    <a:lnTo>
                      <a:pt x="276" y="48"/>
                    </a:lnTo>
                    <a:lnTo>
                      <a:pt x="270" y="54"/>
                    </a:lnTo>
                    <a:lnTo>
                      <a:pt x="258" y="60"/>
                    </a:lnTo>
                    <a:lnTo>
                      <a:pt x="246" y="72"/>
                    </a:lnTo>
                    <a:lnTo>
                      <a:pt x="252" y="84"/>
                    </a:lnTo>
                    <a:lnTo>
                      <a:pt x="258" y="90"/>
                    </a:lnTo>
                    <a:lnTo>
                      <a:pt x="270" y="96"/>
                    </a:lnTo>
                    <a:lnTo>
                      <a:pt x="276" y="102"/>
                    </a:lnTo>
                    <a:lnTo>
                      <a:pt x="276" y="108"/>
                    </a:lnTo>
                    <a:lnTo>
                      <a:pt x="258" y="108"/>
                    </a:lnTo>
                    <a:lnTo>
                      <a:pt x="252" y="102"/>
                    </a:lnTo>
                    <a:lnTo>
                      <a:pt x="216" y="102"/>
                    </a:lnTo>
                    <a:lnTo>
                      <a:pt x="204" y="108"/>
                    </a:lnTo>
                    <a:lnTo>
                      <a:pt x="198" y="108"/>
                    </a:lnTo>
                    <a:lnTo>
                      <a:pt x="198" y="126"/>
                    </a:lnTo>
                    <a:lnTo>
                      <a:pt x="186" y="138"/>
                    </a:lnTo>
                    <a:lnTo>
                      <a:pt x="174" y="144"/>
                    </a:lnTo>
                    <a:lnTo>
                      <a:pt x="162" y="144"/>
                    </a:lnTo>
                    <a:lnTo>
                      <a:pt x="156" y="150"/>
                    </a:lnTo>
                    <a:lnTo>
                      <a:pt x="150" y="150"/>
                    </a:lnTo>
                    <a:lnTo>
                      <a:pt x="150" y="174"/>
                    </a:lnTo>
                    <a:lnTo>
                      <a:pt x="156" y="180"/>
                    </a:lnTo>
                    <a:lnTo>
                      <a:pt x="156" y="186"/>
                    </a:lnTo>
                    <a:lnTo>
                      <a:pt x="162" y="192"/>
                    </a:lnTo>
                    <a:lnTo>
                      <a:pt x="162" y="204"/>
                    </a:lnTo>
                    <a:lnTo>
                      <a:pt x="144" y="234"/>
                    </a:lnTo>
                    <a:lnTo>
                      <a:pt x="138" y="240"/>
                    </a:lnTo>
                    <a:lnTo>
                      <a:pt x="126" y="246"/>
                    </a:lnTo>
                    <a:lnTo>
                      <a:pt x="126" y="264"/>
                    </a:lnTo>
                    <a:lnTo>
                      <a:pt x="132" y="276"/>
                    </a:lnTo>
                    <a:lnTo>
                      <a:pt x="138" y="282"/>
                    </a:lnTo>
                    <a:lnTo>
                      <a:pt x="120" y="336"/>
                    </a:lnTo>
                    <a:lnTo>
                      <a:pt x="120" y="372"/>
                    </a:lnTo>
                    <a:lnTo>
                      <a:pt x="108" y="372"/>
                    </a:lnTo>
                    <a:lnTo>
                      <a:pt x="96" y="366"/>
                    </a:lnTo>
                    <a:lnTo>
                      <a:pt x="42" y="366"/>
                    </a:lnTo>
                    <a:lnTo>
                      <a:pt x="48" y="366"/>
                    </a:lnTo>
                    <a:lnTo>
                      <a:pt x="66" y="384"/>
                    </a:lnTo>
                    <a:lnTo>
                      <a:pt x="72" y="432"/>
                    </a:lnTo>
                    <a:lnTo>
                      <a:pt x="66" y="432"/>
                    </a:lnTo>
                    <a:lnTo>
                      <a:pt x="48" y="450"/>
                    </a:lnTo>
                    <a:lnTo>
                      <a:pt x="54" y="462"/>
                    </a:lnTo>
                    <a:lnTo>
                      <a:pt x="54" y="486"/>
                    </a:lnTo>
                    <a:lnTo>
                      <a:pt x="72" y="504"/>
                    </a:lnTo>
                    <a:lnTo>
                      <a:pt x="72" y="516"/>
                    </a:lnTo>
                    <a:lnTo>
                      <a:pt x="60" y="516"/>
                    </a:lnTo>
                    <a:lnTo>
                      <a:pt x="54" y="510"/>
                    </a:lnTo>
                    <a:lnTo>
                      <a:pt x="48" y="510"/>
                    </a:lnTo>
                    <a:lnTo>
                      <a:pt x="48" y="534"/>
                    </a:lnTo>
                    <a:lnTo>
                      <a:pt x="30" y="516"/>
                    </a:lnTo>
                    <a:lnTo>
                      <a:pt x="42" y="576"/>
                    </a:lnTo>
                    <a:lnTo>
                      <a:pt x="6" y="570"/>
                    </a:lnTo>
                    <a:lnTo>
                      <a:pt x="6" y="576"/>
                    </a:lnTo>
                    <a:lnTo>
                      <a:pt x="0" y="58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37" name="Mongolia"/>
              <p:cNvSpPr>
                <a:spLocks/>
              </p:cNvSpPr>
              <p:nvPr/>
            </p:nvSpPr>
            <p:spPr bwMode="auto">
              <a:xfrm>
                <a:off x="4073" y="1240"/>
                <a:ext cx="537" cy="213"/>
              </a:xfrm>
              <a:custGeom>
                <a:avLst/>
                <a:gdLst>
                  <a:gd name="T0" fmla="*/ 2147483647 w 2100"/>
                  <a:gd name="T1" fmla="*/ 2147483647 h 834"/>
                  <a:gd name="T2" fmla="*/ 2147483647 w 2100"/>
                  <a:gd name="T3" fmla="*/ 2147483647 h 834"/>
                  <a:gd name="T4" fmla="*/ 2147483647 w 2100"/>
                  <a:gd name="T5" fmla="*/ 2147483647 h 834"/>
                  <a:gd name="T6" fmla="*/ 2147483647 w 2100"/>
                  <a:gd name="T7" fmla="*/ 2147483647 h 834"/>
                  <a:gd name="T8" fmla="*/ 2147483647 w 2100"/>
                  <a:gd name="T9" fmla="*/ 2147483647 h 834"/>
                  <a:gd name="T10" fmla="*/ 2147483647 w 2100"/>
                  <a:gd name="T11" fmla="*/ 2147483647 h 834"/>
                  <a:gd name="T12" fmla="*/ 2147483647 w 2100"/>
                  <a:gd name="T13" fmla="*/ 2147483647 h 834"/>
                  <a:gd name="T14" fmla="*/ 2147483647 w 2100"/>
                  <a:gd name="T15" fmla="*/ 2147483647 h 834"/>
                  <a:gd name="T16" fmla="*/ 2147483647 w 2100"/>
                  <a:gd name="T17" fmla="*/ 2147483647 h 834"/>
                  <a:gd name="T18" fmla="*/ 2147483647 w 2100"/>
                  <a:gd name="T19" fmla="*/ 2147483647 h 834"/>
                  <a:gd name="T20" fmla="*/ 2147483647 w 2100"/>
                  <a:gd name="T21" fmla="*/ 2147483647 h 834"/>
                  <a:gd name="T22" fmla="*/ 2147483647 w 2100"/>
                  <a:gd name="T23" fmla="*/ 2147483647 h 834"/>
                  <a:gd name="T24" fmla="*/ 2147483647 w 2100"/>
                  <a:gd name="T25" fmla="*/ 2147483647 h 834"/>
                  <a:gd name="T26" fmla="*/ 2147483647 w 2100"/>
                  <a:gd name="T27" fmla="*/ 2147483647 h 834"/>
                  <a:gd name="T28" fmla="*/ 2147483647 w 2100"/>
                  <a:gd name="T29" fmla="*/ 2147483647 h 834"/>
                  <a:gd name="T30" fmla="*/ 2147483647 w 2100"/>
                  <a:gd name="T31" fmla="*/ 2147483647 h 834"/>
                  <a:gd name="T32" fmla="*/ 2147483647 w 2100"/>
                  <a:gd name="T33" fmla="*/ 2147483647 h 834"/>
                  <a:gd name="T34" fmla="*/ 2147483647 w 2100"/>
                  <a:gd name="T35" fmla="*/ 2147483647 h 834"/>
                  <a:gd name="T36" fmla="*/ 2147483647 w 2100"/>
                  <a:gd name="T37" fmla="*/ 2147483647 h 834"/>
                  <a:gd name="T38" fmla="*/ 2147483647 w 2100"/>
                  <a:gd name="T39" fmla="*/ 2147483647 h 834"/>
                  <a:gd name="T40" fmla="*/ 2147483647 w 2100"/>
                  <a:gd name="T41" fmla="*/ 2147483647 h 834"/>
                  <a:gd name="T42" fmla="*/ 2147483647 w 2100"/>
                  <a:gd name="T43" fmla="*/ 2147483647 h 834"/>
                  <a:gd name="T44" fmla="*/ 2147483647 w 2100"/>
                  <a:gd name="T45" fmla="*/ 2147483647 h 834"/>
                  <a:gd name="T46" fmla="*/ 2147483647 w 2100"/>
                  <a:gd name="T47" fmla="*/ 2147483647 h 834"/>
                  <a:gd name="T48" fmla="*/ 2147483647 w 2100"/>
                  <a:gd name="T49" fmla="*/ 2147483647 h 834"/>
                  <a:gd name="T50" fmla="*/ 2147483647 w 2100"/>
                  <a:gd name="T51" fmla="*/ 2147483647 h 834"/>
                  <a:gd name="T52" fmla="*/ 2147483647 w 2100"/>
                  <a:gd name="T53" fmla="*/ 2147483647 h 834"/>
                  <a:gd name="T54" fmla="*/ 2147483647 w 2100"/>
                  <a:gd name="T55" fmla="*/ 2147483647 h 834"/>
                  <a:gd name="T56" fmla="*/ 2147483647 w 2100"/>
                  <a:gd name="T57" fmla="*/ 2147483647 h 834"/>
                  <a:gd name="T58" fmla="*/ 2147483647 w 2100"/>
                  <a:gd name="T59" fmla="*/ 2147483647 h 834"/>
                  <a:gd name="T60" fmla="*/ 2147483647 w 2100"/>
                  <a:gd name="T61" fmla="*/ 2147483647 h 834"/>
                  <a:gd name="T62" fmla="*/ 0 w 2100"/>
                  <a:gd name="T63" fmla="*/ 2147483647 h 834"/>
                  <a:gd name="T64" fmla="*/ 2147483647 w 2100"/>
                  <a:gd name="T65" fmla="*/ 2147483647 h 834"/>
                  <a:gd name="T66" fmla="*/ 2147483647 w 2100"/>
                  <a:gd name="T67" fmla="*/ 2147483647 h 834"/>
                  <a:gd name="T68" fmla="*/ 2147483647 w 2100"/>
                  <a:gd name="T69" fmla="*/ 2147483647 h 834"/>
                  <a:gd name="T70" fmla="*/ 2147483647 w 2100"/>
                  <a:gd name="T71" fmla="*/ 2147483647 h 834"/>
                  <a:gd name="T72" fmla="*/ 2147483647 w 2100"/>
                  <a:gd name="T73" fmla="*/ 2147483647 h 834"/>
                  <a:gd name="T74" fmla="*/ 2147483647 w 2100"/>
                  <a:gd name="T75" fmla="*/ 2147483647 h 834"/>
                  <a:gd name="T76" fmla="*/ 2147483647 w 2100"/>
                  <a:gd name="T77" fmla="*/ 2147483647 h 834"/>
                  <a:gd name="T78" fmla="*/ 2147483647 w 2100"/>
                  <a:gd name="T79" fmla="*/ 2147483647 h 834"/>
                  <a:gd name="T80" fmla="*/ 2147483647 w 2100"/>
                  <a:gd name="T81" fmla="*/ 2147483647 h 834"/>
                  <a:gd name="T82" fmla="*/ 2147483647 w 2100"/>
                  <a:gd name="T83" fmla="*/ 2147483647 h 834"/>
                  <a:gd name="T84" fmla="*/ 2147483647 w 2100"/>
                  <a:gd name="T85" fmla="*/ 2147483647 h 834"/>
                  <a:gd name="T86" fmla="*/ 2147483647 w 2100"/>
                  <a:gd name="T87" fmla="*/ 2147483647 h 834"/>
                  <a:gd name="T88" fmla="*/ 2147483647 w 2100"/>
                  <a:gd name="T89" fmla="*/ 2147483647 h 834"/>
                  <a:gd name="T90" fmla="*/ 2147483647 w 2100"/>
                  <a:gd name="T91" fmla="*/ 2147483647 h 834"/>
                  <a:gd name="T92" fmla="*/ 2147483647 w 2100"/>
                  <a:gd name="T93" fmla="*/ 2147483647 h 834"/>
                  <a:gd name="T94" fmla="*/ 2147483647 w 2100"/>
                  <a:gd name="T95" fmla="*/ 2147483647 h 834"/>
                  <a:gd name="T96" fmla="*/ 2147483647 w 2100"/>
                  <a:gd name="T97" fmla="*/ 2147483647 h 834"/>
                  <a:gd name="T98" fmla="*/ 2147483647 w 2100"/>
                  <a:gd name="T99" fmla="*/ 2147483647 h 834"/>
                  <a:gd name="T100" fmla="*/ 2147483647 w 2100"/>
                  <a:gd name="T101" fmla="*/ 2147483647 h 834"/>
                  <a:gd name="T102" fmla="*/ 2147483647 w 2100"/>
                  <a:gd name="T103" fmla="*/ 2147483647 h 834"/>
                  <a:gd name="T104" fmla="*/ 2147483647 w 2100"/>
                  <a:gd name="T105" fmla="*/ 2147483647 h 834"/>
                  <a:gd name="T106" fmla="*/ 2147483647 w 2100"/>
                  <a:gd name="T107" fmla="*/ 2147483647 h 834"/>
                  <a:gd name="T108" fmla="*/ 2147483647 w 2100"/>
                  <a:gd name="T109" fmla="*/ 2147483647 h 834"/>
                  <a:gd name="T110" fmla="*/ 2147483647 w 2100"/>
                  <a:gd name="T111" fmla="*/ 2147483647 h 834"/>
                  <a:gd name="T112" fmla="*/ 2147483647 w 2100"/>
                  <a:gd name="T113" fmla="*/ 2147483647 h 834"/>
                  <a:gd name="T114" fmla="*/ 2147483647 w 2100"/>
                  <a:gd name="T115" fmla="*/ 2147483647 h 834"/>
                  <a:gd name="T116" fmla="*/ 2147483647 w 2100"/>
                  <a:gd name="T117" fmla="*/ 2147483647 h 834"/>
                  <a:gd name="T118" fmla="*/ 2147483647 w 2100"/>
                  <a:gd name="T119" fmla="*/ 2147483647 h 834"/>
                  <a:gd name="T120" fmla="*/ 2147483647 w 2100"/>
                  <a:gd name="T121" fmla="*/ 2147483647 h 834"/>
                  <a:gd name="T122" fmla="*/ 2147483647 w 2100"/>
                  <a:gd name="T123" fmla="*/ 2147483647 h 83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00"/>
                  <a:gd name="T187" fmla="*/ 0 h 834"/>
                  <a:gd name="T188" fmla="*/ 2100 w 2100"/>
                  <a:gd name="T189" fmla="*/ 834 h 83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00" h="834">
                    <a:moveTo>
                      <a:pt x="2088" y="408"/>
                    </a:moveTo>
                    <a:lnTo>
                      <a:pt x="2076" y="396"/>
                    </a:lnTo>
                    <a:lnTo>
                      <a:pt x="2070" y="384"/>
                    </a:lnTo>
                    <a:lnTo>
                      <a:pt x="2058" y="384"/>
                    </a:lnTo>
                    <a:lnTo>
                      <a:pt x="2034" y="372"/>
                    </a:lnTo>
                    <a:lnTo>
                      <a:pt x="2022" y="360"/>
                    </a:lnTo>
                    <a:lnTo>
                      <a:pt x="2010" y="354"/>
                    </a:lnTo>
                    <a:lnTo>
                      <a:pt x="2004" y="348"/>
                    </a:lnTo>
                    <a:lnTo>
                      <a:pt x="1986" y="348"/>
                    </a:lnTo>
                    <a:lnTo>
                      <a:pt x="1974" y="342"/>
                    </a:lnTo>
                    <a:lnTo>
                      <a:pt x="1968" y="336"/>
                    </a:lnTo>
                    <a:lnTo>
                      <a:pt x="1968" y="324"/>
                    </a:lnTo>
                    <a:lnTo>
                      <a:pt x="1902" y="324"/>
                    </a:lnTo>
                    <a:lnTo>
                      <a:pt x="1902" y="348"/>
                    </a:lnTo>
                    <a:lnTo>
                      <a:pt x="1896" y="354"/>
                    </a:lnTo>
                    <a:lnTo>
                      <a:pt x="1890" y="354"/>
                    </a:lnTo>
                    <a:lnTo>
                      <a:pt x="1878" y="348"/>
                    </a:lnTo>
                    <a:lnTo>
                      <a:pt x="1866" y="336"/>
                    </a:lnTo>
                    <a:lnTo>
                      <a:pt x="1812" y="336"/>
                    </a:lnTo>
                    <a:lnTo>
                      <a:pt x="1806" y="342"/>
                    </a:lnTo>
                    <a:lnTo>
                      <a:pt x="1812" y="342"/>
                    </a:lnTo>
                    <a:lnTo>
                      <a:pt x="1812" y="348"/>
                    </a:lnTo>
                    <a:lnTo>
                      <a:pt x="1794" y="348"/>
                    </a:lnTo>
                    <a:lnTo>
                      <a:pt x="1788" y="342"/>
                    </a:lnTo>
                    <a:lnTo>
                      <a:pt x="1776" y="336"/>
                    </a:lnTo>
                    <a:lnTo>
                      <a:pt x="1770" y="324"/>
                    </a:lnTo>
                    <a:lnTo>
                      <a:pt x="1770" y="306"/>
                    </a:lnTo>
                    <a:lnTo>
                      <a:pt x="1776" y="306"/>
                    </a:lnTo>
                    <a:lnTo>
                      <a:pt x="1770" y="294"/>
                    </a:lnTo>
                    <a:lnTo>
                      <a:pt x="1764" y="270"/>
                    </a:lnTo>
                    <a:lnTo>
                      <a:pt x="1758" y="258"/>
                    </a:lnTo>
                    <a:lnTo>
                      <a:pt x="1758" y="174"/>
                    </a:lnTo>
                    <a:lnTo>
                      <a:pt x="1740" y="174"/>
                    </a:lnTo>
                    <a:lnTo>
                      <a:pt x="1716" y="168"/>
                    </a:lnTo>
                    <a:lnTo>
                      <a:pt x="1710" y="174"/>
                    </a:lnTo>
                    <a:lnTo>
                      <a:pt x="1698" y="180"/>
                    </a:lnTo>
                    <a:lnTo>
                      <a:pt x="1674" y="180"/>
                    </a:lnTo>
                    <a:lnTo>
                      <a:pt x="1662" y="174"/>
                    </a:lnTo>
                    <a:lnTo>
                      <a:pt x="1644" y="156"/>
                    </a:lnTo>
                    <a:lnTo>
                      <a:pt x="1608" y="156"/>
                    </a:lnTo>
                    <a:lnTo>
                      <a:pt x="1596" y="150"/>
                    </a:lnTo>
                    <a:lnTo>
                      <a:pt x="1578" y="150"/>
                    </a:lnTo>
                    <a:lnTo>
                      <a:pt x="1548" y="180"/>
                    </a:lnTo>
                    <a:lnTo>
                      <a:pt x="1548" y="192"/>
                    </a:lnTo>
                    <a:lnTo>
                      <a:pt x="1536" y="204"/>
                    </a:lnTo>
                    <a:lnTo>
                      <a:pt x="1500" y="204"/>
                    </a:lnTo>
                    <a:lnTo>
                      <a:pt x="1488" y="216"/>
                    </a:lnTo>
                    <a:lnTo>
                      <a:pt x="1440" y="216"/>
                    </a:lnTo>
                    <a:lnTo>
                      <a:pt x="1440" y="222"/>
                    </a:lnTo>
                    <a:lnTo>
                      <a:pt x="1422" y="240"/>
                    </a:lnTo>
                    <a:lnTo>
                      <a:pt x="1416" y="240"/>
                    </a:lnTo>
                    <a:lnTo>
                      <a:pt x="1416" y="234"/>
                    </a:lnTo>
                    <a:lnTo>
                      <a:pt x="1410" y="228"/>
                    </a:lnTo>
                    <a:lnTo>
                      <a:pt x="1392" y="228"/>
                    </a:lnTo>
                    <a:lnTo>
                      <a:pt x="1380" y="234"/>
                    </a:lnTo>
                    <a:lnTo>
                      <a:pt x="1356" y="234"/>
                    </a:lnTo>
                    <a:lnTo>
                      <a:pt x="1344" y="228"/>
                    </a:lnTo>
                    <a:lnTo>
                      <a:pt x="1338" y="228"/>
                    </a:lnTo>
                    <a:lnTo>
                      <a:pt x="1332" y="222"/>
                    </a:lnTo>
                    <a:lnTo>
                      <a:pt x="1266" y="222"/>
                    </a:lnTo>
                    <a:lnTo>
                      <a:pt x="1260" y="216"/>
                    </a:lnTo>
                    <a:lnTo>
                      <a:pt x="1260" y="204"/>
                    </a:lnTo>
                    <a:lnTo>
                      <a:pt x="1248" y="198"/>
                    </a:lnTo>
                    <a:lnTo>
                      <a:pt x="1230" y="198"/>
                    </a:lnTo>
                    <a:lnTo>
                      <a:pt x="1230" y="192"/>
                    </a:lnTo>
                    <a:lnTo>
                      <a:pt x="1218" y="180"/>
                    </a:lnTo>
                    <a:lnTo>
                      <a:pt x="1218" y="174"/>
                    </a:lnTo>
                    <a:lnTo>
                      <a:pt x="1212" y="168"/>
                    </a:lnTo>
                    <a:lnTo>
                      <a:pt x="1152" y="168"/>
                    </a:lnTo>
                    <a:lnTo>
                      <a:pt x="1128" y="144"/>
                    </a:lnTo>
                    <a:lnTo>
                      <a:pt x="1092" y="144"/>
                    </a:lnTo>
                    <a:lnTo>
                      <a:pt x="1086" y="138"/>
                    </a:lnTo>
                    <a:lnTo>
                      <a:pt x="1080" y="138"/>
                    </a:lnTo>
                    <a:lnTo>
                      <a:pt x="1068" y="132"/>
                    </a:lnTo>
                    <a:lnTo>
                      <a:pt x="1020" y="132"/>
                    </a:lnTo>
                    <a:lnTo>
                      <a:pt x="966" y="150"/>
                    </a:lnTo>
                    <a:lnTo>
                      <a:pt x="954" y="156"/>
                    </a:lnTo>
                    <a:lnTo>
                      <a:pt x="942" y="156"/>
                    </a:lnTo>
                    <a:lnTo>
                      <a:pt x="930" y="150"/>
                    </a:lnTo>
                    <a:lnTo>
                      <a:pt x="918" y="150"/>
                    </a:lnTo>
                    <a:lnTo>
                      <a:pt x="912" y="144"/>
                    </a:lnTo>
                    <a:lnTo>
                      <a:pt x="882" y="144"/>
                    </a:lnTo>
                    <a:lnTo>
                      <a:pt x="864" y="126"/>
                    </a:lnTo>
                    <a:lnTo>
                      <a:pt x="864" y="120"/>
                    </a:lnTo>
                    <a:lnTo>
                      <a:pt x="840" y="126"/>
                    </a:lnTo>
                    <a:lnTo>
                      <a:pt x="840" y="120"/>
                    </a:lnTo>
                    <a:lnTo>
                      <a:pt x="834" y="114"/>
                    </a:lnTo>
                    <a:lnTo>
                      <a:pt x="822" y="90"/>
                    </a:lnTo>
                    <a:lnTo>
                      <a:pt x="810" y="78"/>
                    </a:lnTo>
                    <a:lnTo>
                      <a:pt x="804" y="66"/>
                    </a:lnTo>
                    <a:lnTo>
                      <a:pt x="798" y="60"/>
                    </a:lnTo>
                    <a:lnTo>
                      <a:pt x="786" y="54"/>
                    </a:lnTo>
                    <a:lnTo>
                      <a:pt x="768" y="54"/>
                    </a:lnTo>
                    <a:lnTo>
                      <a:pt x="756" y="60"/>
                    </a:lnTo>
                    <a:lnTo>
                      <a:pt x="750" y="60"/>
                    </a:lnTo>
                    <a:lnTo>
                      <a:pt x="726" y="48"/>
                    </a:lnTo>
                    <a:lnTo>
                      <a:pt x="720" y="42"/>
                    </a:lnTo>
                    <a:lnTo>
                      <a:pt x="708" y="36"/>
                    </a:lnTo>
                    <a:lnTo>
                      <a:pt x="672" y="36"/>
                    </a:lnTo>
                    <a:lnTo>
                      <a:pt x="648" y="30"/>
                    </a:lnTo>
                    <a:lnTo>
                      <a:pt x="636" y="30"/>
                    </a:lnTo>
                    <a:lnTo>
                      <a:pt x="576" y="0"/>
                    </a:lnTo>
                    <a:lnTo>
                      <a:pt x="576" y="18"/>
                    </a:lnTo>
                    <a:lnTo>
                      <a:pt x="570" y="30"/>
                    </a:lnTo>
                    <a:lnTo>
                      <a:pt x="558" y="36"/>
                    </a:lnTo>
                    <a:lnTo>
                      <a:pt x="552" y="36"/>
                    </a:lnTo>
                    <a:lnTo>
                      <a:pt x="558" y="48"/>
                    </a:lnTo>
                    <a:lnTo>
                      <a:pt x="540" y="48"/>
                    </a:lnTo>
                    <a:lnTo>
                      <a:pt x="540" y="60"/>
                    </a:lnTo>
                    <a:lnTo>
                      <a:pt x="552" y="72"/>
                    </a:lnTo>
                    <a:lnTo>
                      <a:pt x="558" y="90"/>
                    </a:lnTo>
                    <a:lnTo>
                      <a:pt x="582" y="126"/>
                    </a:lnTo>
                    <a:lnTo>
                      <a:pt x="588" y="126"/>
                    </a:lnTo>
                    <a:lnTo>
                      <a:pt x="594" y="132"/>
                    </a:lnTo>
                    <a:lnTo>
                      <a:pt x="600" y="144"/>
                    </a:lnTo>
                    <a:lnTo>
                      <a:pt x="600" y="168"/>
                    </a:lnTo>
                    <a:lnTo>
                      <a:pt x="582" y="168"/>
                    </a:lnTo>
                    <a:lnTo>
                      <a:pt x="582" y="174"/>
                    </a:lnTo>
                    <a:lnTo>
                      <a:pt x="576" y="180"/>
                    </a:lnTo>
                    <a:lnTo>
                      <a:pt x="552" y="192"/>
                    </a:lnTo>
                    <a:lnTo>
                      <a:pt x="546" y="186"/>
                    </a:lnTo>
                    <a:lnTo>
                      <a:pt x="546" y="174"/>
                    </a:lnTo>
                    <a:lnTo>
                      <a:pt x="498" y="180"/>
                    </a:lnTo>
                    <a:lnTo>
                      <a:pt x="498" y="168"/>
                    </a:lnTo>
                    <a:lnTo>
                      <a:pt x="456" y="168"/>
                    </a:lnTo>
                    <a:lnTo>
                      <a:pt x="450" y="174"/>
                    </a:lnTo>
                    <a:lnTo>
                      <a:pt x="450" y="180"/>
                    </a:lnTo>
                    <a:lnTo>
                      <a:pt x="444" y="168"/>
                    </a:lnTo>
                    <a:lnTo>
                      <a:pt x="420" y="174"/>
                    </a:lnTo>
                    <a:lnTo>
                      <a:pt x="414" y="162"/>
                    </a:lnTo>
                    <a:lnTo>
                      <a:pt x="384" y="162"/>
                    </a:lnTo>
                    <a:lnTo>
                      <a:pt x="366" y="156"/>
                    </a:lnTo>
                    <a:lnTo>
                      <a:pt x="360" y="150"/>
                    </a:lnTo>
                    <a:lnTo>
                      <a:pt x="360" y="138"/>
                    </a:lnTo>
                    <a:lnTo>
                      <a:pt x="354" y="132"/>
                    </a:lnTo>
                    <a:lnTo>
                      <a:pt x="354" y="126"/>
                    </a:lnTo>
                    <a:lnTo>
                      <a:pt x="312" y="126"/>
                    </a:lnTo>
                    <a:lnTo>
                      <a:pt x="294" y="132"/>
                    </a:lnTo>
                    <a:lnTo>
                      <a:pt x="270" y="132"/>
                    </a:lnTo>
                    <a:lnTo>
                      <a:pt x="264" y="114"/>
                    </a:lnTo>
                    <a:lnTo>
                      <a:pt x="228" y="114"/>
                    </a:lnTo>
                    <a:lnTo>
                      <a:pt x="228" y="108"/>
                    </a:lnTo>
                    <a:lnTo>
                      <a:pt x="210" y="114"/>
                    </a:lnTo>
                    <a:lnTo>
                      <a:pt x="204" y="108"/>
                    </a:lnTo>
                    <a:lnTo>
                      <a:pt x="186" y="108"/>
                    </a:lnTo>
                    <a:lnTo>
                      <a:pt x="180" y="114"/>
                    </a:lnTo>
                    <a:lnTo>
                      <a:pt x="180" y="120"/>
                    </a:lnTo>
                    <a:lnTo>
                      <a:pt x="174" y="126"/>
                    </a:lnTo>
                    <a:lnTo>
                      <a:pt x="174" y="132"/>
                    </a:lnTo>
                    <a:lnTo>
                      <a:pt x="150" y="132"/>
                    </a:lnTo>
                    <a:lnTo>
                      <a:pt x="138" y="150"/>
                    </a:lnTo>
                    <a:lnTo>
                      <a:pt x="120" y="150"/>
                    </a:lnTo>
                    <a:lnTo>
                      <a:pt x="84" y="186"/>
                    </a:lnTo>
                    <a:lnTo>
                      <a:pt x="84" y="192"/>
                    </a:lnTo>
                    <a:lnTo>
                      <a:pt x="90" y="198"/>
                    </a:lnTo>
                    <a:lnTo>
                      <a:pt x="66" y="198"/>
                    </a:lnTo>
                    <a:lnTo>
                      <a:pt x="72" y="210"/>
                    </a:lnTo>
                    <a:lnTo>
                      <a:pt x="12" y="210"/>
                    </a:lnTo>
                    <a:lnTo>
                      <a:pt x="12" y="228"/>
                    </a:lnTo>
                    <a:lnTo>
                      <a:pt x="0" y="240"/>
                    </a:lnTo>
                    <a:lnTo>
                      <a:pt x="6" y="246"/>
                    </a:lnTo>
                    <a:lnTo>
                      <a:pt x="6" y="258"/>
                    </a:lnTo>
                    <a:lnTo>
                      <a:pt x="0" y="264"/>
                    </a:lnTo>
                    <a:lnTo>
                      <a:pt x="24" y="264"/>
                    </a:lnTo>
                    <a:lnTo>
                      <a:pt x="24" y="282"/>
                    </a:lnTo>
                    <a:lnTo>
                      <a:pt x="36" y="288"/>
                    </a:lnTo>
                    <a:lnTo>
                      <a:pt x="48" y="288"/>
                    </a:lnTo>
                    <a:lnTo>
                      <a:pt x="60" y="294"/>
                    </a:lnTo>
                    <a:lnTo>
                      <a:pt x="72" y="294"/>
                    </a:lnTo>
                    <a:lnTo>
                      <a:pt x="78" y="306"/>
                    </a:lnTo>
                    <a:lnTo>
                      <a:pt x="102" y="330"/>
                    </a:lnTo>
                    <a:lnTo>
                      <a:pt x="138" y="318"/>
                    </a:lnTo>
                    <a:lnTo>
                      <a:pt x="156" y="330"/>
                    </a:lnTo>
                    <a:lnTo>
                      <a:pt x="162" y="336"/>
                    </a:lnTo>
                    <a:lnTo>
                      <a:pt x="174" y="336"/>
                    </a:lnTo>
                    <a:lnTo>
                      <a:pt x="186" y="342"/>
                    </a:lnTo>
                    <a:lnTo>
                      <a:pt x="204" y="348"/>
                    </a:lnTo>
                    <a:lnTo>
                      <a:pt x="222" y="366"/>
                    </a:lnTo>
                    <a:lnTo>
                      <a:pt x="228" y="378"/>
                    </a:lnTo>
                    <a:lnTo>
                      <a:pt x="240" y="396"/>
                    </a:lnTo>
                    <a:lnTo>
                      <a:pt x="264" y="414"/>
                    </a:lnTo>
                    <a:lnTo>
                      <a:pt x="276" y="426"/>
                    </a:lnTo>
                    <a:lnTo>
                      <a:pt x="282" y="438"/>
                    </a:lnTo>
                    <a:lnTo>
                      <a:pt x="282" y="450"/>
                    </a:lnTo>
                    <a:lnTo>
                      <a:pt x="288" y="456"/>
                    </a:lnTo>
                    <a:lnTo>
                      <a:pt x="294" y="468"/>
                    </a:lnTo>
                    <a:lnTo>
                      <a:pt x="300" y="474"/>
                    </a:lnTo>
                    <a:lnTo>
                      <a:pt x="300" y="480"/>
                    </a:lnTo>
                    <a:lnTo>
                      <a:pt x="288" y="492"/>
                    </a:lnTo>
                    <a:lnTo>
                      <a:pt x="288" y="504"/>
                    </a:lnTo>
                    <a:lnTo>
                      <a:pt x="294" y="522"/>
                    </a:lnTo>
                    <a:lnTo>
                      <a:pt x="300" y="534"/>
                    </a:lnTo>
                    <a:lnTo>
                      <a:pt x="306" y="540"/>
                    </a:lnTo>
                    <a:lnTo>
                      <a:pt x="318" y="546"/>
                    </a:lnTo>
                    <a:lnTo>
                      <a:pt x="330" y="546"/>
                    </a:lnTo>
                    <a:lnTo>
                      <a:pt x="342" y="552"/>
                    </a:lnTo>
                    <a:lnTo>
                      <a:pt x="348" y="552"/>
                    </a:lnTo>
                    <a:lnTo>
                      <a:pt x="366" y="558"/>
                    </a:lnTo>
                    <a:lnTo>
                      <a:pt x="390" y="564"/>
                    </a:lnTo>
                    <a:lnTo>
                      <a:pt x="486" y="564"/>
                    </a:lnTo>
                    <a:lnTo>
                      <a:pt x="492" y="570"/>
                    </a:lnTo>
                    <a:lnTo>
                      <a:pt x="498" y="570"/>
                    </a:lnTo>
                    <a:lnTo>
                      <a:pt x="510" y="576"/>
                    </a:lnTo>
                    <a:lnTo>
                      <a:pt x="516" y="576"/>
                    </a:lnTo>
                    <a:lnTo>
                      <a:pt x="528" y="582"/>
                    </a:lnTo>
                    <a:lnTo>
                      <a:pt x="534" y="594"/>
                    </a:lnTo>
                    <a:lnTo>
                      <a:pt x="540" y="594"/>
                    </a:lnTo>
                    <a:lnTo>
                      <a:pt x="546" y="600"/>
                    </a:lnTo>
                    <a:lnTo>
                      <a:pt x="552" y="600"/>
                    </a:lnTo>
                    <a:lnTo>
                      <a:pt x="576" y="612"/>
                    </a:lnTo>
                    <a:lnTo>
                      <a:pt x="588" y="612"/>
                    </a:lnTo>
                    <a:lnTo>
                      <a:pt x="594" y="618"/>
                    </a:lnTo>
                    <a:lnTo>
                      <a:pt x="630" y="618"/>
                    </a:lnTo>
                    <a:lnTo>
                      <a:pt x="642" y="642"/>
                    </a:lnTo>
                    <a:lnTo>
                      <a:pt x="684" y="684"/>
                    </a:lnTo>
                    <a:lnTo>
                      <a:pt x="690" y="696"/>
                    </a:lnTo>
                    <a:lnTo>
                      <a:pt x="720" y="726"/>
                    </a:lnTo>
                    <a:lnTo>
                      <a:pt x="732" y="732"/>
                    </a:lnTo>
                    <a:lnTo>
                      <a:pt x="738" y="744"/>
                    </a:lnTo>
                    <a:lnTo>
                      <a:pt x="750" y="750"/>
                    </a:lnTo>
                    <a:lnTo>
                      <a:pt x="810" y="744"/>
                    </a:lnTo>
                    <a:lnTo>
                      <a:pt x="864" y="750"/>
                    </a:lnTo>
                    <a:lnTo>
                      <a:pt x="912" y="750"/>
                    </a:lnTo>
                    <a:lnTo>
                      <a:pt x="948" y="756"/>
                    </a:lnTo>
                    <a:lnTo>
                      <a:pt x="954" y="750"/>
                    </a:lnTo>
                    <a:lnTo>
                      <a:pt x="966" y="744"/>
                    </a:lnTo>
                    <a:lnTo>
                      <a:pt x="972" y="738"/>
                    </a:lnTo>
                    <a:lnTo>
                      <a:pt x="984" y="738"/>
                    </a:lnTo>
                    <a:lnTo>
                      <a:pt x="996" y="744"/>
                    </a:lnTo>
                    <a:lnTo>
                      <a:pt x="1002" y="744"/>
                    </a:lnTo>
                    <a:lnTo>
                      <a:pt x="1008" y="750"/>
                    </a:lnTo>
                    <a:lnTo>
                      <a:pt x="1062" y="750"/>
                    </a:lnTo>
                    <a:lnTo>
                      <a:pt x="1080" y="756"/>
                    </a:lnTo>
                    <a:lnTo>
                      <a:pt x="1092" y="756"/>
                    </a:lnTo>
                    <a:lnTo>
                      <a:pt x="1110" y="774"/>
                    </a:lnTo>
                    <a:lnTo>
                      <a:pt x="1116" y="786"/>
                    </a:lnTo>
                    <a:lnTo>
                      <a:pt x="1128" y="792"/>
                    </a:lnTo>
                    <a:lnTo>
                      <a:pt x="1152" y="798"/>
                    </a:lnTo>
                    <a:lnTo>
                      <a:pt x="1200" y="798"/>
                    </a:lnTo>
                    <a:lnTo>
                      <a:pt x="1218" y="804"/>
                    </a:lnTo>
                    <a:lnTo>
                      <a:pt x="1242" y="816"/>
                    </a:lnTo>
                    <a:lnTo>
                      <a:pt x="1248" y="822"/>
                    </a:lnTo>
                    <a:lnTo>
                      <a:pt x="1260" y="822"/>
                    </a:lnTo>
                    <a:lnTo>
                      <a:pt x="1266" y="816"/>
                    </a:lnTo>
                    <a:lnTo>
                      <a:pt x="1278" y="816"/>
                    </a:lnTo>
                    <a:lnTo>
                      <a:pt x="1290" y="810"/>
                    </a:lnTo>
                    <a:lnTo>
                      <a:pt x="1302" y="810"/>
                    </a:lnTo>
                    <a:lnTo>
                      <a:pt x="1302" y="816"/>
                    </a:lnTo>
                    <a:lnTo>
                      <a:pt x="1308" y="828"/>
                    </a:lnTo>
                    <a:lnTo>
                      <a:pt x="1314" y="828"/>
                    </a:lnTo>
                    <a:lnTo>
                      <a:pt x="1320" y="834"/>
                    </a:lnTo>
                    <a:lnTo>
                      <a:pt x="1338" y="834"/>
                    </a:lnTo>
                    <a:lnTo>
                      <a:pt x="1344" y="828"/>
                    </a:lnTo>
                    <a:lnTo>
                      <a:pt x="1362" y="816"/>
                    </a:lnTo>
                    <a:lnTo>
                      <a:pt x="1422" y="780"/>
                    </a:lnTo>
                    <a:lnTo>
                      <a:pt x="1440" y="768"/>
                    </a:lnTo>
                    <a:lnTo>
                      <a:pt x="1596" y="768"/>
                    </a:lnTo>
                    <a:lnTo>
                      <a:pt x="1614" y="744"/>
                    </a:lnTo>
                    <a:lnTo>
                      <a:pt x="1638" y="744"/>
                    </a:lnTo>
                    <a:lnTo>
                      <a:pt x="1650" y="738"/>
                    </a:lnTo>
                    <a:lnTo>
                      <a:pt x="1662" y="714"/>
                    </a:lnTo>
                    <a:lnTo>
                      <a:pt x="1662" y="708"/>
                    </a:lnTo>
                    <a:lnTo>
                      <a:pt x="1668" y="696"/>
                    </a:lnTo>
                    <a:lnTo>
                      <a:pt x="1668" y="690"/>
                    </a:lnTo>
                    <a:lnTo>
                      <a:pt x="1692" y="690"/>
                    </a:lnTo>
                    <a:lnTo>
                      <a:pt x="1704" y="678"/>
                    </a:lnTo>
                    <a:lnTo>
                      <a:pt x="1710" y="666"/>
                    </a:lnTo>
                    <a:lnTo>
                      <a:pt x="1716" y="660"/>
                    </a:lnTo>
                    <a:lnTo>
                      <a:pt x="1716" y="654"/>
                    </a:lnTo>
                    <a:lnTo>
                      <a:pt x="1704" y="648"/>
                    </a:lnTo>
                    <a:lnTo>
                      <a:pt x="1686" y="630"/>
                    </a:lnTo>
                    <a:lnTo>
                      <a:pt x="1674" y="624"/>
                    </a:lnTo>
                    <a:lnTo>
                      <a:pt x="1656" y="606"/>
                    </a:lnTo>
                    <a:lnTo>
                      <a:pt x="1650" y="594"/>
                    </a:lnTo>
                    <a:lnTo>
                      <a:pt x="1650" y="582"/>
                    </a:lnTo>
                    <a:lnTo>
                      <a:pt x="1656" y="570"/>
                    </a:lnTo>
                    <a:lnTo>
                      <a:pt x="1656" y="558"/>
                    </a:lnTo>
                    <a:lnTo>
                      <a:pt x="1668" y="552"/>
                    </a:lnTo>
                    <a:lnTo>
                      <a:pt x="1692" y="552"/>
                    </a:lnTo>
                    <a:lnTo>
                      <a:pt x="1698" y="558"/>
                    </a:lnTo>
                    <a:lnTo>
                      <a:pt x="1704" y="558"/>
                    </a:lnTo>
                    <a:lnTo>
                      <a:pt x="1710" y="564"/>
                    </a:lnTo>
                    <a:lnTo>
                      <a:pt x="1722" y="570"/>
                    </a:lnTo>
                    <a:lnTo>
                      <a:pt x="1728" y="576"/>
                    </a:lnTo>
                    <a:lnTo>
                      <a:pt x="1740" y="582"/>
                    </a:lnTo>
                    <a:lnTo>
                      <a:pt x="1764" y="582"/>
                    </a:lnTo>
                    <a:lnTo>
                      <a:pt x="1776" y="576"/>
                    </a:lnTo>
                    <a:lnTo>
                      <a:pt x="1794" y="576"/>
                    </a:lnTo>
                    <a:lnTo>
                      <a:pt x="1806" y="570"/>
                    </a:lnTo>
                    <a:lnTo>
                      <a:pt x="1812" y="558"/>
                    </a:lnTo>
                    <a:lnTo>
                      <a:pt x="1818" y="552"/>
                    </a:lnTo>
                    <a:lnTo>
                      <a:pt x="1818" y="528"/>
                    </a:lnTo>
                    <a:lnTo>
                      <a:pt x="1890" y="528"/>
                    </a:lnTo>
                    <a:lnTo>
                      <a:pt x="1914" y="504"/>
                    </a:lnTo>
                    <a:lnTo>
                      <a:pt x="1902" y="492"/>
                    </a:lnTo>
                    <a:lnTo>
                      <a:pt x="1896" y="480"/>
                    </a:lnTo>
                    <a:lnTo>
                      <a:pt x="1902" y="474"/>
                    </a:lnTo>
                    <a:lnTo>
                      <a:pt x="1938" y="456"/>
                    </a:lnTo>
                    <a:lnTo>
                      <a:pt x="1950" y="456"/>
                    </a:lnTo>
                    <a:lnTo>
                      <a:pt x="1950" y="438"/>
                    </a:lnTo>
                    <a:lnTo>
                      <a:pt x="1980" y="444"/>
                    </a:lnTo>
                    <a:lnTo>
                      <a:pt x="1998" y="426"/>
                    </a:lnTo>
                    <a:lnTo>
                      <a:pt x="2004" y="426"/>
                    </a:lnTo>
                    <a:lnTo>
                      <a:pt x="2010" y="420"/>
                    </a:lnTo>
                    <a:lnTo>
                      <a:pt x="2040" y="420"/>
                    </a:lnTo>
                    <a:lnTo>
                      <a:pt x="2052" y="426"/>
                    </a:lnTo>
                    <a:lnTo>
                      <a:pt x="2058" y="432"/>
                    </a:lnTo>
                    <a:lnTo>
                      <a:pt x="2094" y="432"/>
                    </a:lnTo>
                    <a:lnTo>
                      <a:pt x="2100" y="426"/>
                    </a:lnTo>
                    <a:lnTo>
                      <a:pt x="2100" y="420"/>
                    </a:lnTo>
                    <a:lnTo>
                      <a:pt x="2088" y="40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38" name="Malaysia"/>
              <p:cNvSpPr>
                <a:spLocks/>
              </p:cNvSpPr>
              <p:nvPr/>
            </p:nvSpPr>
            <p:spPr bwMode="auto">
              <a:xfrm>
                <a:off x="4470" y="2171"/>
                <a:ext cx="78" cy="112"/>
              </a:xfrm>
              <a:custGeom>
                <a:avLst/>
                <a:gdLst>
                  <a:gd name="T0" fmla="*/ 2147483647 w 306"/>
                  <a:gd name="T1" fmla="*/ 2147483647 h 438"/>
                  <a:gd name="T2" fmla="*/ 2147483647 w 306"/>
                  <a:gd name="T3" fmla="*/ 2147483647 h 438"/>
                  <a:gd name="T4" fmla="*/ 2147483647 w 306"/>
                  <a:gd name="T5" fmla="*/ 2147483647 h 438"/>
                  <a:gd name="T6" fmla="*/ 2147483647 w 306"/>
                  <a:gd name="T7" fmla="*/ 2147483647 h 438"/>
                  <a:gd name="T8" fmla="*/ 2147483647 w 306"/>
                  <a:gd name="T9" fmla="*/ 2147483647 h 438"/>
                  <a:gd name="T10" fmla="*/ 2147483647 w 306"/>
                  <a:gd name="T11" fmla="*/ 2147483647 h 438"/>
                  <a:gd name="T12" fmla="*/ 2147483647 w 306"/>
                  <a:gd name="T13" fmla="*/ 2147483647 h 438"/>
                  <a:gd name="T14" fmla="*/ 2147483647 w 306"/>
                  <a:gd name="T15" fmla="*/ 2147483647 h 438"/>
                  <a:gd name="T16" fmla="*/ 2147483647 w 306"/>
                  <a:gd name="T17" fmla="*/ 2147483647 h 438"/>
                  <a:gd name="T18" fmla="*/ 2147483647 w 306"/>
                  <a:gd name="T19" fmla="*/ 2147483647 h 438"/>
                  <a:gd name="T20" fmla="*/ 2147483647 w 306"/>
                  <a:gd name="T21" fmla="*/ 2147483647 h 438"/>
                  <a:gd name="T22" fmla="*/ 2147483647 w 306"/>
                  <a:gd name="T23" fmla="*/ 2147483647 h 438"/>
                  <a:gd name="T24" fmla="*/ 2147483647 w 306"/>
                  <a:gd name="T25" fmla="*/ 2147483647 h 438"/>
                  <a:gd name="T26" fmla="*/ 2147483647 w 306"/>
                  <a:gd name="T27" fmla="*/ 2147483647 h 438"/>
                  <a:gd name="T28" fmla="*/ 2147483647 w 306"/>
                  <a:gd name="T29" fmla="*/ 2147483647 h 438"/>
                  <a:gd name="T30" fmla="*/ 2147483647 w 306"/>
                  <a:gd name="T31" fmla="*/ 2147483647 h 438"/>
                  <a:gd name="T32" fmla="*/ 2147483647 w 306"/>
                  <a:gd name="T33" fmla="*/ 2147483647 h 438"/>
                  <a:gd name="T34" fmla="*/ 2147483647 w 306"/>
                  <a:gd name="T35" fmla="*/ 2147483647 h 438"/>
                  <a:gd name="T36" fmla="*/ 2147483647 w 306"/>
                  <a:gd name="T37" fmla="*/ 2147483647 h 438"/>
                  <a:gd name="T38" fmla="*/ 2147483647 w 306"/>
                  <a:gd name="T39" fmla="*/ 2147483647 h 438"/>
                  <a:gd name="T40" fmla="*/ 2147483647 w 306"/>
                  <a:gd name="T41" fmla="*/ 2147483647 h 438"/>
                  <a:gd name="T42" fmla="*/ 2147483647 w 306"/>
                  <a:gd name="T43" fmla="*/ 2147483647 h 438"/>
                  <a:gd name="T44" fmla="*/ 2147483647 w 306"/>
                  <a:gd name="T45" fmla="*/ 2147483647 h 438"/>
                  <a:gd name="T46" fmla="*/ 2147483647 w 306"/>
                  <a:gd name="T47" fmla="*/ 2147483647 h 438"/>
                  <a:gd name="T48" fmla="*/ 2147483647 w 306"/>
                  <a:gd name="T49" fmla="*/ 2147483647 h 438"/>
                  <a:gd name="T50" fmla="*/ 2147483647 w 306"/>
                  <a:gd name="T51" fmla="*/ 2147483647 h 438"/>
                  <a:gd name="T52" fmla="*/ 2147483647 w 306"/>
                  <a:gd name="T53" fmla="*/ 2147483647 h 438"/>
                  <a:gd name="T54" fmla="*/ 2147483647 w 306"/>
                  <a:gd name="T55" fmla="*/ 2147483647 h 438"/>
                  <a:gd name="T56" fmla="*/ 2147483647 w 306"/>
                  <a:gd name="T57" fmla="*/ 2147483647 h 438"/>
                  <a:gd name="T58" fmla="*/ 2147483647 w 306"/>
                  <a:gd name="T59" fmla="*/ 2147483647 h 438"/>
                  <a:gd name="T60" fmla="*/ 2147483647 w 306"/>
                  <a:gd name="T61" fmla="*/ 2147483647 h 438"/>
                  <a:gd name="T62" fmla="*/ 2147483647 w 306"/>
                  <a:gd name="T63" fmla="*/ 2147483647 h 438"/>
                  <a:gd name="T64" fmla="*/ 2147483647 w 306"/>
                  <a:gd name="T65" fmla="*/ 2147483647 h 438"/>
                  <a:gd name="T66" fmla="*/ 2147483647 w 306"/>
                  <a:gd name="T67" fmla="*/ 2147483647 h 438"/>
                  <a:gd name="T68" fmla="*/ 2147483647 w 306"/>
                  <a:gd name="T69" fmla="*/ 2147483647 h 438"/>
                  <a:gd name="T70" fmla="*/ 2147483647 w 306"/>
                  <a:gd name="T71" fmla="*/ 2147483647 h 438"/>
                  <a:gd name="T72" fmla="*/ 2147483647 w 306"/>
                  <a:gd name="T73" fmla="*/ 2147483647 h 438"/>
                  <a:gd name="T74" fmla="*/ 2147483647 w 306"/>
                  <a:gd name="T75" fmla="*/ 2147483647 h 438"/>
                  <a:gd name="T76" fmla="*/ 2147483647 w 306"/>
                  <a:gd name="T77" fmla="*/ 0 h 438"/>
                  <a:gd name="T78" fmla="*/ 2147483647 w 306"/>
                  <a:gd name="T79" fmla="*/ 2147483647 h 438"/>
                  <a:gd name="T80" fmla="*/ 2147483647 w 306"/>
                  <a:gd name="T81" fmla="*/ 2147483647 h 4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06"/>
                  <a:gd name="T124" fmla="*/ 0 h 438"/>
                  <a:gd name="T125" fmla="*/ 306 w 306"/>
                  <a:gd name="T126" fmla="*/ 438 h 4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06" h="438">
                    <a:moveTo>
                      <a:pt x="0" y="42"/>
                    </a:moveTo>
                    <a:lnTo>
                      <a:pt x="6" y="138"/>
                    </a:lnTo>
                    <a:lnTo>
                      <a:pt x="18" y="138"/>
                    </a:lnTo>
                    <a:lnTo>
                      <a:pt x="24" y="132"/>
                    </a:lnTo>
                    <a:lnTo>
                      <a:pt x="42" y="132"/>
                    </a:lnTo>
                    <a:lnTo>
                      <a:pt x="54" y="138"/>
                    </a:lnTo>
                    <a:lnTo>
                      <a:pt x="54" y="168"/>
                    </a:lnTo>
                    <a:lnTo>
                      <a:pt x="48" y="180"/>
                    </a:lnTo>
                    <a:lnTo>
                      <a:pt x="48" y="198"/>
                    </a:lnTo>
                    <a:lnTo>
                      <a:pt x="54" y="216"/>
                    </a:lnTo>
                    <a:lnTo>
                      <a:pt x="60" y="228"/>
                    </a:lnTo>
                    <a:lnTo>
                      <a:pt x="66" y="234"/>
                    </a:lnTo>
                    <a:lnTo>
                      <a:pt x="84" y="234"/>
                    </a:lnTo>
                    <a:lnTo>
                      <a:pt x="90" y="228"/>
                    </a:lnTo>
                    <a:lnTo>
                      <a:pt x="90" y="240"/>
                    </a:lnTo>
                    <a:lnTo>
                      <a:pt x="84" y="252"/>
                    </a:lnTo>
                    <a:lnTo>
                      <a:pt x="84" y="282"/>
                    </a:lnTo>
                    <a:lnTo>
                      <a:pt x="96" y="306"/>
                    </a:lnTo>
                    <a:lnTo>
                      <a:pt x="102" y="312"/>
                    </a:lnTo>
                    <a:lnTo>
                      <a:pt x="114" y="318"/>
                    </a:lnTo>
                    <a:lnTo>
                      <a:pt x="132" y="330"/>
                    </a:lnTo>
                    <a:lnTo>
                      <a:pt x="144" y="336"/>
                    </a:lnTo>
                    <a:lnTo>
                      <a:pt x="162" y="354"/>
                    </a:lnTo>
                    <a:lnTo>
                      <a:pt x="168" y="354"/>
                    </a:lnTo>
                    <a:lnTo>
                      <a:pt x="168" y="366"/>
                    </a:lnTo>
                    <a:lnTo>
                      <a:pt x="174" y="372"/>
                    </a:lnTo>
                    <a:lnTo>
                      <a:pt x="174" y="378"/>
                    </a:lnTo>
                    <a:lnTo>
                      <a:pt x="180" y="384"/>
                    </a:lnTo>
                    <a:lnTo>
                      <a:pt x="186" y="384"/>
                    </a:lnTo>
                    <a:lnTo>
                      <a:pt x="198" y="390"/>
                    </a:lnTo>
                    <a:lnTo>
                      <a:pt x="204" y="396"/>
                    </a:lnTo>
                    <a:lnTo>
                      <a:pt x="216" y="396"/>
                    </a:lnTo>
                    <a:lnTo>
                      <a:pt x="222" y="402"/>
                    </a:lnTo>
                    <a:lnTo>
                      <a:pt x="228" y="402"/>
                    </a:lnTo>
                    <a:lnTo>
                      <a:pt x="252" y="438"/>
                    </a:lnTo>
                    <a:lnTo>
                      <a:pt x="300" y="432"/>
                    </a:lnTo>
                    <a:lnTo>
                      <a:pt x="300" y="420"/>
                    </a:lnTo>
                    <a:lnTo>
                      <a:pt x="306" y="408"/>
                    </a:lnTo>
                    <a:lnTo>
                      <a:pt x="306" y="378"/>
                    </a:lnTo>
                    <a:lnTo>
                      <a:pt x="294" y="354"/>
                    </a:lnTo>
                    <a:lnTo>
                      <a:pt x="270" y="330"/>
                    </a:lnTo>
                    <a:lnTo>
                      <a:pt x="264" y="318"/>
                    </a:lnTo>
                    <a:lnTo>
                      <a:pt x="258" y="312"/>
                    </a:lnTo>
                    <a:lnTo>
                      <a:pt x="258" y="288"/>
                    </a:lnTo>
                    <a:lnTo>
                      <a:pt x="252" y="276"/>
                    </a:lnTo>
                    <a:lnTo>
                      <a:pt x="246" y="270"/>
                    </a:lnTo>
                    <a:lnTo>
                      <a:pt x="246" y="258"/>
                    </a:lnTo>
                    <a:lnTo>
                      <a:pt x="252" y="252"/>
                    </a:lnTo>
                    <a:lnTo>
                      <a:pt x="252" y="126"/>
                    </a:lnTo>
                    <a:lnTo>
                      <a:pt x="246" y="114"/>
                    </a:lnTo>
                    <a:lnTo>
                      <a:pt x="222" y="90"/>
                    </a:lnTo>
                    <a:lnTo>
                      <a:pt x="204" y="84"/>
                    </a:lnTo>
                    <a:lnTo>
                      <a:pt x="192" y="72"/>
                    </a:lnTo>
                    <a:lnTo>
                      <a:pt x="180" y="66"/>
                    </a:lnTo>
                    <a:lnTo>
                      <a:pt x="156" y="42"/>
                    </a:lnTo>
                    <a:lnTo>
                      <a:pt x="150" y="54"/>
                    </a:lnTo>
                    <a:lnTo>
                      <a:pt x="144" y="60"/>
                    </a:lnTo>
                    <a:lnTo>
                      <a:pt x="138" y="72"/>
                    </a:lnTo>
                    <a:lnTo>
                      <a:pt x="138" y="78"/>
                    </a:lnTo>
                    <a:lnTo>
                      <a:pt x="132" y="84"/>
                    </a:lnTo>
                    <a:lnTo>
                      <a:pt x="114" y="66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90" y="72"/>
                    </a:lnTo>
                    <a:lnTo>
                      <a:pt x="90" y="78"/>
                    </a:lnTo>
                    <a:lnTo>
                      <a:pt x="72" y="78"/>
                    </a:lnTo>
                    <a:lnTo>
                      <a:pt x="66" y="72"/>
                    </a:lnTo>
                    <a:lnTo>
                      <a:pt x="66" y="66"/>
                    </a:lnTo>
                    <a:lnTo>
                      <a:pt x="78" y="54"/>
                    </a:lnTo>
                    <a:lnTo>
                      <a:pt x="78" y="42"/>
                    </a:lnTo>
                    <a:lnTo>
                      <a:pt x="66" y="42"/>
                    </a:lnTo>
                    <a:lnTo>
                      <a:pt x="66" y="30"/>
                    </a:lnTo>
                    <a:lnTo>
                      <a:pt x="60" y="24"/>
                    </a:lnTo>
                    <a:lnTo>
                      <a:pt x="48" y="18"/>
                    </a:lnTo>
                    <a:lnTo>
                      <a:pt x="30" y="18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6" y="36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39" name="Malaysia"/>
              <p:cNvSpPr>
                <a:spLocks/>
              </p:cNvSpPr>
              <p:nvPr/>
            </p:nvSpPr>
            <p:spPr bwMode="auto">
              <a:xfrm>
                <a:off x="4653" y="2158"/>
                <a:ext cx="176" cy="135"/>
              </a:xfrm>
              <a:custGeom>
                <a:avLst/>
                <a:gdLst>
                  <a:gd name="T0" fmla="*/ 2147483647 w 690"/>
                  <a:gd name="T1" fmla="*/ 2147483647 h 528"/>
                  <a:gd name="T2" fmla="*/ 2147483647 w 690"/>
                  <a:gd name="T3" fmla="*/ 2147483647 h 528"/>
                  <a:gd name="T4" fmla="*/ 2147483647 w 690"/>
                  <a:gd name="T5" fmla="*/ 2147483647 h 528"/>
                  <a:gd name="T6" fmla="*/ 2147483647 w 690"/>
                  <a:gd name="T7" fmla="*/ 2147483647 h 528"/>
                  <a:gd name="T8" fmla="*/ 2147483647 w 690"/>
                  <a:gd name="T9" fmla="*/ 2147483647 h 528"/>
                  <a:gd name="T10" fmla="*/ 2147483647 w 690"/>
                  <a:gd name="T11" fmla="*/ 2147483647 h 528"/>
                  <a:gd name="T12" fmla="*/ 2147483647 w 690"/>
                  <a:gd name="T13" fmla="*/ 2147483647 h 528"/>
                  <a:gd name="T14" fmla="*/ 2147483647 w 690"/>
                  <a:gd name="T15" fmla="*/ 2147483647 h 528"/>
                  <a:gd name="T16" fmla="*/ 2147483647 w 690"/>
                  <a:gd name="T17" fmla="*/ 2147483647 h 528"/>
                  <a:gd name="T18" fmla="*/ 2147483647 w 690"/>
                  <a:gd name="T19" fmla="*/ 2147483647 h 528"/>
                  <a:gd name="T20" fmla="*/ 2147483647 w 690"/>
                  <a:gd name="T21" fmla="*/ 2147483647 h 528"/>
                  <a:gd name="T22" fmla="*/ 2147483647 w 690"/>
                  <a:gd name="T23" fmla="*/ 2147483647 h 528"/>
                  <a:gd name="T24" fmla="*/ 2147483647 w 690"/>
                  <a:gd name="T25" fmla="*/ 2147483647 h 528"/>
                  <a:gd name="T26" fmla="*/ 2147483647 w 690"/>
                  <a:gd name="T27" fmla="*/ 2147483647 h 528"/>
                  <a:gd name="T28" fmla="*/ 2147483647 w 690"/>
                  <a:gd name="T29" fmla="*/ 2147483647 h 528"/>
                  <a:gd name="T30" fmla="*/ 2147483647 w 690"/>
                  <a:gd name="T31" fmla="*/ 2147483647 h 528"/>
                  <a:gd name="T32" fmla="*/ 2147483647 w 690"/>
                  <a:gd name="T33" fmla="*/ 2147483647 h 528"/>
                  <a:gd name="T34" fmla="*/ 2147483647 w 690"/>
                  <a:gd name="T35" fmla="*/ 2147483647 h 528"/>
                  <a:gd name="T36" fmla="*/ 2147483647 w 690"/>
                  <a:gd name="T37" fmla="*/ 2147483647 h 528"/>
                  <a:gd name="T38" fmla="*/ 2147483647 w 690"/>
                  <a:gd name="T39" fmla="*/ 2147483647 h 528"/>
                  <a:gd name="T40" fmla="*/ 2147483647 w 690"/>
                  <a:gd name="T41" fmla="*/ 2147483647 h 528"/>
                  <a:gd name="T42" fmla="*/ 2147483647 w 690"/>
                  <a:gd name="T43" fmla="*/ 2147483647 h 528"/>
                  <a:gd name="T44" fmla="*/ 2147483647 w 690"/>
                  <a:gd name="T45" fmla="*/ 2147483647 h 528"/>
                  <a:gd name="T46" fmla="*/ 2147483647 w 690"/>
                  <a:gd name="T47" fmla="*/ 2147483647 h 528"/>
                  <a:gd name="T48" fmla="*/ 2147483647 w 690"/>
                  <a:gd name="T49" fmla="*/ 2147483647 h 528"/>
                  <a:gd name="T50" fmla="*/ 2147483647 w 690"/>
                  <a:gd name="T51" fmla="*/ 2147483647 h 528"/>
                  <a:gd name="T52" fmla="*/ 2147483647 w 690"/>
                  <a:gd name="T53" fmla="*/ 2147483647 h 528"/>
                  <a:gd name="T54" fmla="*/ 2147483647 w 690"/>
                  <a:gd name="T55" fmla="*/ 2147483647 h 528"/>
                  <a:gd name="T56" fmla="*/ 2147483647 w 690"/>
                  <a:gd name="T57" fmla="*/ 2147483647 h 528"/>
                  <a:gd name="T58" fmla="*/ 2147483647 w 690"/>
                  <a:gd name="T59" fmla="*/ 2147483647 h 528"/>
                  <a:gd name="T60" fmla="*/ 2147483647 w 690"/>
                  <a:gd name="T61" fmla="*/ 2147483647 h 528"/>
                  <a:gd name="T62" fmla="*/ 2147483647 w 690"/>
                  <a:gd name="T63" fmla="*/ 2147483647 h 528"/>
                  <a:gd name="T64" fmla="*/ 2147483647 w 690"/>
                  <a:gd name="T65" fmla="*/ 2147483647 h 528"/>
                  <a:gd name="T66" fmla="*/ 2147483647 w 690"/>
                  <a:gd name="T67" fmla="*/ 2147483647 h 528"/>
                  <a:gd name="T68" fmla="*/ 2147483647 w 690"/>
                  <a:gd name="T69" fmla="*/ 2147483647 h 528"/>
                  <a:gd name="T70" fmla="*/ 2147483647 w 690"/>
                  <a:gd name="T71" fmla="*/ 0 h 528"/>
                  <a:gd name="T72" fmla="*/ 2147483647 w 690"/>
                  <a:gd name="T73" fmla="*/ 0 h 528"/>
                  <a:gd name="T74" fmla="*/ 2147483647 w 690"/>
                  <a:gd name="T75" fmla="*/ 2147483647 h 528"/>
                  <a:gd name="T76" fmla="*/ 2147483647 w 690"/>
                  <a:gd name="T77" fmla="*/ 2147483647 h 528"/>
                  <a:gd name="T78" fmla="*/ 2147483647 w 690"/>
                  <a:gd name="T79" fmla="*/ 2147483647 h 528"/>
                  <a:gd name="T80" fmla="*/ 2147483647 w 690"/>
                  <a:gd name="T81" fmla="*/ 2147483647 h 528"/>
                  <a:gd name="T82" fmla="*/ 2147483647 w 690"/>
                  <a:gd name="T83" fmla="*/ 2147483647 h 528"/>
                  <a:gd name="T84" fmla="*/ 2147483647 w 690"/>
                  <a:gd name="T85" fmla="*/ 2147483647 h 528"/>
                  <a:gd name="T86" fmla="*/ 2147483647 w 690"/>
                  <a:gd name="T87" fmla="*/ 2147483647 h 528"/>
                  <a:gd name="T88" fmla="*/ 2147483647 w 690"/>
                  <a:gd name="T89" fmla="*/ 2147483647 h 528"/>
                  <a:gd name="T90" fmla="*/ 2147483647 w 690"/>
                  <a:gd name="T91" fmla="*/ 2147483647 h 528"/>
                  <a:gd name="T92" fmla="*/ 2147483647 w 690"/>
                  <a:gd name="T93" fmla="*/ 2147483647 h 528"/>
                  <a:gd name="T94" fmla="*/ 2147483647 w 690"/>
                  <a:gd name="T95" fmla="*/ 2147483647 h 528"/>
                  <a:gd name="T96" fmla="*/ 2147483647 w 690"/>
                  <a:gd name="T97" fmla="*/ 2147483647 h 528"/>
                  <a:gd name="T98" fmla="*/ 2147483647 w 690"/>
                  <a:gd name="T99" fmla="*/ 2147483647 h 528"/>
                  <a:gd name="T100" fmla="*/ 2147483647 w 690"/>
                  <a:gd name="T101" fmla="*/ 2147483647 h 528"/>
                  <a:gd name="T102" fmla="*/ 2147483647 w 690"/>
                  <a:gd name="T103" fmla="*/ 2147483647 h 528"/>
                  <a:gd name="T104" fmla="*/ 2147483647 w 690"/>
                  <a:gd name="T105" fmla="*/ 2147483647 h 528"/>
                  <a:gd name="T106" fmla="*/ 2147483647 w 690"/>
                  <a:gd name="T107" fmla="*/ 2147483647 h 528"/>
                  <a:gd name="T108" fmla="*/ 2147483647 w 690"/>
                  <a:gd name="T109" fmla="*/ 2147483647 h 528"/>
                  <a:gd name="T110" fmla="*/ 2147483647 w 690"/>
                  <a:gd name="T111" fmla="*/ 2147483647 h 528"/>
                  <a:gd name="T112" fmla="*/ 2147483647 w 690"/>
                  <a:gd name="T113" fmla="*/ 2147483647 h 528"/>
                  <a:gd name="T114" fmla="*/ 0 w 690"/>
                  <a:gd name="T115" fmla="*/ 2147483647 h 5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90"/>
                  <a:gd name="T175" fmla="*/ 0 h 528"/>
                  <a:gd name="T176" fmla="*/ 690 w 690"/>
                  <a:gd name="T177" fmla="*/ 528 h 52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90" h="528">
                    <a:moveTo>
                      <a:pt x="12" y="504"/>
                    </a:moveTo>
                    <a:lnTo>
                      <a:pt x="24" y="510"/>
                    </a:lnTo>
                    <a:lnTo>
                      <a:pt x="30" y="516"/>
                    </a:lnTo>
                    <a:lnTo>
                      <a:pt x="54" y="528"/>
                    </a:lnTo>
                    <a:lnTo>
                      <a:pt x="60" y="528"/>
                    </a:lnTo>
                    <a:lnTo>
                      <a:pt x="78" y="510"/>
                    </a:lnTo>
                    <a:lnTo>
                      <a:pt x="102" y="510"/>
                    </a:lnTo>
                    <a:lnTo>
                      <a:pt x="120" y="516"/>
                    </a:lnTo>
                    <a:lnTo>
                      <a:pt x="144" y="516"/>
                    </a:lnTo>
                    <a:lnTo>
                      <a:pt x="174" y="486"/>
                    </a:lnTo>
                    <a:lnTo>
                      <a:pt x="180" y="474"/>
                    </a:lnTo>
                    <a:lnTo>
                      <a:pt x="222" y="474"/>
                    </a:lnTo>
                    <a:lnTo>
                      <a:pt x="234" y="486"/>
                    </a:lnTo>
                    <a:lnTo>
                      <a:pt x="258" y="498"/>
                    </a:lnTo>
                    <a:lnTo>
                      <a:pt x="264" y="504"/>
                    </a:lnTo>
                    <a:lnTo>
                      <a:pt x="270" y="504"/>
                    </a:lnTo>
                    <a:lnTo>
                      <a:pt x="282" y="492"/>
                    </a:lnTo>
                    <a:lnTo>
                      <a:pt x="294" y="486"/>
                    </a:lnTo>
                    <a:lnTo>
                      <a:pt x="300" y="480"/>
                    </a:lnTo>
                    <a:lnTo>
                      <a:pt x="324" y="480"/>
                    </a:lnTo>
                    <a:lnTo>
                      <a:pt x="354" y="444"/>
                    </a:lnTo>
                    <a:lnTo>
                      <a:pt x="348" y="432"/>
                    </a:lnTo>
                    <a:lnTo>
                      <a:pt x="384" y="402"/>
                    </a:lnTo>
                    <a:lnTo>
                      <a:pt x="378" y="390"/>
                    </a:lnTo>
                    <a:lnTo>
                      <a:pt x="372" y="384"/>
                    </a:lnTo>
                    <a:lnTo>
                      <a:pt x="372" y="360"/>
                    </a:lnTo>
                    <a:lnTo>
                      <a:pt x="378" y="354"/>
                    </a:lnTo>
                    <a:lnTo>
                      <a:pt x="396" y="354"/>
                    </a:lnTo>
                    <a:lnTo>
                      <a:pt x="402" y="342"/>
                    </a:lnTo>
                    <a:lnTo>
                      <a:pt x="402" y="336"/>
                    </a:lnTo>
                    <a:lnTo>
                      <a:pt x="408" y="318"/>
                    </a:lnTo>
                    <a:lnTo>
                      <a:pt x="408" y="264"/>
                    </a:lnTo>
                    <a:lnTo>
                      <a:pt x="414" y="252"/>
                    </a:lnTo>
                    <a:lnTo>
                      <a:pt x="420" y="246"/>
                    </a:lnTo>
                    <a:lnTo>
                      <a:pt x="516" y="246"/>
                    </a:lnTo>
                    <a:lnTo>
                      <a:pt x="540" y="270"/>
                    </a:lnTo>
                    <a:lnTo>
                      <a:pt x="552" y="276"/>
                    </a:lnTo>
                    <a:lnTo>
                      <a:pt x="558" y="282"/>
                    </a:lnTo>
                    <a:lnTo>
                      <a:pt x="576" y="276"/>
                    </a:lnTo>
                    <a:lnTo>
                      <a:pt x="564" y="216"/>
                    </a:lnTo>
                    <a:lnTo>
                      <a:pt x="576" y="222"/>
                    </a:lnTo>
                    <a:lnTo>
                      <a:pt x="582" y="234"/>
                    </a:lnTo>
                    <a:lnTo>
                      <a:pt x="594" y="240"/>
                    </a:lnTo>
                    <a:lnTo>
                      <a:pt x="636" y="240"/>
                    </a:lnTo>
                    <a:lnTo>
                      <a:pt x="630" y="234"/>
                    </a:lnTo>
                    <a:lnTo>
                      <a:pt x="624" y="222"/>
                    </a:lnTo>
                    <a:lnTo>
                      <a:pt x="618" y="216"/>
                    </a:lnTo>
                    <a:lnTo>
                      <a:pt x="606" y="192"/>
                    </a:lnTo>
                    <a:lnTo>
                      <a:pt x="606" y="186"/>
                    </a:lnTo>
                    <a:lnTo>
                      <a:pt x="612" y="180"/>
                    </a:lnTo>
                    <a:lnTo>
                      <a:pt x="624" y="180"/>
                    </a:lnTo>
                    <a:lnTo>
                      <a:pt x="642" y="186"/>
                    </a:lnTo>
                    <a:lnTo>
                      <a:pt x="654" y="186"/>
                    </a:lnTo>
                    <a:lnTo>
                      <a:pt x="660" y="192"/>
                    </a:lnTo>
                    <a:lnTo>
                      <a:pt x="666" y="192"/>
                    </a:lnTo>
                    <a:lnTo>
                      <a:pt x="690" y="162"/>
                    </a:lnTo>
                    <a:lnTo>
                      <a:pt x="666" y="156"/>
                    </a:lnTo>
                    <a:lnTo>
                      <a:pt x="660" y="144"/>
                    </a:lnTo>
                    <a:lnTo>
                      <a:pt x="642" y="126"/>
                    </a:lnTo>
                    <a:lnTo>
                      <a:pt x="630" y="120"/>
                    </a:lnTo>
                    <a:lnTo>
                      <a:pt x="612" y="120"/>
                    </a:lnTo>
                    <a:lnTo>
                      <a:pt x="600" y="114"/>
                    </a:lnTo>
                    <a:lnTo>
                      <a:pt x="588" y="114"/>
                    </a:lnTo>
                    <a:lnTo>
                      <a:pt x="588" y="108"/>
                    </a:lnTo>
                    <a:lnTo>
                      <a:pt x="582" y="102"/>
                    </a:lnTo>
                    <a:lnTo>
                      <a:pt x="582" y="90"/>
                    </a:lnTo>
                    <a:lnTo>
                      <a:pt x="576" y="78"/>
                    </a:lnTo>
                    <a:lnTo>
                      <a:pt x="564" y="66"/>
                    </a:lnTo>
                    <a:lnTo>
                      <a:pt x="540" y="54"/>
                    </a:lnTo>
                    <a:lnTo>
                      <a:pt x="534" y="60"/>
                    </a:lnTo>
                    <a:lnTo>
                      <a:pt x="528" y="60"/>
                    </a:lnTo>
                    <a:lnTo>
                      <a:pt x="510" y="0"/>
                    </a:lnTo>
                    <a:lnTo>
                      <a:pt x="504" y="18"/>
                    </a:lnTo>
                    <a:lnTo>
                      <a:pt x="492" y="0"/>
                    </a:lnTo>
                    <a:lnTo>
                      <a:pt x="480" y="60"/>
                    </a:lnTo>
                    <a:lnTo>
                      <a:pt x="468" y="66"/>
                    </a:lnTo>
                    <a:lnTo>
                      <a:pt x="462" y="66"/>
                    </a:lnTo>
                    <a:lnTo>
                      <a:pt x="450" y="72"/>
                    </a:lnTo>
                    <a:lnTo>
                      <a:pt x="438" y="96"/>
                    </a:lnTo>
                    <a:lnTo>
                      <a:pt x="438" y="114"/>
                    </a:lnTo>
                    <a:lnTo>
                      <a:pt x="408" y="126"/>
                    </a:lnTo>
                    <a:lnTo>
                      <a:pt x="420" y="162"/>
                    </a:lnTo>
                    <a:lnTo>
                      <a:pt x="408" y="162"/>
                    </a:lnTo>
                    <a:lnTo>
                      <a:pt x="390" y="156"/>
                    </a:lnTo>
                    <a:lnTo>
                      <a:pt x="378" y="156"/>
                    </a:lnTo>
                    <a:lnTo>
                      <a:pt x="360" y="150"/>
                    </a:lnTo>
                    <a:lnTo>
                      <a:pt x="354" y="150"/>
                    </a:lnTo>
                    <a:lnTo>
                      <a:pt x="342" y="156"/>
                    </a:lnTo>
                    <a:lnTo>
                      <a:pt x="342" y="168"/>
                    </a:lnTo>
                    <a:lnTo>
                      <a:pt x="336" y="180"/>
                    </a:lnTo>
                    <a:lnTo>
                      <a:pt x="336" y="204"/>
                    </a:lnTo>
                    <a:lnTo>
                      <a:pt x="294" y="246"/>
                    </a:lnTo>
                    <a:lnTo>
                      <a:pt x="294" y="258"/>
                    </a:lnTo>
                    <a:lnTo>
                      <a:pt x="282" y="294"/>
                    </a:lnTo>
                    <a:lnTo>
                      <a:pt x="276" y="306"/>
                    </a:lnTo>
                    <a:lnTo>
                      <a:pt x="264" y="318"/>
                    </a:lnTo>
                    <a:lnTo>
                      <a:pt x="228" y="336"/>
                    </a:lnTo>
                    <a:lnTo>
                      <a:pt x="186" y="342"/>
                    </a:lnTo>
                    <a:lnTo>
                      <a:pt x="162" y="348"/>
                    </a:lnTo>
                    <a:lnTo>
                      <a:pt x="156" y="354"/>
                    </a:lnTo>
                    <a:lnTo>
                      <a:pt x="132" y="366"/>
                    </a:lnTo>
                    <a:lnTo>
                      <a:pt x="114" y="384"/>
                    </a:lnTo>
                    <a:lnTo>
                      <a:pt x="102" y="390"/>
                    </a:lnTo>
                    <a:lnTo>
                      <a:pt x="84" y="426"/>
                    </a:lnTo>
                    <a:lnTo>
                      <a:pt x="102" y="444"/>
                    </a:lnTo>
                    <a:lnTo>
                      <a:pt x="102" y="462"/>
                    </a:lnTo>
                    <a:lnTo>
                      <a:pt x="96" y="474"/>
                    </a:lnTo>
                    <a:lnTo>
                      <a:pt x="84" y="480"/>
                    </a:lnTo>
                    <a:lnTo>
                      <a:pt x="72" y="480"/>
                    </a:lnTo>
                    <a:lnTo>
                      <a:pt x="48" y="468"/>
                    </a:lnTo>
                    <a:lnTo>
                      <a:pt x="42" y="462"/>
                    </a:lnTo>
                    <a:lnTo>
                      <a:pt x="30" y="456"/>
                    </a:lnTo>
                    <a:lnTo>
                      <a:pt x="24" y="456"/>
                    </a:lnTo>
                    <a:lnTo>
                      <a:pt x="12" y="462"/>
                    </a:lnTo>
                    <a:lnTo>
                      <a:pt x="0" y="474"/>
                    </a:lnTo>
                    <a:lnTo>
                      <a:pt x="0" y="492"/>
                    </a:lnTo>
                    <a:lnTo>
                      <a:pt x="12" y="50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40" name="Lebanon"/>
              <p:cNvSpPr>
                <a:spLocks/>
              </p:cNvSpPr>
              <p:nvPr/>
            </p:nvSpPr>
            <p:spPr bwMode="auto">
              <a:xfrm>
                <a:off x="3264" y="1596"/>
                <a:ext cx="28" cy="40"/>
              </a:xfrm>
              <a:custGeom>
                <a:avLst/>
                <a:gdLst>
                  <a:gd name="T0" fmla="*/ 2147483647 w 108"/>
                  <a:gd name="T1" fmla="*/ 2147483647 h 156"/>
                  <a:gd name="T2" fmla="*/ 2147483647 w 108"/>
                  <a:gd name="T3" fmla="*/ 2147483647 h 156"/>
                  <a:gd name="T4" fmla="*/ 2147483647 w 108"/>
                  <a:gd name="T5" fmla="*/ 2147483647 h 156"/>
                  <a:gd name="T6" fmla="*/ 2147483647 w 108"/>
                  <a:gd name="T7" fmla="*/ 2147483647 h 156"/>
                  <a:gd name="T8" fmla="*/ 2147483647 w 108"/>
                  <a:gd name="T9" fmla="*/ 2147483647 h 156"/>
                  <a:gd name="T10" fmla="*/ 2147483647 w 108"/>
                  <a:gd name="T11" fmla="*/ 2147483647 h 156"/>
                  <a:gd name="T12" fmla="*/ 2147483647 w 108"/>
                  <a:gd name="T13" fmla="*/ 2147483647 h 156"/>
                  <a:gd name="T14" fmla="*/ 2147483647 w 108"/>
                  <a:gd name="T15" fmla="*/ 2147483647 h 156"/>
                  <a:gd name="T16" fmla="*/ 2147483647 w 108"/>
                  <a:gd name="T17" fmla="*/ 2147483647 h 156"/>
                  <a:gd name="T18" fmla="*/ 2147483647 w 108"/>
                  <a:gd name="T19" fmla="*/ 2147483647 h 156"/>
                  <a:gd name="T20" fmla="*/ 2147483647 w 108"/>
                  <a:gd name="T21" fmla="*/ 0 h 156"/>
                  <a:gd name="T22" fmla="*/ 2147483647 w 108"/>
                  <a:gd name="T23" fmla="*/ 0 h 156"/>
                  <a:gd name="T24" fmla="*/ 2147483647 w 108"/>
                  <a:gd name="T25" fmla="*/ 0 h 156"/>
                  <a:gd name="T26" fmla="*/ 2147483647 w 108"/>
                  <a:gd name="T27" fmla="*/ 2147483647 h 156"/>
                  <a:gd name="T28" fmla="*/ 2147483647 w 108"/>
                  <a:gd name="T29" fmla="*/ 2147483647 h 156"/>
                  <a:gd name="T30" fmla="*/ 2147483647 w 108"/>
                  <a:gd name="T31" fmla="*/ 2147483647 h 156"/>
                  <a:gd name="T32" fmla="*/ 2147483647 w 108"/>
                  <a:gd name="T33" fmla="*/ 2147483647 h 156"/>
                  <a:gd name="T34" fmla="*/ 2147483647 w 108"/>
                  <a:gd name="T35" fmla="*/ 2147483647 h 156"/>
                  <a:gd name="T36" fmla="*/ 2147483647 w 108"/>
                  <a:gd name="T37" fmla="*/ 2147483647 h 156"/>
                  <a:gd name="T38" fmla="*/ 2147483647 w 108"/>
                  <a:gd name="T39" fmla="*/ 2147483647 h 156"/>
                  <a:gd name="T40" fmla="*/ 2147483647 w 108"/>
                  <a:gd name="T41" fmla="*/ 2147483647 h 156"/>
                  <a:gd name="T42" fmla="*/ 0 w 108"/>
                  <a:gd name="T43" fmla="*/ 2147483647 h 156"/>
                  <a:gd name="T44" fmla="*/ 0 w 108"/>
                  <a:gd name="T45" fmla="*/ 2147483647 h 156"/>
                  <a:gd name="T46" fmla="*/ 2147483647 w 108"/>
                  <a:gd name="T47" fmla="*/ 2147483647 h 156"/>
                  <a:gd name="T48" fmla="*/ 2147483647 w 108"/>
                  <a:gd name="T49" fmla="*/ 2147483647 h 156"/>
                  <a:gd name="T50" fmla="*/ 2147483647 w 108"/>
                  <a:gd name="T51" fmla="*/ 2147483647 h 156"/>
                  <a:gd name="T52" fmla="*/ 2147483647 w 108"/>
                  <a:gd name="T53" fmla="*/ 2147483647 h 156"/>
                  <a:gd name="T54" fmla="*/ 2147483647 w 108"/>
                  <a:gd name="T55" fmla="*/ 2147483647 h 156"/>
                  <a:gd name="T56" fmla="*/ 2147483647 w 108"/>
                  <a:gd name="T57" fmla="*/ 2147483647 h 156"/>
                  <a:gd name="T58" fmla="*/ 2147483647 w 108"/>
                  <a:gd name="T59" fmla="*/ 2147483647 h 156"/>
                  <a:gd name="T60" fmla="*/ 2147483647 w 108"/>
                  <a:gd name="T61" fmla="*/ 2147483647 h 15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8"/>
                  <a:gd name="T94" fmla="*/ 0 h 156"/>
                  <a:gd name="T95" fmla="*/ 108 w 108"/>
                  <a:gd name="T96" fmla="*/ 156 h 15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8" h="156">
                    <a:moveTo>
                      <a:pt x="72" y="96"/>
                    </a:moveTo>
                    <a:lnTo>
                      <a:pt x="72" y="72"/>
                    </a:lnTo>
                    <a:lnTo>
                      <a:pt x="78" y="66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102" y="60"/>
                    </a:lnTo>
                    <a:lnTo>
                      <a:pt x="108" y="48"/>
                    </a:lnTo>
                    <a:lnTo>
                      <a:pt x="108" y="30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102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0" y="6"/>
                    </a:lnTo>
                    <a:lnTo>
                      <a:pt x="54" y="6"/>
                    </a:lnTo>
                    <a:lnTo>
                      <a:pt x="48" y="18"/>
                    </a:lnTo>
                    <a:lnTo>
                      <a:pt x="36" y="24"/>
                    </a:lnTo>
                    <a:lnTo>
                      <a:pt x="30" y="30"/>
                    </a:lnTo>
                    <a:lnTo>
                      <a:pt x="18" y="66"/>
                    </a:lnTo>
                    <a:lnTo>
                      <a:pt x="12" y="78"/>
                    </a:lnTo>
                    <a:lnTo>
                      <a:pt x="12" y="90"/>
                    </a:lnTo>
                    <a:lnTo>
                      <a:pt x="0" y="114"/>
                    </a:lnTo>
                    <a:lnTo>
                      <a:pt x="0" y="156"/>
                    </a:lnTo>
                    <a:lnTo>
                      <a:pt x="12" y="150"/>
                    </a:lnTo>
                    <a:lnTo>
                      <a:pt x="24" y="126"/>
                    </a:lnTo>
                    <a:lnTo>
                      <a:pt x="30" y="132"/>
                    </a:lnTo>
                    <a:lnTo>
                      <a:pt x="36" y="132"/>
                    </a:lnTo>
                    <a:lnTo>
                      <a:pt x="42" y="126"/>
                    </a:lnTo>
                    <a:lnTo>
                      <a:pt x="48" y="114"/>
                    </a:lnTo>
                    <a:lnTo>
                      <a:pt x="48" y="102"/>
                    </a:lnTo>
                    <a:lnTo>
                      <a:pt x="72" y="9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41" name="Laos"/>
              <p:cNvSpPr>
                <a:spLocks/>
              </p:cNvSpPr>
              <p:nvPr/>
            </p:nvSpPr>
            <p:spPr bwMode="auto">
              <a:xfrm>
                <a:off x="4444" y="1846"/>
                <a:ext cx="154" cy="178"/>
              </a:xfrm>
              <a:custGeom>
                <a:avLst/>
                <a:gdLst>
                  <a:gd name="T0" fmla="*/ 2147483647 w 600"/>
                  <a:gd name="T1" fmla="*/ 2147483647 h 696"/>
                  <a:gd name="T2" fmla="*/ 2147483647 w 600"/>
                  <a:gd name="T3" fmla="*/ 2147483647 h 696"/>
                  <a:gd name="T4" fmla="*/ 2147483647 w 600"/>
                  <a:gd name="T5" fmla="*/ 2147483647 h 696"/>
                  <a:gd name="T6" fmla="*/ 2147483647 w 600"/>
                  <a:gd name="T7" fmla="*/ 2147483647 h 696"/>
                  <a:gd name="T8" fmla="*/ 2147483647 w 600"/>
                  <a:gd name="T9" fmla="*/ 2147483647 h 696"/>
                  <a:gd name="T10" fmla="*/ 2147483647 w 600"/>
                  <a:gd name="T11" fmla="*/ 2147483647 h 696"/>
                  <a:gd name="T12" fmla="*/ 2147483647 w 600"/>
                  <a:gd name="T13" fmla="*/ 2147483647 h 696"/>
                  <a:gd name="T14" fmla="*/ 2147483647 w 600"/>
                  <a:gd name="T15" fmla="*/ 2147483647 h 696"/>
                  <a:gd name="T16" fmla="*/ 2147483647 w 600"/>
                  <a:gd name="T17" fmla="*/ 2147483647 h 696"/>
                  <a:gd name="T18" fmla="*/ 2147483647 w 600"/>
                  <a:gd name="T19" fmla="*/ 2147483647 h 696"/>
                  <a:gd name="T20" fmla="*/ 2147483647 w 600"/>
                  <a:gd name="T21" fmla="*/ 2147483647 h 696"/>
                  <a:gd name="T22" fmla="*/ 2147483647 w 600"/>
                  <a:gd name="T23" fmla="*/ 2147483647 h 696"/>
                  <a:gd name="T24" fmla="*/ 2147483647 w 600"/>
                  <a:gd name="T25" fmla="*/ 2147483647 h 696"/>
                  <a:gd name="T26" fmla="*/ 2147483647 w 600"/>
                  <a:gd name="T27" fmla="*/ 2147483647 h 696"/>
                  <a:gd name="T28" fmla="*/ 2147483647 w 600"/>
                  <a:gd name="T29" fmla="*/ 2147483647 h 696"/>
                  <a:gd name="T30" fmla="*/ 2147483647 w 600"/>
                  <a:gd name="T31" fmla="*/ 2147483647 h 696"/>
                  <a:gd name="T32" fmla="*/ 2147483647 w 600"/>
                  <a:gd name="T33" fmla="*/ 2147483647 h 696"/>
                  <a:gd name="T34" fmla="*/ 2147483647 w 600"/>
                  <a:gd name="T35" fmla="*/ 2147483647 h 696"/>
                  <a:gd name="T36" fmla="*/ 2147483647 w 600"/>
                  <a:gd name="T37" fmla="*/ 2147483647 h 696"/>
                  <a:gd name="T38" fmla="*/ 2147483647 w 600"/>
                  <a:gd name="T39" fmla="*/ 2147483647 h 696"/>
                  <a:gd name="T40" fmla="*/ 2147483647 w 600"/>
                  <a:gd name="T41" fmla="*/ 2147483647 h 696"/>
                  <a:gd name="T42" fmla="*/ 2147483647 w 600"/>
                  <a:gd name="T43" fmla="*/ 2147483647 h 696"/>
                  <a:gd name="T44" fmla="*/ 2147483647 w 600"/>
                  <a:gd name="T45" fmla="*/ 2147483647 h 696"/>
                  <a:gd name="T46" fmla="*/ 2147483647 w 600"/>
                  <a:gd name="T47" fmla="*/ 2147483647 h 696"/>
                  <a:gd name="T48" fmla="*/ 2147483647 w 600"/>
                  <a:gd name="T49" fmla="*/ 2147483647 h 696"/>
                  <a:gd name="T50" fmla="*/ 2147483647 w 600"/>
                  <a:gd name="T51" fmla="*/ 2147483647 h 696"/>
                  <a:gd name="T52" fmla="*/ 2147483647 w 600"/>
                  <a:gd name="T53" fmla="*/ 2147483647 h 696"/>
                  <a:gd name="T54" fmla="*/ 2147483647 w 600"/>
                  <a:gd name="T55" fmla="*/ 2147483647 h 696"/>
                  <a:gd name="T56" fmla="*/ 2147483647 w 600"/>
                  <a:gd name="T57" fmla="*/ 2147483647 h 696"/>
                  <a:gd name="T58" fmla="*/ 2147483647 w 600"/>
                  <a:gd name="T59" fmla="*/ 2147483647 h 696"/>
                  <a:gd name="T60" fmla="*/ 2147483647 w 600"/>
                  <a:gd name="T61" fmla="*/ 2147483647 h 696"/>
                  <a:gd name="T62" fmla="*/ 2147483647 w 600"/>
                  <a:gd name="T63" fmla="*/ 2147483647 h 696"/>
                  <a:gd name="T64" fmla="*/ 2147483647 w 600"/>
                  <a:gd name="T65" fmla="*/ 2147483647 h 696"/>
                  <a:gd name="T66" fmla="*/ 2147483647 w 600"/>
                  <a:gd name="T67" fmla="*/ 2147483647 h 696"/>
                  <a:gd name="T68" fmla="*/ 2147483647 w 600"/>
                  <a:gd name="T69" fmla="*/ 2147483647 h 696"/>
                  <a:gd name="T70" fmla="*/ 2147483647 w 600"/>
                  <a:gd name="T71" fmla="*/ 2147483647 h 696"/>
                  <a:gd name="T72" fmla="*/ 2147483647 w 600"/>
                  <a:gd name="T73" fmla="*/ 2147483647 h 696"/>
                  <a:gd name="T74" fmla="*/ 2147483647 w 600"/>
                  <a:gd name="T75" fmla="*/ 2147483647 h 696"/>
                  <a:gd name="T76" fmla="*/ 2147483647 w 600"/>
                  <a:gd name="T77" fmla="*/ 2147483647 h 696"/>
                  <a:gd name="T78" fmla="*/ 2147483647 w 600"/>
                  <a:gd name="T79" fmla="*/ 2147483647 h 696"/>
                  <a:gd name="T80" fmla="*/ 2147483647 w 600"/>
                  <a:gd name="T81" fmla="*/ 2147483647 h 696"/>
                  <a:gd name="T82" fmla="*/ 2147483647 w 600"/>
                  <a:gd name="T83" fmla="*/ 2147483647 h 696"/>
                  <a:gd name="T84" fmla="*/ 2147483647 w 600"/>
                  <a:gd name="T85" fmla="*/ 2147483647 h 696"/>
                  <a:gd name="T86" fmla="*/ 2147483647 w 600"/>
                  <a:gd name="T87" fmla="*/ 2147483647 h 696"/>
                  <a:gd name="T88" fmla="*/ 2147483647 w 600"/>
                  <a:gd name="T89" fmla="*/ 2147483647 h 696"/>
                  <a:gd name="T90" fmla="*/ 2147483647 w 600"/>
                  <a:gd name="T91" fmla="*/ 2147483647 h 696"/>
                  <a:gd name="T92" fmla="*/ 2147483647 w 600"/>
                  <a:gd name="T93" fmla="*/ 2147483647 h 696"/>
                  <a:gd name="T94" fmla="*/ 2147483647 w 600"/>
                  <a:gd name="T95" fmla="*/ 2147483647 h 696"/>
                  <a:gd name="T96" fmla="*/ 2147483647 w 600"/>
                  <a:gd name="T97" fmla="*/ 2147483647 h 696"/>
                  <a:gd name="T98" fmla="*/ 2147483647 w 600"/>
                  <a:gd name="T99" fmla="*/ 2147483647 h 696"/>
                  <a:gd name="T100" fmla="*/ 2147483647 w 600"/>
                  <a:gd name="T101" fmla="*/ 2147483647 h 696"/>
                  <a:gd name="T102" fmla="*/ 2147483647 w 600"/>
                  <a:gd name="T103" fmla="*/ 2147483647 h 696"/>
                  <a:gd name="T104" fmla="*/ 2147483647 w 600"/>
                  <a:gd name="T105" fmla="*/ 2147483647 h 696"/>
                  <a:gd name="T106" fmla="*/ 2147483647 w 600"/>
                  <a:gd name="T107" fmla="*/ 2147483647 h 696"/>
                  <a:gd name="T108" fmla="*/ 2147483647 w 600"/>
                  <a:gd name="T109" fmla="*/ 2147483647 h 696"/>
                  <a:gd name="T110" fmla="*/ 2147483647 w 600"/>
                  <a:gd name="T111" fmla="*/ 2147483647 h 696"/>
                  <a:gd name="T112" fmla="*/ 2147483647 w 600"/>
                  <a:gd name="T113" fmla="*/ 2147483647 h 696"/>
                  <a:gd name="T114" fmla="*/ 2147483647 w 600"/>
                  <a:gd name="T115" fmla="*/ 2147483647 h 696"/>
                  <a:gd name="T116" fmla="*/ 2147483647 w 600"/>
                  <a:gd name="T117" fmla="*/ 2147483647 h 696"/>
                  <a:gd name="T118" fmla="*/ 0 w 600"/>
                  <a:gd name="T119" fmla="*/ 2147483647 h 696"/>
                  <a:gd name="T120" fmla="*/ 2147483647 w 600"/>
                  <a:gd name="T121" fmla="*/ 2147483647 h 6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00"/>
                  <a:gd name="T184" fmla="*/ 0 h 696"/>
                  <a:gd name="T185" fmla="*/ 600 w 600"/>
                  <a:gd name="T186" fmla="*/ 696 h 69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00" h="696">
                    <a:moveTo>
                      <a:pt x="24" y="180"/>
                    </a:moveTo>
                    <a:lnTo>
                      <a:pt x="36" y="180"/>
                    </a:lnTo>
                    <a:lnTo>
                      <a:pt x="42" y="186"/>
                    </a:lnTo>
                    <a:lnTo>
                      <a:pt x="42" y="198"/>
                    </a:lnTo>
                    <a:lnTo>
                      <a:pt x="36" y="204"/>
                    </a:lnTo>
                    <a:lnTo>
                      <a:pt x="36" y="228"/>
                    </a:lnTo>
                    <a:lnTo>
                      <a:pt x="42" y="240"/>
                    </a:lnTo>
                    <a:lnTo>
                      <a:pt x="48" y="246"/>
                    </a:lnTo>
                    <a:lnTo>
                      <a:pt x="66" y="246"/>
                    </a:lnTo>
                    <a:lnTo>
                      <a:pt x="66" y="234"/>
                    </a:lnTo>
                    <a:lnTo>
                      <a:pt x="78" y="234"/>
                    </a:lnTo>
                    <a:lnTo>
                      <a:pt x="84" y="228"/>
                    </a:lnTo>
                    <a:lnTo>
                      <a:pt x="90" y="228"/>
                    </a:lnTo>
                    <a:lnTo>
                      <a:pt x="102" y="234"/>
                    </a:lnTo>
                    <a:lnTo>
                      <a:pt x="102" y="264"/>
                    </a:lnTo>
                    <a:lnTo>
                      <a:pt x="96" y="270"/>
                    </a:lnTo>
                    <a:lnTo>
                      <a:pt x="102" y="276"/>
                    </a:lnTo>
                    <a:lnTo>
                      <a:pt x="108" y="288"/>
                    </a:lnTo>
                    <a:lnTo>
                      <a:pt x="108" y="300"/>
                    </a:lnTo>
                    <a:lnTo>
                      <a:pt x="102" y="312"/>
                    </a:lnTo>
                    <a:lnTo>
                      <a:pt x="90" y="324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08" y="342"/>
                    </a:lnTo>
                    <a:lnTo>
                      <a:pt x="84" y="390"/>
                    </a:lnTo>
                    <a:lnTo>
                      <a:pt x="84" y="402"/>
                    </a:lnTo>
                    <a:lnTo>
                      <a:pt x="102" y="402"/>
                    </a:lnTo>
                    <a:lnTo>
                      <a:pt x="126" y="390"/>
                    </a:lnTo>
                    <a:lnTo>
                      <a:pt x="132" y="384"/>
                    </a:lnTo>
                    <a:lnTo>
                      <a:pt x="132" y="378"/>
                    </a:lnTo>
                    <a:lnTo>
                      <a:pt x="144" y="366"/>
                    </a:lnTo>
                    <a:lnTo>
                      <a:pt x="150" y="354"/>
                    </a:lnTo>
                    <a:lnTo>
                      <a:pt x="156" y="348"/>
                    </a:lnTo>
                    <a:lnTo>
                      <a:pt x="168" y="348"/>
                    </a:lnTo>
                    <a:lnTo>
                      <a:pt x="174" y="354"/>
                    </a:lnTo>
                    <a:lnTo>
                      <a:pt x="198" y="366"/>
                    </a:lnTo>
                    <a:lnTo>
                      <a:pt x="216" y="366"/>
                    </a:lnTo>
                    <a:lnTo>
                      <a:pt x="234" y="348"/>
                    </a:lnTo>
                    <a:lnTo>
                      <a:pt x="234" y="336"/>
                    </a:lnTo>
                    <a:lnTo>
                      <a:pt x="240" y="330"/>
                    </a:lnTo>
                    <a:lnTo>
                      <a:pt x="258" y="330"/>
                    </a:lnTo>
                    <a:lnTo>
                      <a:pt x="264" y="336"/>
                    </a:lnTo>
                    <a:lnTo>
                      <a:pt x="276" y="342"/>
                    </a:lnTo>
                    <a:lnTo>
                      <a:pt x="300" y="342"/>
                    </a:lnTo>
                    <a:lnTo>
                      <a:pt x="306" y="348"/>
                    </a:lnTo>
                    <a:lnTo>
                      <a:pt x="306" y="360"/>
                    </a:lnTo>
                    <a:lnTo>
                      <a:pt x="318" y="372"/>
                    </a:lnTo>
                    <a:lnTo>
                      <a:pt x="336" y="384"/>
                    </a:lnTo>
                    <a:lnTo>
                      <a:pt x="348" y="390"/>
                    </a:lnTo>
                    <a:lnTo>
                      <a:pt x="366" y="408"/>
                    </a:lnTo>
                    <a:lnTo>
                      <a:pt x="372" y="450"/>
                    </a:lnTo>
                    <a:lnTo>
                      <a:pt x="372" y="462"/>
                    </a:lnTo>
                    <a:lnTo>
                      <a:pt x="384" y="486"/>
                    </a:lnTo>
                    <a:lnTo>
                      <a:pt x="420" y="522"/>
                    </a:lnTo>
                    <a:lnTo>
                      <a:pt x="420" y="528"/>
                    </a:lnTo>
                    <a:lnTo>
                      <a:pt x="426" y="534"/>
                    </a:lnTo>
                    <a:lnTo>
                      <a:pt x="426" y="546"/>
                    </a:lnTo>
                    <a:lnTo>
                      <a:pt x="432" y="540"/>
                    </a:lnTo>
                    <a:lnTo>
                      <a:pt x="432" y="546"/>
                    </a:lnTo>
                    <a:lnTo>
                      <a:pt x="444" y="558"/>
                    </a:lnTo>
                    <a:lnTo>
                      <a:pt x="432" y="582"/>
                    </a:lnTo>
                    <a:lnTo>
                      <a:pt x="426" y="588"/>
                    </a:lnTo>
                    <a:lnTo>
                      <a:pt x="426" y="594"/>
                    </a:lnTo>
                    <a:lnTo>
                      <a:pt x="438" y="606"/>
                    </a:lnTo>
                    <a:lnTo>
                      <a:pt x="450" y="612"/>
                    </a:lnTo>
                    <a:lnTo>
                      <a:pt x="456" y="618"/>
                    </a:lnTo>
                    <a:lnTo>
                      <a:pt x="456" y="630"/>
                    </a:lnTo>
                    <a:lnTo>
                      <a:pt x="450" y="636"/>
                    </a:lnTo>
                    <a:lnTo>
                      <a:pt x="444" y="648"/>
                    </a:lnTo>
                    <a:lnTo>
                      <a:pt x="432" y="654"/>
                    </a:lnTo>
                    <a:lnTo>
                      <a:pt x="426" y="660"/>
                    </a:lnTo>
                    <a:lnTo>
                      <a:pt x="426" y="672"/>
                    </a:lnTo>
                    <a:lnTo>
                      <a:pt x="450" y="672"/>
                    </a:lnTo>
                    <a:lnTo>
                      <a:pt x="456" y="678"/>
                    </a:lnTo>
                    <a:lnTo>
                      <a:pt x="462" y="678"/>
                    </a:lnTo>
                    <a:lnTo>
                      <a:pt x="462" y="684"/>
                    </a:lnTo>
                    <a:lnTo>
                      <a:pt x="474" y="696"/>
                    </a:lnTo>
                    <a:lnTo>
                      <a:pt x="486" y="696"/>
                    </a:lnTo>
                    <a:lnTo>
                      <a:pt x="492" y="690"/>
                    </a:lnTo>
                    <a:lnTo>
                      <a:pt x="492" y="678"/>
                    </a:lnTo>
                    <a:lnTo>
                      <a:pt x="480" y="666"/>
                    </a:lnTo>
                    <a:lnTo>
                      <a:pt x="498" y="654"/>
                    </a:lnTo>
                    <a:lnTo>
                      <a:pt x="510" y="642"/>
                    </a:lnTo>
                    <a:lnTo>
                      <a:pt x="546" y="654"/>
                    </a:lnTo>
                    <a:lnTo>
                      <a:pt x="558" y="642"/>
                    </a:lnTo>
                    <a:lnTo>
                      <a:pt x="582" y="648"/>
                    </a:lnTo>
                    <a:lnTo>
                      <a:pt x="588" y="648"/>
                    </a:lnTo>
                    <a:lnTo>
                      <a:pt x="600" y="636"/>
                    </a:lnTo>
                    <a:lnTo>
                      <a:pt x="600" y="630"/>
                    </a:lnTo>
                    <a:lnTo>
                      <a:pt x="588" y="618"/>
                    </a:lnTo>
                    <a:lnTo>
                      <a:pt x="582" y="618"/>
                    </a:lnTo>
                    <a:lnTo>
                      <a:pt x="600" y="582"/>
                    </a:lnTo>
                    <a:lnTo>
                      <a:pt x="594" y="582"/>
                    </a:lnTo>
                    <a:lnTo>
                      <a:pt x="588" y="576"/>
                    </a:lnTo>
                    <a:lnTo>
                      <a:pt x="564" y="564"/>
                    </a:lnTo>
                    <a:lnTo>
                      <a:pt x="540" y="540"/>
                    </a:lnTo>
                    <a:lnTo>
                      <a:pt x="546" y="540"/>
                    </a:lnTo>
                    <a:lnTo>
                      <a:pt x="552" y="534"/>
                    </a:lnTo>
                    <a:lnTo>
                      <a:pt x="558" y="534"/>
                    </a:lnTo>
                    <a:lnTo>
                      <a:pt x="564" y="528"/>
                    </a:lnTo>
                    <a:lnTo>
                      <a:pt x="564" y="516"/>
                    </a:lnTo>
                    <a:lnTo>
                      <a:pt x="558" y="510"/>
                    </a:lnTo>
                    <a:lnTo>
                      <a:pt x="546" y="504"/>
                    </a:lnTo>
                    <a:lnTo>
                      <a:pt x="540" y="498"/>
                    </a:lnTo>
                    <a:lnTo>
                      <a:pt x="528" y="498"/>
                    </a:lnTo>
                    <a:lnTo>
                      <a:pt x="516" y="486"/>
                    </a:lnTo>
                    <a:lnTo>
                      <a:pt x="504" y="462"/>
                    </a:lnTo>
                    <a:lnTo>
                      <a:pt x="498" y="456"/>
                    </a:lnTo>
                    <a:lnTo>
                      <a:pt x="498" y="450"/>
                    </a:lnTo>
                    <a:lnTo>
                      <a:pt x="480" y="450"/>
                    </a:lnTo>
                    <a:lnTo>
                      <a:pt x="474" y="432"/>
                    </a:lnTo>
                    <a:lnTo>
                      <a:pt x="456" y="414"/>
                    </a:lnTo>
                    <a:lnTo>
                      <a:pt x="438" y="402"/>
                    </a:lnTo>
                    <a:lnTo>
                      <a:pt x="426" y="378"/>
                    </a:lnTo>
                    <a:lnTo>
                      <a:pt x="426" y="354"/>
                    </a:lnTo>
                    <a:lnTo>
                      <a:pt x="420" y="354"/>
                    </a:lnTo>
                    <a:lnTo>
                      <a:pt x="414" y="348"/>
                    </a:lnTo>
                    <a:lnTo>
                      <a:pt x="402" y="342"/>
                    </a:lnTo>
                    <a:lnTo>
                      <a:pt x="390" y="342"/>
                    </a:lnTo>
                    <a:lnTo>
                      <a:pt x="384" y="336"/>
                    </a:lnTo>
                    <a:lnTo>
                      <a:pt x="384" y="306"/>
                    </a:lnTo>
                    <a:lnTo>
                      <a:pt x="372" y="306"/>
                    </a:lnTo>
                    <a:lnTo>
                      <a:pt x="366" y="300"/>
                    </a:lnTo>
                    <a:lnTo>
                      <a:pt x="354" y="294"/>
                    </a:lnTo>
                    <a:lnTo>
                      <a:pt x="342" y="282"/>
                    </a:lnTo>
                    <a:lnTo>
                      <a:pt x="306" y="264"/>
                    </a:lnTo>
                    <a:lnTo>
                      <a:pt x="300" y="258"/>
                    </a:lnTo>
                    <a:lnTo>
                      <a:pt x="288" y="252"/>
                    </a:lnTo>
                    <a:lnTo>
                      <a:pt x="288" y="234"/>
                    </a:lnTo>
                    <a:lnTo>
                      <a:pt x="282" y="228"/>
                    </a:lnTo>
                    <a:lnTo>
                      <a:pt x="306" y="228"/>
                    </a:lnTo>
                    <a:lnTo>
                      <a:pt x="312" y="234"/>
                    </a:lnTo>
                    <a:lnTo>
                      <a:pt x="330" y="234"/>
                    </a:lnTo>
                    <a:lnTo>
                      <a:pt x="336" y="228"/>
                    </a:lnTo>
                    <a:lnTo>
                      <a:pt x="342" y="216"/>
                    </a:lnTo>
                    <a:lnTo>
                      <a:pt x="354" y="210"/>
                    </a:lnTo>
                    <a:lnTo>
                      <a:pt x="360" y="198"/>
                    </a:lnTo>
                    <a:lnTo>
                      <a:pt x="360" y="186"/>
                    </a:lnTo>
                    <a:lnTo>
                      <a:pt x="348" y="180"/>
                    </a:lnTo>
                    <a:lnTo>
                      <a:pt x="330" y="174"/>
                    </a:lnTo>
                    <a:lnTo>
                      <a:pt x="306" y="162"/>
                    </a:lnTo>
                    <a:lnTo>
                      <a:pt x="306" y="156"/>
                    </a:lnTo>
                    <a:lnTo>
                      <a:pt x="312" y="150"/>
                    </a:lnTo>
                    <a:lnTo>
                      <a:pt x="318" y="150"/>
                    </a:lnTo>
                    <a:lnTo>
                      <a:pt x="294" y="126"/>
                    </a:lnTo>
                    <a:lnTo>
                      <a:pt x="282" y="120"/>
                    </a:lnTo>
                    <a:lnTo>
                      <a:pt x="270" y="120"/>
                    </a:lnTo>
                    <a:lnTo>
                      <a:pt x="264" y="132"/>
                    </a:lnTo>
                    <a:lnTo>
                      <a:pt x="264" y="138"/>
                    </a:lnTo>
                    <a:lnTo>
                      <a:pt x="258" y="150"/>
                    </a:lnTo>
                    <a:lnTo>
                      <a:pt x="252" y="156"/>
                    </a:lnTo>
                    <a:lnTo>
                      <a:pt x="240" y="144"/>
                    </a:lnTo>
                    <a:lnTo>
                      <a:pt x="240" y="138"/>
                    </a:lnTo>
                    <a:lnTo>
                      <a:pt x="222" y="138"/>
                    </a:lnTo>
                    <a:lnTo>
                      <a:pt x="216" y="126"/>
                    </a:lnTo>
                    <a:lnTo>
                      <a:pt x="198" y="108"/>
                    </a:lnTo>
                    <a:lnTo>
                      <a:pt x="186" y="84"/>
                    </a:lnTo>
                    <a:lnTo>
                      <a:pt x="186" y="54"/>
                    </a:lnTo>
                    <a:lnTo>
                      <a:pt x="180" y="54"/>
                    </a:lnTo>
                    <a:lnTo>
                      <a:pt x="174" y="60"/>
                    </a:lnTo>
                    <a:lnTo>
                      <a:pt x="168" y="48"/>
                    </a:lnTo>
                    <a:lnTo>
                      <a:pt x="156" y="42"/>
                    </a:lnTo>
                    <a:lnTo>
                      <a:pt x="150" y="30"/>
                    </a:lnTo>
                    <a:lnTo>
                      <a:pt x="144" y="24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96" y="0"/>
                    </a:lnTo>
                    <a:lnTo>
                      <a:pt x="90" y="6"/>
                    </a:lnTo>
                    <a:lnTo>
                      <a:pt x="90" y="48"/>
                    </a:lnTo>
                    <a:lnTo>
                      <a:pt x="114" y="72"/>
                    </a:lnTo>
                    <a:lnTo>
                      <a:pt x="114" y="108"/>
                    </a:lnTo>
                    <a:lnTo>
                      <a:pt x="72" y="108"/>
                    </a:lnTo>
                    <a:lnTo>
                      <a:pt x="72" y="84"/>
                    </a:lnTo>
                    <a:lnTo>
                      <a:pt x="36" y="102"/>
                    </a:lnTo>
                    <a:lnTo>
                      <a:pt x="36" y="114"/>
                    </a:lnTo>
                    <a:lnTo>
                      <a:pt x="30" y="126"/>
                    </a:lnTo>
                    <a:lnTo>
                      <a:pt x="36" y="132"/>
                    </a:lnTo>
                    <a:lnTo>
                      <a:pt x="30" y="138"/>
                    </a:lnTo>
                    <a:lnTo>
                      <a:pt x="18" y="138"/>
                    </a:lnTo>
                    <a:lnTo>
                      <a:pt x="0" y="156"/>
                    </a:lnTo>
                    <a:lnTo>
                      <a:pt x="0" y="168"/>
                    </a:lnTo>
                    <a:lnTo>
                      <a:pt x="6" y="168"/>
                    </a:lnTo>
                    <a:lnTo>
                      <a:pt x="12" y="174"/>
                    </a:lnTo>
                    <a:lnTo>
                      <a:pt x="24" y="18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42" name="Kyrgyzstan"/>
              <p:cNvSpPr>
                <a:spLocks/>
              </p:cNvSpPr>
              <p:nvPr/>
            </p:nvSpPr>
            <p:spPr bwMode="auto">
              <a:xfrm>
                <a:off x="3830" y="1421"/>
                <a:ext cx="172" cy="80"/>
              </a:xfrm>
              <a:custGeom>
                <a:avLst/>
                <a:gdLst>
                  <a:gd name="T0" fmla="*/ 2147483647 w 672"/>
                  <a:gd name="T1" fmla="*/ 2147483647 h 312"/>
                  <a:gd name="T2" fmla="*/ 2147483647 w 672"/>
                  <a:gd name="T3" fmla="*/ 2147483647 h 312"/>
                  <a:gd name="T4" fmla="*/ 2147483647 w 672"/>
                  <a:gd name="T5" fmla="*/ 2147483647 h 312"/>
                  <a:gd name="T6" fmla="*/ 2147483647 w 672"/>
                  <a:gd name="T7" fmla="*/ 2147483647 h 312"/>
                  <a:gd name="T8" fmla="*/ 2147483647 w 672"/>
                  <a:gd name="T9" fmla="*/ 2147483647 h 312"/>
                  <a:gd name="T10" fmla="*/ 2147483647 w 672"/>
                  <a:gd name="T11" fmla="*/ 2147483647 h 312"/>
                  <a:gd name="T12" fmla="*/ 2147483647 w 672"/>
                  <a:gd name="T13" fmla="*/ 2147483647 h 312"/>
                  <a:gd name="T14" fmla="*/ 2147483647 w 672"/>
                  <a:gd name="T15" fmla="*/ 2147483647 h 312"/>
                  <a:gd name="T16" fmla="*/ 2147483647 w 672"/>
                  <a:gd name="T17" fmla="*/ 2147483647 h 312"/>
                  <a:gd name="T18" fmla="*/ 2147483647 w 672"/>
                  <a:gd name="T19" fmla="*/ 2147483647 h 312"/>
                  <a:gd name="T20" fmla="*/ 2147483647 w 672"/>
                  <a:gd name="T21" fmla="*/ 2147483647 h 312"/>
                  <a:gd name="T22" fmla="*/ 2147483647 w 672"/>
                  <a:gd name="T23" fmla="*/ 2147483647 h 312"/>
                  <a:gd name="T24" fmla="*/ 0 w 672"/>
                  <a:gd name="T25" fmla="*/ 2147483647 h 312"/>
                  <a:gd name="T26" fmla="*/ 2147483647 w 672"/>
                  <a:gd name="T27" fmla="*/ 2147483647 h 312"/>
                  <a:gd name="T28" fmla="*/ 2147483647 w 672"/>
                  <a:gd name="T29" fmla="*/ 2147483647 h 312"/>
                  <a:gd name="T30" fmla="*/ 2147483647 w 672"/>
                  <a:gd name="T31" fmla="*/ 2147483647 h 312"/>
                  <a:gd name="T32" fmla="*/ 2147483647 w 672"/>
                  <a:gd name="T33" fmla="*/ 2147483647 h 312"/>
                  <a:gd name="T34" fmla="*/ 2147483647 w 672"/>
                  <a:gd name="T35" fmla="*/ 2147483647 h 312"/>
                  <a:gd name="T36" fmla="*/ 2147483647 w 672"/>
                  <a:gd name="T37" fmla="*/ 2147483647 h 312"/>
                  <a:gd name="T38" fmla="*/ 2147483647 w 672"/>
                  <a:gd name="T39" fmla="*/ 2147483647 h 312"/>
                  <a:gd name="T40" fmla="*/ 2147483647 w 672"/>
                  <a:gd name="T41" fmla="*/ 2147483647 h 312"/>
                  <a:gd name="T42" fmla="*/ 2147483647 w 672"/>
                  <a:gd name="T43" fmla="*/ 2147483647 h 312"/>
                  <a:gd name="T44" fmla="*/ 2147483647 w 672"/>
                  <a:gd name="T45" fmla="*/ 2147483647 h 312"/>
                  <a:gd name="T46" fmla="*/ 2147483647 w 672"/>
                  <a:gd name="T47" fmla="*/ 2147483647 h 312"/>
                  <a:gd name="T48" fmla="*/ 2147483647 w 672"/>
                  <a:gd name="T49" fmla="*/ 2147483647 h 312"/>
                  <a:gd name="T50" fmla="*/ 2147483647 w 672"/>
                  <a:gd name="T51" fmla="*/ 2147483647 h 312"/>
                  <a:gd name="T52" fmla="*/ 2147483647 w 672"/>
                  <a:gd name="T53" fmla="*/ 2147483647 h 312"/>
                  <a:gd name="T54" fmla="*/ 2147483647 w 672"/>
                  <a:gd name="T55" fmla="*/ 2147483647 h 312"/>
                  <a:gd name="T56" fmla="*/ 2147483647 w 672"/>
                  <a:gd name="T57" fmla="*/ 2147483647 h 312"/>
                  <a:gd name="T58" fmla="*/ 2147483647 w 672"/>
                  <a:gd name="T59" fmla="*/ 2147483647 h 312"/>
                  <a:gd name="T60" fmla="*/ 2147483647 w 672"/>
                  <a:gd name="T61" fmla="*/ 2147483647 h 312"/>
                  <a:gd name="T62" fmla="*/ 2147483647 w 672"/>
                  <a:gd name="T63" fmla="*/ 2147483647 h 312"/>
                  <a:gd name="T64" fmla="*/ 2147483647 w 672"/>
                  <a:gd name="T65" fmla="*/ 2147483647 h 312"/>
                  <a:gd name="T66" fmla="*/ 2147483647 w 672"/>
                  <a:gd name="T67" fmla="*/ 2147483647 h 312"/>
                  <a:gd name="T68" fmla="*/ 2147483647 w 672"/>
                  <a:gd name="T69" fmla="*/ 2147483647 h 312"/>
                  <a:gd name="T70" fmla="*/ 2147483647 w 672"/>
                  <a:gd name="T71" fmla="*/ 2147483647 h 312"/>
                  <a:gd name="T72" fmla="*/ 2147483647 w 672"/>
                  <a:gd name="T73" fmla="*/ 2147483647 h 312"/>
                  <a:gd name="T74" fmla="*/ 2147483647 w 672"/>
                  <a:gd name="T75" fmla="*/ 2147483647 h 312"/>
                  <a:gd name="T76" fmla="*/ 2147483647 w 672"/>
                  <a:gd name="T77" fmla="*/ 0 h 312"/>
                  <a:gd name="T78" fmla="*/ 2147483647 w 672"/>
                  <a:gd name="T79" fmla="*/ 2147483647 h 312"/>
                  <a:gd name="T80" fmla="*/ 2147483647 w 672"/>
                  <a:gd name="T81" fmla="*/ 2147483647 h 312"/>
                  <a:gd name="T82" fmla="*/ 2147483647 w 672"/>
                  <a:gd name="T83" fmla="*/ 2147483647 h 312"/>
                  <a:gd name="T84" fmla="*/ 2147483647 w 672"/>
                  <a:gd name="T85" fmla="*/ 2147483647 h 312"/>
                  <a:gd name="T86" fmla="*/ 2147483647 w 672"/>
                  <a:gd name="T87" fmla="*/ 2147483647 h 312"/>
                  <a:gd name="T88" fmla="*/ 2147483647 w 672"/>
                  <a:gd name="T89" fmla="*/ 2147483647 h 31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72"/>
                  <a:gd name="T136" fmla="*/ 0 h 312"/>
                  <a:gd name="T137" fmla="*/ 672 w 672"/>
                  <a:gd name="T138" fmla="*/ 312 h 31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72" h="312">
                    <a:moveTo>
                      <a:pt x="36" y="132"/>
                    </a:moveTo>
                    <a:lnTo>
                      <a:pt x="66" y="144"/>
                    </a:lnTo>
                    <a:lnTo>
                      <a:pt x="78" y="156"/>
                    </a:lnTo>
                    <a:lnTo>
                      <a:pt x="114" y="156"/>
                    </a:lnTo>
                    <a:lnTo>
                      <a:pt x="114" y="144"/>
                    </a:lnTo>
                    <a:lnTo>
                      <a:pt x="126" y="144"/>
                    </a:lnTo>
                    <a:lnTo>
                      <a:pt x="126" y="132"/>
                    </a:lnTo>
                    <a:lnTo>
                      <a:pt x="144" y="156"/>
                    </a:lnTo>
                    <a:lnTo>
                      <a:pt x="162" y="156"/>
                    </a:lnTo>
                    <a:lnTo>
                      <a:pt x="168" y="174"/>
                    </a:lnTo>
                    <a:lnTo>
                      <a:pt x="192" y="174"/>
                    </a:lnTo>
                    <a:lnTo>
                      <a:pt x="198" y="186"/>
                    </a:lnTo>
                    <a:lnTo>
                      <a:pt x="204" y="186"/>
                    </a:lnTo>
                    <a:lnTo>
                      <a:pt x="216" y="180"/>
                    </a:lnTo>
                    <a:lnTo>
                      <a:pt x="228" y="180"/>
                    </a:lnTo>
                    <a:lnTo>
                      <a:pt x="228" y="192"/>
                    </a:lnTo>
                    <a:lnTo>
                      <a:pt x="216" y="204"/>
                    </a:lnTo>
                    <a:lnTo>
                      <a:pt x="204" y="210"/>
                    </a:lnTo>
                    <a:lnTo>
                      <a:pt x="192" y="210"/>
                    </a:lnTo>
                    <a:lnTo>
                      <a:pt x="192" y="216"/>
                    </a:lnTo>
                    <a:lnTo>
                      <a:pt x="174" y="222"/>
                    </a:lnTo>
                    <a:lnTo>
                      <a:pt x="156" y="240"/>
                    </a:lnTo>
                    <a:lnTo>
                      <a:pt x="150" y="240"/>
                    </a:lnTo>
                    <a:lnTo>
                      <a:pt x="144" y="234"/>
                    </a:lnTo>
                    <a:lnTo>
                      <a:pt x="138" y="234"/>
                    </a:lnTo>
                    <a:lnTo>
                      <a:pt x="132" y="228"/>
                    </a:lnTo>
                    <a:lnTo>
                      <a:pt x="114" y="228"/>
                    </a:lnTo>
                    <a:lnTo>
                      <a:pt x="102" y="234"/>
                    </a:lnTo>
                    <a:lnTo>
                      <a:pt x="96" y="234"/>
                    </a:lnTo>
                    <a:lnTo>
                      <a:pt x="96" y="246"/>
                    </a:lnTo>
                    <a:lnTo>
                      <a:pt x="90" y="252"/>
                    </a:lnTo>
                    <a:lnTo>
                      <a:pt x="84" y="252"/>
                    </a:lnTo>
                    <a:lnTo>
                      <a:pt x="72" y="246"/>
                    </a:lnTo>
                    <a:lnTo>
                      <a:pt x="36" y="234"/>
                    </a:lnTo>
                    <a:lnTo>
                      <a:pt x="24" y="234"/>
                    </a:lnTo>
                    <a:lnTo>
                      <a:pt x="18" y="240"/>
                    </a:lnTo>
                    <a:lnTo>
                      <a:pt x="18" y="252"/>
                    </a:lnTo>
                    <a:lnTo>
                      <a:pt x="12" y="258"/>
                    </a:lnTo>
                    <a:lnTo>
                      <a:pt x="0" y="264"/>
                    </a:lnTo>
                    <a:lnTo>
                      <a:pt x="0" y="276"/>
                    </a:lnTo>
                    <a:lnTo>
                      <a:pt x="6" y="282"/>
                    </a:lnTo>
                    <a:lnTo>
                      <a:pt x="6" y="288"/>
                    </a:lnTo>
                    <a:lnTo>
                      <a:pt x="12" y="294"/>
                    </a:lnTo>
                    <a:lnTo>
                      <a:pt x="24" y="288"/>
                    </a:lnTo>
                    <a:lnTo>
                      <a:pt x="36" y="288"/>
                    </a:lnTo>
                    <a:lnTo>
                      <a:pt x="42" y="282"/>
                    </a:lnTo>
                    <a:lnTo>
                      <a:pt x="60" y="282"/>
                    </a:lnTo>
                    <a:lnTo>
                      <a:pt x="72" y="288"/>
                    </a:lnTo>
                    <a:lnTo>
                      <a:pt x="96" y="288"/>
                    </a:lnTo>
                    <a:lnTo>
                      <a:pt x="108" y="300"/>
                    </a:lnTo>
                    <a:lnTo>
                      <a:pt x="126" y="300"/>
                    </a:lnTo>
                    <a:lnTo>
                      <a:pt x="132" y="294"/>
                    </a:lnTo>
                    <a:lnTo>
                      <a:pt x="144" y="288"/>
                    </a:lnTo>
                    <a:lnTo>
                      <a:pt x="150" y="282"/>
                    </a:lnTo>
                    <a:lnTo>
                      <a:pt x="180" y="312"/>
                    </a:lnTo>
                    <a:lnTo>
                      <a:pt x="192" y="306"/>
                    </a:lnTo>
                    <a:lnTo>
                      <a:pt x="198" y="306"/>
                    </a:lnTo>
                    <a:lnTo>
                      <a:pt x="198" y="312"/>
                    </a:lnTo>
                    <a:lnTo>
                      <a:pt x="210" y="312"/>
                    </a:lnTo>
                    <a:lnTo>
                      <a:pt x="222" y="306"/>
                    </a:lnTo>
                    <a:lnTo>
                      <a:pt x="228" y="300"/>
                    </a:lnTo>
                    <a:lnTo>
                      <a:pt x="270" y="300"/>
                    </a:lnTo>
                    <a:lnTo>
                      <a:pt x="282" y="288"/>
                    </a:lnTo>
                    <a:lnTo>
                      <a:pt x="300" y="294"/>
                    </a:lnTo>
                    <a:lnTo>
                      <a:pt x="318" y="294"/>
                    </a:lnTo>
                    <a:lnTo>
                      <a:pt x="318" y="282"/>
                    </a:lnTo>
                    <a:lnTo>
                      <a:pt x="312" y="270"/>
                    </a:lnTo>
                    <a:lnTo>
                      <a:pt x="300" y="264"/>
                    </a:lnTo>
                    <a:lnTo>
                      <a:pt x="300" y="258"/>
                    </a:lnTo>
                    <a:lnTo>
                      <a:pt x="306" y="252"/>
                    </a:lnTo>
                    <a:lnTo>
                      <a:pt x="318" y="246"/>
                    </a:lnTo>
                    <a:lnTo>
                      <a:pt x="330" y="246"/>
                    </a:lnTo>
                    <a:lnTo>
                      <a:pt x="336" y="240"/>
                    </a:lnTo>
                    <a:lnTo>
                      <a:pt x="348" y="234"/>
                    </a:lnTo>
                    <a:lnTo>
                      <a:pt x="348" y="216"/>
                    </a:lnTo>
                    <a:lnTo>
                      <a:pt x="372" y="216"/>
                    </a:lnTo>
                    <a:lnTo>
                      <a:pt x="384" y="204"/>
                    </a:lnTo>
                    <a:lnTo>
                      <a:pt x="396" y="204"/>
                    </a:lnTo>
                    <a:lnTo>
                      <a:pt x="402" y="210"/>
                    </a:lnTo>
                    <a:lnTo>
                      <a:pt x="408" y="222"/>
                    </a:lnTo>
                    <a:lnTo>
                      <a:pt x="414" y="228"/>
                    </a:lnTo>
                    <a:lnTo>
                      <a:pt x="426" y="222"/>
                    </a:lnTo>
                    <a:lnTo>
                      <a:pt x="456" y="228"/>
                    </a:lnTo>
                    <a:lnTo>
                      <a:pt x="462" y="222"/>
                    </a:lnTo>
                    <a:lnTo>
                      <a:pt x="462" y="198"/>
                    </a:lnTo>
                    <a:lnTo>
                      <a:pt x="468" y="186"/>
                    </a:lnTo>
                    <a:lnTo>
                      <a:pt x="486" y="168"/>
                    </a:lnTo>
                    <a:lnTo>
                      <a:pt x="516" y="168"/>
                    </a:lnTo>
                    <a:lnTo>
                      <a:pt x="534" y="174"/>
                    </a:lnTo>
                    <a:lnTo>
                      <a:pt x="552" y="174"/>
                    </a:lnTo>
                    <a:lnTo>
                      <a:pt x="558" y="168"/>
                    </a:lnTo>
                    <a:lnTo>
                      <a:pt x="564" y="156"/>
                    </a:lnTo>
                    <a:lnTo>
                      <a:pt x="564" y="138"/>
                    </a:lnTo>
                    <a:lnTo>
                      <a:pt x="570" y="132"/>
                    </a:lnTo>
                    <a:lnTo>
                      <a:pt x="582" y="126"/>
                    </a:lnTo>
                    <a:lnTo>
                      <a:pt x="594" y="114"/>
                    </a:lnTo>
                    <a:lnTo>
                      <a:pt x="642" y="96"/>
                    </a:lnTo>
                    <a:lnTo>
                      <a:pt x="666" y="96"/>
                    </a:lnTo>
                    <a:lnTo>
                      <a:pt x="672" y="90"/>
                    </a:lnTo>
                    <a:lnTo>
                      <a:pt x="672" y="78"/>
                    </a:lnTo>
                    <a:lnTo>
                      <a:pt x="660" y="66"/>
                    </a:lnTo>
                    <a:lnTo>
                      <a:pt x="642" y="60"/>
                    </a:lnTo>
                    <a:lnTo>
                      <a:pt x="600" y="60"/>
                    </a:lnTo>
                    <a:lnTo>
                      <a:pt x="576" y="30"/>
                    </a:lnTo>
                    <a:lnTo>
                      <a:pt x="558" y="30"/>
                    </a:lnTo>
                    <a:lnTo>
                      <a:pt x="546" y="18"/>
                    </a:lnTo>
                    <a:lnTo>
                      <a:pt x="498" y="24"/>
                    </a:lnTo>
                    <a:lnTo>
                      <a:pt x="486" y="24"/>
                    </a:lnTo>
                    <a:lnTo>
                      <a:pt x="474" y="18"/>
                    </a:lnTo>
                    <a:lnTo>
                      <a:pt x="354" y="18"/>
                    </a:lnTo>
                    <a:lnTo>
                      <a:pt x="336" y="24"/>
                    </a:lnTo>
                    <a:lnTo>
                      <a:pt x="318" y="24"/>
                    </a:lnTo>
                    <a:lnTo>
                      <a:pt x="306" y="18"/>
                    </a:lnTo>
                    <a:lnTo>
                      <a:pt x="282" y="18"/>
                    </a:lnTo>
                    <a:lnTo>
                      <a:pt x="276" y="6"/>
                    </a:lnTo>
                    <a:lnTo>
                      <a:pt x="264" y="0"/>
                    </a:lnTo>
                    <a:lnTo>
                      <a:pt x="222" y="0"/>
                    </a:lnTo>
                    <a:lnTo>
                      <a:pt x="216" y="6"/>
                    </a:lnTo>
                    <a:lnTo>
                      <a:pt x="216" y="36"/>
                    </a:lnTo>
                    <a:lnTo>
                      <a:pt x="222" y="48"/>
                    </a:lnTo>
                    <a:lnTo>
                      <a:pt x="222" y="60"/>
                    </a:lnTo>
                    <a:lnTo>
                      <a:pt x="204" y="54"/>
                    </a:lnTo>
                    <a:lnTo>
                      <a:pt x="174" y="54"/>
                    </a:lnTo>
                    <a:lnTo>
                      <a:pt x="138" y="36"/>
                    </a:lnTo>
                    <a:lnTo>
                      <a:pt x="120" y="30"/>
                    </a:lnTo>
                    <a:lnTo>
                      <a:pt x="108" y="24"/>
                    </a:lnTo>
                    <a:lnTo>
                      <a:pt x="78" y="24"/>
                    </a:lnTo>
                    <a:lnTo>
                      <a:pt x="60" y="42"/>
                    </a:lnTo>
                    <a:lnTo>
                      <a:pt x="54" y="54"/>
                    </a:lnTo>
                    <a:lnTo>
                      <a:pt x="54" y="72"/>
                    </a:lnTo>
                    <a:lnTo>
                      <a:pt x="72" y="72"/>
                    </a:lnTo>
                    <a:lnTo>
                      <a:pt x="78" y="78"/>
                    </a:lnTo>
                    <a:lnTo>
                      <a:pt x="84" y="78"/>
                    </a:lnTo>
                    <a:lnTo>
                      <a:pt x="84" y="84"/>
                    </a:lnTo>
                    <a:lnTo>
                      <a:pt x="36" y="13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43" name="Kuwait"/>
              <p:cNvSpPr>
                <a:spLocks/>
              </p:cNvSpPr>
              <p:nvPr/>
            </p:nvSpPr>
            <p:spPr bwMode="auto">
              <a:xfrm>
                <a:off x="3476" y="1691"/>
                <a:ext cx="35" cy="31"/>
              </a:xfrm>
              <a:custGeom>
                <a:avLst/>
                <a:gdLst>
                  <a:gd name="T0" fmla="*/ 2147483647 w 138"/>
                  <a:gd name="T1" fmla="*/ 0 h 120"/>
                  <a:gd name="T2" fmla="*/ 2147483647 w 138"/>
                  <a:gd name="T3" fmla="*/ 0 h 120"/>
                  <a:gd name="T4" fmla="*/ 2147483647 w 138"/>
                  <a:gd name="T5" fmla="*/ 2147483647 h 120"/>
                  <a:gd name="T6" fmla="*/ 2147483647 w 138"/>
                  <a:gd name="T7" fmla="*/ 2147483647 h 120"/>
                  <a:gd name="T8" fmla="*/ 2147483647 w 138"/>
                  <a:gd name="T9" fmla="*/ 2147483647 h 120"/>
                  <a:gd name="T10" fmla="*/ 2147483647 w 138"/>
                  <a:gd name="T11" fmla="*/ 2147483647 h 120"/>
                  <a:gd name="T12" fmla="*/ 0 w 138"/>
                  <a:gd name="T13" fmla="*/ 2147483647 h 120"/>
                  <a:gd name="T14" fmla="*/ 2147483647 w 138"/>
                  <a:gd name="T15" fmla="*/ 2147483647 h 120"/>
                  <a:gd name="T16" fmla="*/ 2147483647 w 138"/>
                  <a:gd name="T17" fmla="*/ 2147483647 h 120"/>
                  <a:gd name="T18" fmla="*/ 2147483647 w 138"/>
                  <a:gd name="T19" fmla="*/ 2147483647 h 120"/>
                  <a:gd name="T20" fmla="*/ 2147483647 w 138"/>
                  <a:gd name="T21" fmla="*/ 2147483647 h 120"/>
                  <a:gd name="T22" fmla="*/ 2147483647 w 138"/>
                  <a:gd name="T23" fmla="*/ 2147483647 h 120"/>
                  <a:gd name="T24" fmla="*/ 2147483647 w 138"/>
                  <a:gd name="T25" fmla="*/ 2147483647 h 120"/>
                  <a:gd name="T26" fmla="*/ 2147483647 w 138"/>
                  <a:gd name="T27" fmla="*/ 2147483647 h 120"/>
                  <a:gd name="T28" fmla="*/ 2147483647 w 138"/>
                  <a:gd name="T29" fmla="*/ 2147483647 h 120"/>
                  <a:gd name="T30" fmla="*/ 2147483647 w 138"/>
                  <a:gd name="T31" fmla="*/ 2147483647 h 120"/>
                  <a:gd name="T32" fmla="*/ 2147483647 w 138"/>
                  <a:gd name="T33" fmla="*/ 2147483647 h 120"/>
                  <a:gd name="T34" fmla="*/ 2147483647 w 138"/>
                  <a:gd name="T35" fmla="*/ 2147483647 h 120"/>
                  <a:gd name="T36" fmla="*/ 2147483647 w 138"/>
                  <a:gd name="T37" fmla="*/ 2147483647 h 120"/>
                  <a:gd name="T38" fmla="*/ 2147483647 w 138"/>
                  <a:gd name="T39" fmla="*/ 2147483647 h 120"/>
                  <a:gd name="T40" fmla="*/ 2147483647 w 138"/>
                  <a:gd name="T41" fmla="*/ 2147483647 h 120"/>
                  <a:gd name="T42" fmla="*/ 2147483647 w 138"/>
                  <a:gd name="T43" fmla="*/ 2147483647 h 120"/>
                  <a:gd name="T44" fmla="*/ 2147483647 w 138"/>
                  <a:gd name="T45" fmla="*/ 2147483647 h 120"/>
                  <a:gd name="T46" fmla="*/ 2147483647 w 138"/>
                  <a:gd name="T47" fmla="*/ 2147483647 h 120"/>
                  <a:gd name="T48" fmla="*/ 2147483647 w 138"/>
                  <a:gd name="T49" fmla="*/ 0 h 120"/>
                  <a:gd name="T50" fmla="*/ 2147483647 w 138"/>
                  <a:gd name="T51" fmla="*/ 0 h 1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8"/>
                  <a:gd name="T79" fmla="*/ 0 h 120"/>
                  <a:gd name="T80" fmla="*/ 138 w 138"/>
                  <a:gd name="T81" fmla="*/ 120 h 1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8" h="120">
                    <a:moveTo>
                      <a:pt x="54" y="0"/>
                    </a:moveTo>
                    <a:lnTo>
                      <a:pt x="36" y="0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24" y="30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72"/>
                    </a:lnTo>
                    <a:lnTo>
                      <a:pt x="60" y="78"/>
                    </a:lnTo>
                    <a:lnTo>
                      <a:pt x="66" y="78"/>
                    </a:lnTo>
                    <a:lnTo>
                      <a:pt x="66" y="114"/>
                    </a:lnTo>
                    <a:lnTo>
                      <a:pt x="72" y="120"/>
                    </a:lnTo>
                    <a:lnTo>
                      <a:pt x="138" y="120"/>
                    </a:lnTo>
                    <a:lnTo>
                      <a:pt x="126" y="114"/>
                    </a:lnTo>
                    <a:lnTo>
                      <a:pt x="114" y="102"/>
                    </a:lnTo>
                    <a:lnTo>
                      <a:pt x="102" y="78"/>
                    </a:lnTo>
                    <a:lnTo>
                      <a:pt x="102" y="66"/>
                    </a:lnTo>
                    <a:lnTo>
                      <a:pt x="90" y="60"/>
                    </a:lnTo>
                    <a:lnTo>
                      <a:pt x="84" y="36"/>
                    </a:lnTo>
                    <a:lnTo>
                      <a:pt x="120" y="36"/>
                    </a:lnTo>
                    <a:lnTo>
                      <a:pt x="120" y="18"/>
                    </a:lnTo>
                    <a:lnTo>
                      <a:pt x="114" y="12"/>
                    </a:lnTo>
                    <a:lnTo>
                      <a:pt x="90" y="12"/>
                    </a:lnTo>
                    <a:lnTo>
                      <a:pt x="90" y="18"/>
                    </a:lnTo>
                    <a:lnTo>
                      <a:pt x="8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44" name="Korea, South"/>
              <p:cNvSpPr>
                <a:spLocks noEditPoints="1"/>
              </p:cNvSpPr>
              <p:nvPr/>
            </p:nvSpPr>
            <p:spPr bwMode="auto">
              <a:xfrm>
                <a:off x="4811" y="1516"/>
                <a:ext cx="70" cy="109"/>
              </a:xfrm>
              <a:custGeom>
                <a:avLst/>
                <a:gdLst>
                  <a:gd name="T0" fmla="*/ 2147483647 w 276"/>
                  <a:gd name="T1" fmla="*/ 2147483647 h 426"/>
                  <a:gd name="T2" fmla="*/ 2147483647 w 276"/>
                  <a:gd name="T3" fmla="*/ 2147483647 h 426"/>
                  <a:gd name="T4" fmla="*/ 2147483647 w 276"/>
                  <a:gd name="T5" fmla="*/ 2147483647 h 426"/>
                  <a:gd name="T6" fmla="*/ 2147483647 w 276"/>
                  <a:gd name="T7" fmla="*/ 2147483647 h 426"/>
                  <a:gd name="T8" fmla="*/ 2147483647 w 276"/>
                  <a:gd name="T9" fmla="*/ 2147483647 h 426"/>
                  <a:gd name="T10" fmla="*/ 2147483647 w 276"/>
                  <a:gd name="T11" fmla="*/ 2147483647 h 426"/>
                  <a:gd name="T12" fmla="*/ 2147483647 w 276"/>
                  <a:gd name="T13" fmla="*/ 2147483647 h 426"/>
                  <a:gd name="T14" fmla="*/ 2147483647 w 276"/>
                  <a:gd name="T15" fmla="*/ 2147483647 h 426"/>
                  <a:gd name="T16" fmla="*/ 2147483647 w 276"/>
                  <a:gd name="T17" fmla="*/ 2147483647 h 426"/>
                  <a:gd name="T18" fmla="*/ 2147483647 w 276"/>
                  <a:gd name="T19" fmla="*/ 2147483647 h 426"/>
                  <a:gd name="T20" fmla="*/ 2147483647 w 276"/>
                  <a:gd name="T21" fmla="*/ 2147483647 h 426"/>
                  <a:gd name="T22" fmla="*/ 2147483647 w 276"/>
                  <a:gd name="T23" fmla="*/ 2147483647 h 426"/>
                  <a:gd name="T24" fmla="*/ 2147483647 w 276"/>
                  <a:gd name="T25" fmla="*/ 0 h 426"/>
                  <a:gd name="T26" fmla="*/ 2147483647 w 276"/>
                  <a:gd name="T27" fmla="*/ 2147483647 h 426"/>
                  <a:gd name="T28" fmla="*/ 2147483647 w 276"/>
                  <a:gd name="T29" fmla="*/ 2147483647 h 426"/>
                  <a:gd name="T30" fmla="*/ 2147483647 w 276"/>
                  <a:gd name="T31" fmla="*/ 2147483647 h 426"/>
                  <a:gd name="T32" fmla="*/ 2147483647 w 276"/>
                  <a:gd name="T33" fmla="*/ 2147483647 h 426"/>
                  <a:gd name="T34" fmla="*/ 0 w 276"/>
                  <a:gd name="T35" fmla="*/ 2147483647 h 426"/>
                  <a:gd name="T36" fmla="*/ 2147483647 w 276"/>
                  <a:gd name="T37" fmla="*/ 2147483647 h 426"/>
                  <a:gd name="T38" fmla="*/ 2147483647 w 276"/>
                  <a:gd name="T39" fmla="*/ 2147483647 h 426"/>
                  <a:gd name="T40" fmla="*/ 2147483647 w 276"/>
                  <a:gd name="T41" fmla="*/ 2147483647 h 426"/>
                  <a:gd name="T42" fmla="*/ 2147483647 w 276"/>
                  <a:gd name="T43" fmla="*/ 2147483647 h 426"/>
                  <a:gd name="T44" fmla="*/ 2147483647 w 276"/>
                  <a:gd name="T45" fmla="*/ 2147483647 h 426"/>
                  <a:gd name="T46" fmla="*/ 2147483647 w 276"/>
                  <a:gd name="T47" fmla="*/ 2147483647 h 426"/>
                  <a:gd name="T48" fmla="*/ 2147483647 w 276"/>
                  <a:gd name="T49" fmla="*/ 2147483647 h 426"/>
                  <a:gd name="T50" fmla="*/ 2147483647 w 276"/>
                  <a:gd name="T51" fmla="*/ 2147483647 h 426"/>
                  <a:gd name="T52" fmla="*/ 2147483647 w 276"/>
                  <a:gd name="T53" fmla="*/ 2147483647 h 426"/>
                  <a:gd name="T54" fmla="*/ 2147483647 w 276"/>
                  <a:gd name="T55" fmla="*/ 2147483647 h 426"/>
                  <a:gd name="T56" fmla="*/ 2147483647 w 276"/>
                  <a:gd name="T57" fmla="*/ 2147483647 h 426"/>
                  <a:gd name="T58" fmla="*/ 2147483647 w 276"/>
                  <a:gd name="T59" fmla="*/ 2147483647 h 426"/>
                  <a:gd name="T60" fmla="*/ 2147483647 w 276"/>
                  <a:gd name="T61" fmla="*/ 2147483647 h 426"/>
                  <a:gd name="T62" fmla="*/ 2147483647 w 276"/>
                  <a:gd name="T63" fmla="*/ 2147483647 h 426"/>
                  <a:gd name="T64" fmla="*/ 2147483647 w 276"/>
                  <a:gd name="T65" fmla="*/ 2147483647 h 426"/>
                  <a:gd name="T66" fmla="*/ 2147483647 w 276"/>
                  <a:gd name="T67" fmla="*/ 2147483647 h 426"/>
                  <a:gd name="T68" fmla="*/ 2147483647 w 276"/>
                  <a:gd name="T69" fmla="*/ 2147483647 h 426"/>
                  <a:gd name="T70" fmla="*/ 2147483647 w 276"/>
                  <a:gd name="T71" fmla="*/ 2147483647 h 426"/>
                  <a:gd name="T72" fmla="*/ 2147483647 w 276"/>
                  <a:gd name="T73" fmla="*/ 2147483647 h 426"/>
                  <a:gd name="T74" fmla="*/ 2147483647 w 276"/>
                  <a:gd name="T75" fmla="*/ 2147483647 h 42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6"/>
                  <a:gd name="T115" fmla="*/ 0 h 426"/>
                  <a:gd name="T116" fmla="*/ 276 w 276"/>
                  <a:gd name="T117" fmla="*/ 426 h 42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6" h="426">
                    <a:moveTo>
                      <a:pt x="150" y="402"/>
                    </a:moveTo>
                    <a:lnTo>
                      <a:pt x="132" y="408"/>
                    </a:lnTo>
                    <a:lnTo>
                      <a:pt x="126" y="414"/>
                    </a:lnTo>
                    <a:lnTo>
                      <a:pt x="138" y="426"/>
                    </a:lnTo>
                    <a:lnTo>
                      <a:pt x="162" y="426"/>
                    </a:lnTo>
                    <a:lnTo>
                      <a:pt x="174" y="414"/>
                    </a:lnTo>
                    <a:lnTo>
                      <a:pt x="174" y="408"/>
                    </a:lnTo>
                    <a:lnTo>
                      <a:pt x="168" y="402"/>
                    </a:lnTo>
                    <a:lnTo>
                      <a:pt x="150" y="402"/>
                    </a:lnTo>
                    <a:close/>
                    <a:moveTo>
                      <a:pt x="276" y="246"/>
                    </a:moveTo>
                    <a:lnTo>
                      <a:pt x="270" y="228"/>
                    </a:lnTo>
                    <a:lnTo>
                      <a:pt x="264" y="216"/>
                    </a:lnTo>
                    <a:lnTo>
                      <a:pt x="246" y="198"/>
                    </a:lnTo>
                    <a:lnTo>
                      <a:pt x="252" y="186"/>
                    </a:lnTo>
                    <a:lnTo>
                      <a:pt x="252" y="180"/>
                    </a:lnTo>
                    <a:lnTo>
                      <a:pt x="246" y="162"/>
                    </a:lnTo>
                    <a:lnTo>
                      <a:pt x="240" y="150"/>
                    </a:lnTo>
                    <a:lnTo>
                      <a:pt x="210" y="120"/>
                    </a:lnTo>
                    <a:lnTo>
                      <a:pt x="198" y="102"/>
                    </a:lnTo>
                    <a:lnTo>
                      <a:pt x="168" y="72"/>
                    </a:lnTo>
                    <a:lnTo>
                      <a:pt x="144" y="66"/>
                    </a:lnTo>
                    <a:lnTo>
                      <a:pt x="144" y="60"/>
                    </a:lnTo>
                    <a:lnTo>
                      <a:pt x="138" y="54"/>
                    </a:lnTo>
                    <a:lnTo>
                      <a:pt x="132" y="42"/>
                    </a:lnTo>
                    <a:lnTo>
                      <a:pt x="102" y="12"/>
                    </a:lnTo>
                    <a:lnTo>
                      <a:pt x="96" y="0"/>
                    </a:lnTo>
                    <a:lnTo>
                      <a:pt x="78" y="12"/>
                    </a:lnTo>
                    <a:lnTo>
                      <a:pt x="48" y="12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12" y="30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84"/>
                    </a:lnTo>
                    <a:lnTo>
                      <a:pt x="24" y="90"/>
                    </a:lnTo>
                    <a:lnTo>
                      <a:pt x="30" y="90"/>
                    </a:lnTo>
                    <a:lnTo>
                      <a:pt x="42" y="96"/>
                    </a:lnTo>
                    <a:lnTo>
                      <a:pt x="60" y="132"/>
                    </a:lnTo>
                    <a:lnTo>
                      <a:pt x="54" y="132"/>
                    </a:lnTo>
                    <a:lnTo>
                      <a:pt x="48" y="126"/>
                    </a:lnTo>
                    <a:lnTo>
                      <a:pt x="36" y="126"/>
                    </a:lnTo>
                    <a:lnTo>
                      <a:pt x="24" y="120"/>
                    </a:lnTo>
                    <a:lnTo>
                      <a:pt x="6" y="120"/>
                    </a:lnTo>
                    <a:lnTo>
                      <a:pt x="6" y="126"/>
                    </a:lnTo>
                    <a:lnTo>
                      <a:pt x="18" y="132"/>
                    </a:lnTo>
                    <a:lnTo>
                      <a:pt x="30" y="144"/>
                    </a:lnTo>
                    <a:lnTo>
                      <a:pt x="42" y="150"/>
                    </a:lnTo>
                    <a:lnTo>
                      <a:pt x="54" y="192"/>
                    </a:lnTo>
                    <a:lnTo>
                      <a:pt x="90" y="198"/>
                    </a:lnTo>
                    <a:lnTo>
                      <a:pt x="90" y="228"/>
                    </a:lnTo>
                    <a:lnTo>
                      <a:pt x="78" y="240"/>
                    </a:lnTo>
                    <a:lnTo>
                      <a:pt x="78" y="270"/>
                    </a:lnTo>
                    <a:lnTo>
                      <a:pt x="84" y="282"/>
                    </a:lnTo>
                    <a:lnTo>
                      <a:pt x="102" y="300"/>
                    </a:lnTo>
                    <a:lnTo>
                      <a:pt x="108" y="300"/>
                    </a:lnTo>
                    <a:lnTo>
                      <a:pt x="108" y="306"/>
                    </a:lnTo>
                    <a:lnTo>
                      <a:pt x="102" y="312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32" y="330"/>
                    </a:lnTo>
                    <a:lnTo>
                      <a:pt x="144" y="324"/>
                    </a:lnTo>
                    <a:lnTo>
                      <a:pt x="144" y="318"/>
                    </a:lnTo>
                    <a:lnTo>
                      <a:pt x="150" y="312"/>
                    </a:lnTo>
                    <a:lnTo>
                      <a:pt x="150" y="306"/>
                    </a:lnTo>
                    <a:lnTo>
                      <a:pt x="198" y="282"/>
                    </a:lnTo>
                    <a:lnTo>
                      <a:pt x="222" y="288"/>
                    </a:lnTo>
                    <a:lnTo>
                      <a:pt x="234" y="270"/>
                    </a:lnTo>
                    <a:lnTo>
                      <a:pt x="258" y="270"/>
                    </a:lnTo>
                    <a:lnTo>
                      <a:pt x="270" y="264"/>
                    </a:lnTo>
                    <a:lnTo>
                      <a:pt x="276" y="264"/>
                    </a:lnTo>
                    <a:lnTo>
                      <a:pt x="276" y="24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45" name="Korea, North"/>
              <p:cNvSpPr>
                <a:spLocks/>
              </p:cNvSpPr>
              <p:nvPr/>
            </p:nvSpPr>
            <p:spPr bwMode="auto">
              <a:xfrm>
                <a:off x="4753" y="1426"/>
                <a:ext cx="84" cy="107"/>
              </a:xfrm>
              <a:custGeom>
                <a:avLst/>
                <a:gdLst>
                  <a:gd name="T0" fmla="*/ 2147483647 w 330"/>
                  <a:gd name="T1" fmla="*/ 0 h 420"/>
                  <a:gd name="T2" fmla="*/ 2147483647 w 330"/>
                  <a:gd name="T3" fmla="*/ 2147483647 h 420"/>
                  <a:gd name="T4" fmla="*/ 2147483647 w 330"/>
                  <a:gd name="T5" fmla="*/ 2147483647 h 420"/>
                  <a:gd name="T6" fmla="*/ 2147483647 w 330"/>
                  <a:gd name="T7" fmla="*/ 2147483647 h 420"/>
                  <a:gd name="T8" fmla="*/ 2147483647 w 330"/>
                  <a:gd name="T9" fmla="*/ 2147483647 h 420"/>
                  <a:gd name="T10" fmla="*/ 2147483647 w 330"/>
                  <a:gd name="T11" fmla="*/ 2147483647 h 420"/>
                  <a:gd name="T12" fmla="*/ 2147483647 w 330"/>
                  <a:gd name="T13" fmla="*/ 2147483647 h 420"/>
                  <a:gd name="T14" fmla="*/ 2147483647 w 330"/>
                  <a:gd name="T15" fmla="*/ 2147483647 h 420"/>
                  <a:gd name="T16" fmla="*/ 2147483647 w 330"/>
                  <a:gd name="T17" fmla="*/ 2147483647 h 420"/>
                  <a:gd name="T18" fmla="*/ 2147483647 w 330"/>
                  <a:gd name="T19" fmla="*/ 2147483647 h 420"/>
                  <a:gd name="T20" fmla="*/ 2147483647 w 330"/>
                  <a:gd name="T21" fmla="*/ 2147483647 h 420"/>
                  <a:gd name="T22" fmla="*/ 2147483647 w 330"/>
                  <a:gd name="T23" fmla="*/ 2147483647 h 420"/>
                  <a:gd name="T24" fmla="*/ 2147483647 w 330"/>
                  <a:gd name="T25" fmla="*/ 2147483647 h 420"/>
                  <a:gd name="T26" fmla="*/ 2147483647 w 330"/>
                  <a:gd name="T27" fmla="*/ 2147483647 h 420"/>
                  <a:gd name="T28" fmla="*/ 2147483647 w 330"/>
                  <a:gd name="T29" fmla="*/ 2147483647 h 420"/>
                  <a:gd name="T30" fmla="*/ 2147483647 w 330"/>
                  <a:gd name="T31" fmla="*/ 2147483647 h 420"/>
                  <a:gd name="T32" fmla="*/ 2147483647 w 330"/>
                  <a:gd name="T33" fmla="*/ 2147483647 h 420"/>
                  <a:gd name="T34" fmla="*/ 2147483647 w 330"/>
                  <a:gd name="T35" fmla="*/ 2147483647 h 420"/>
                  <a:gd name="T36" fmla="*/ 2147483647 w 330"/>
                  <a:gd name="T37" fmla="*/ 2147483647 h 420"/>
                  <a:gd name="T38" fmla="*/ 2147483647 w 330"/>
                  <a:gd name="T39" fmla="*/ 2147483647 h 420"/>
                  <a:gd name="T40" fmla="*/ 2147483647 w 330"/>
                  <a:gd name="T41" fmla="*/ 2147483647 h 420"/>
                  <a:gd name="T42" fmla="*/ 2147483647 w 330"/>
                  <a:gd name="T43" fmla="*/ 2147483647 h 420"/>
                  <a:gd name="T44" fmla="*/ 2147483647 w 330"/>
                  <a:gd name="T45" fmla="*/ 2147483647 h 420"/>
                  <a:gd name="T46" fmla="*/ 2147483647 w 330"/>
                  <a:gd name="T47" fmla="*/ 2147483647 h 420"/>
                  <a:gd name="T48" fmla="*/ 2147483647 w 330"/>
                  <a:gd name="T49" fmla="*/ 2147483647 h 420"/>
                  <a:gd name="T50" fmla="*/ 2147483647 w 330"/>
                  <a:gd name="T51" fmla="*/ 2147483647 h 420"/>
                  <a:gd name="T52" fmla="*/ 2147483647 w 330"/>
                  <a:gd name="T53" fmla="*/ 2147483647 h 420"/>
                  <a:gd name="T54" fmla="*/ 2147483647 w 330"/>
                  <a:gd name="T55" fmla="*/ 2147483647 h 420"/>
                  <a:gd name="T56" fmla="*/ 2147483647 w 330"/>
                  <a:gd name="T57" fmla="*/ 2147483647 h 420"/>
                  <a:gd name="T58" fmla="*/ 2147483647 w 330"/>
                  <a:gd name="T59" fmla="*/ 2147483647 h 420"/>
                  <a:gd name="T60" fmla="*/ 2147483647 w 330"/>
                  <a:gd name="T61" fmla="*/ 2147483647 h 420"/>
                  <a:gd name="T62" fmla="*/ 2147483647 w 330"/>
                  <a:gd name="T63" fmla="*/ 2147483647 h 420"/>
                  <a:gd name="T64" fmla="*/ 2147483647 w 330"/>
                  <a:gd name="T65" fmla="*/ 2147483647 h 420"/>
                  <a:gd name="T66" fmla="*/ 2147483647 w 330"/>
                  <a:gd name="T67" fmla="*/ 2147483647 h 420"/>
                  <a:gd name="T68" fmla="*/ 2147483647 w 330"/>
                  <a:gd name="T69" fmla="*/ 2147483647 h 420"/>
                  <a:gd name="T70" fmla="*/ 2147483647 w 330"/>
                  <a:gd name="T71" fmla="*/ 2147483647 h 420"/>
                  <a:gd name="T72" fmla="*/ 2147483647 w 330"/>
                  <a:gd name="T73" fmla="*/ 2147483647 h 420"/>
                  <a:gd name="T74" fmla="*/ 2147483647 w 330"/>
                  <a:gd name="T75" fmla="*/ 2147483647 h 420"/>
                  <a:gd name="T76" fmla="*/ 2147483647 w 330"/>
                  <a:gd name="T77" fmla="*/ 2147483647 h 420"/>
                  <a:gd name="T78" fmla="*/ 2147483647 w 330"/>
                  <a:gd name="T79" fmla="*/ 2147483647 h 420"/>
                  <a:gd name="T80" fmla="*/ 2147483647 w 330"/>
                  <a:gd name="T81" fmla="*/ 2147483647 h 420"/>
                  <a:gd name="T82" fmla="*/ 2147483647 w 330"/>
                  <a:gd name="T83" fmla="*/ 2147483647 h 420"/>
                  <a:gd name="T84" fmla="*/ 2147483647 w 330"/>
                  <a:gd name="T85" fmla="*/ 2147483647 h 420"/>
                  <a:gd name="T86" fmla="*/ 2147483647 w 330"/>
                  <a:gd name="T87" fmla="*/ 2147483647 h 420"/>
                  <a:gd name="T88" fmla="*/ 2147483647 w 330"/>
                  <a:gd name="T89" fmla="*/ 2147483647 h 420"/>
                  <a:gd name="T90" fmla="*/ 2147483647 w 330"/>
                  <a:gd name="T91" fmla="*/ 2147483647 h 420"/>
                  <a:gd name="T92" fmla="*/ 2147483647 w 330"/>
                  <a:gd name="T93" fmla="*/ 2147483647 h 420"/>
                  <a:gd name="T94" fmla="*/ 2147483647 w 330"/>
                  <a:gd name="T95" fmla="*/ 2147483647 h 420"/>
                  <a:gd name="T96" fmla="*/ 2147483647 w 330"/>
                  <a:gd name="T97" fmla="*/ 2147483647 h 420"/>
                  <a:gd name="T98" fmla="*/ 2147483647 w 330"/>
                  <a:gd name="T99" fmla="*/ 2147483647 h 420"/>
                  <a:gd name="T100" fmla="*/ 2147483647 w 330"/>
                  <a:gd name="T101" fmla="*/ 2147483647 h 420"/>
                  <a:gd name="T102" fmla="*/ 2147483647 w 330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30"/>
                  <a:gd name="T157" fmla="*/ 0 h 420"/>
                  <a:gd name="T158" fmla="*/ 330 w 330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30" h="420">
                    <a:moveTo>
                      <a:pt x="270" y="0"/>
                    </a:moveTo>
                    <a:lnTo>
                      <a:pt x="240" y="0"/>
                    </a:lnTo>
                    <a:lnTo>
                      <a:pt x="240" y="6"/>
                    </a:lnTo>
                    <a:lnTo>
                      <a:pt x="246" y="12"/>
                    </a:lnTo>
                    <a:lnTo>
                      <a:pt x="252" y="24"/>
                    </a:lnTo>
                    <a:lnTo>
                      <a:pt x="252" y="42"/>
                    </a:lnTo>
                    <a:lnTo>
                      <a:pt x="228" y="42"/>
                    </a:lnTo>
                    <a:lnTo>
                      <a:pt x="234" y="54"/>
                    </a:lnTo>
                    <a:lnTo>
                      <a:pt x="234" y="60"/>
                    </a:lnTo>
                    <a:lnTo>
                      <a:pt x="228" y="72"/>
                    </a:lnTo>
                    <a:lnTo>
                      <a:pt x="216" y="78"/>
                    </a:lnTo>
                    <a:lnTo>
                      <a:pt x="204" y="72"/>
                    </a:lnTo>
                    <a:lnTo>
                      <a:pt x="180" y="72"/>
                    </a:lnTo>
                    <a:lnTo>
                      <a:pt x="174" y="66"/>
                    </a:lnTo>
                    <a:lnTo>
                      <a:pt x="168" y="72"/>
                    </a:lnTo>
                    <a:lnTo>
                      <a:pt x="168" y="84"/>
                    </a:lnTo>
                    <a:lnTo>
                      <a:pt x="192" y="108"/>
                    </a:lnTo>
                    <a:lnTo>
                      <a:pt x="198" y="108"/>
                    </a:lnTo>
                    <a:lnTo>
                      <a:pt x="198" y="120"/>
                    </a:lnTo>
                    <a:lnTo>
                      <a:pt x="150" y="120"/>
                    </a:lnTo>
                    <a:lnTo>
                      <a:pt x="138" y="114"/>
                    </a:lnTo>
                    <a:lnTo>
                      <a:pt x="126" y="114"/>
                    </a:lnTo>
                    <a:lnTo>
                      <a:pt x="114" y="102"/>
                    </a:lnTo>
                    <a:lnTo>
                      <a:pt x="102" y="96"/>
                    </a:lnTo>
                    <a:lnTo>
                      <a:pt x="90" y="96"/>
                    </a:lnTo>
                    <a:lnTo>
                      <a:pt x="90" y="102"/>
                    </a:lnTo>
                    <a:lnTo>
                      <a:pt x="84" y="108"/>
                    </a:lnTo>
                    <a:lnTo>
                      <a:pt x="84" y="138"/>
                    </a:lnTo>
                    <a:lnTo>
                      <a:pt x="66" y="174"/>
                    </a:lnTo>
                    <a:lnTo>
                      <a:pt x="54" y="186"/>
                    </a:lnTo>
                    <a:lnTo>
                      <a:pt x="18" y="204"/>
                    </a:lnTo>
                    <a:lnTo>
                      <a:pt x="12" y="216"/>
                    </a:lnTo>
                    <a:lnTo>
                      <a:pt x="6" y="222"/>
                    </a:lnTo>
                    <a:lnTo>
                      <a:pt x="6" y="234"/>
                    </a:lnTo>
                    <a:lnTo>
                      <a:pt x="0" y="246"/>
                    </a:lnTo>
                    <a:lnTo>
                      <a:pt x="12" y="228"/>
                    </a:lnTo>
                    <a:lnTo>
                      <a:pt x="18" y="246"/>
                    </a:lnTo>
                    <a:lnTo>
                      <a:pt x="36" y="270"/>
                    </a:lnTo>
                    <a:lnTo>
                      <a:pt x="48" y="252"/>
                    </a:lnTo>
                    <a:lnTo>
                      <a:pt x="54" y="258"/>
                    </a:lnTo>
                    <a:lnTo>
                      <a:pt x="60" y="270"/>
                    </a:lnTo>
                    <a:lnTo>
                      <a:pt x="96" y="270"/>
                    </a:lnTo>
                    <a:lnTo>
                      <a:pt x="96" y="282"/>
                    </a:lnTo>
                    <a:lnTo>
                      <a:pt x="102" y="294"/>
                    </a:lnTo>
                    <a:lnTo>
                      <a:pt x="102" y="336"/>
                    </a:lnTo>
                    <a:lnTo>
                      <a:pt x="138" y="336"/>
                    </a:lnTo>
                    <a:lnTo>
                      <a:pt x="144" y="348"/>
                    </a:lnTo>
                    <a:lnTo>
                      <a:pt x="132" y="342"/>
                    </a:lnTo>
                    <a:lnTo>
                      <a:pt x="108" y="342"/>
                    </a:lnTo>
                    <a:lnTo>
                      <a:pt x="102" y="348"/>
                    </a:lnTo>
                    <a:lnTo>
                      <a:pt x="102" y="360"/>
                    </a:lnTo>
                    <a:lnTo>
                      <a:pt x="108" y="378"/>
                    </a:lnTo>
                    <a:lnTo>
                      <a:pt x="114" y="384"/>
                    </a:lnTo>
                    <a:lnTo>
                      <a:pt x="126" y="408"/>
                    </a:lnTo>
                    <a:lnTo>
                      <a:pt x="156" y="396"/>
                    </a:lnTo>
                    <a:lnTo>
                      <a:pt x="162" y="402"/>
                    </a:lnTo>
                    <a:lnTo>
                      <a:pt x="174" y="408"/>
                    </a:lnTo>
                    <a:lnTo>
                      <a:pt x="180" y="414"/>
                    </a:lnTo>
                    <a:lnTo>
                      <a:pt x="192" y="420"/>
                    </a:lnTo>
                    <a:lnTo>
                      <a:pt x="198" y="420"/>
                    </a:lnTo>
                    <a:lnTo>
                      <a:pt x="216" y="414"/>
                    </a:lnTo>
                    <a:lnTo>
                      <a:pt x="228" y="414"/>
                    </a:lnTo>
                    <a:lnTo>
                      <a:pt x="240" y="408"/>
                    </a:lnTo>
                    <a:lnTo>
                      <a:pt x="246" y="402"/>
                    </a:lnTo>
                    <a:lnTo>
                      <a:pt x="246" y="396"/>
                    </a:lnTo>
                    <a:lnTo>
                      <a:pt x="240" y="390"/>
                    </a:lnTo>
                    <a:lnTo>
                      <a:pt x="240" y="384"/>
                    </a:lnTo>
                    <a:lnTo>
                      <a:pt x="246" y="384"/>
                    </a:lnTo>
                    <a:lnTo>
                      <a:pt x="252" y="378"/>
                    </a:lnTo>
                    <a:lnTo>
                      <a:pt x="276" y="366"/>
                    </a:lnTo>
                    <a:lnTo>
                      <a:pt x="306" y="366"/>
                    </a:lnTo>
                    <a:lnTo>
                      <a:pt x="324" y="354"/>
                    </a:lnTo>
                    <a:lnTo>
                      <a:pt x="312" y="342"/>
                    </a:lnTo>
                    <a:lnTo>
                      <a:pt x="312" y="336"/>
                    </a:lnTo>
                    <a:lnTo>
                      <a:pt x="264" y="312"/>
                    </a:lnTo>
                    <a:lnTo>
                      <a:pt x="240" y="312"/>
                    </a:lnTo>
                    <a:lnTo>
                      <a:pt x="240" y="300"/>
                    </a:lnTo>
                    <a:lnTo>
                      <a:pt x="246" y="288"/>
                    </a:lnTo>
                    <a:lnTo>
                      <a:pt x="252" y="282"/>
                    </a:lnTo>
                    <a:lnTo>
                      <a:pt x="246" y="276"/>
                    </a:lnTo>
                    <a:lnTo>
                      <a:pt x="234" y="270"/>
                    </a:lnTo>
                    <a:lnTo>
                      <a:pt x="228" y="264"/>
                    </a:lnTo>
                    <a:lnTo>
                      <a:pt x="228" y="252"/>
                    </a:lnTo>
                    <a:lnTo>
                      <a:pt x="240" y="246"/>
                    </a:lnTo>
                    <a:lnTo>
                      <a:pt x="246" y="240"/>
                    </a:lnTo>
                    <a:lnTo>
                      <a:pt x="258" y="234"/>
                    </a:lnTo>
                    <a:lnTo>
                      <a:pt x="270" y="234"/>
                    </a:lnTo>
                    <a:lnTo>
                      <a:pt x="276" y="228"/>
                    </a:lnTo>
                    <a:lnTo>
                      <a:pt x="288" y="204"/>
                    </a:lnTo>
                    <a:lnTo>
                      <a:pt x="288" y="192"/>
                    </a:lnTo>
                    <a:lnTo>
                      <a:pt x="294" y="186"/>
                    </a:lnTo>
                    <a:lnTo>
                      <a:pt x="300" y="174"/>
                    </a:lnTo>
                    <a:lnTo>
                      <a:pt x="324" y="162"/>
                    </a:lnTo>
                    <a:lnTo>
                      <a:pt x="312" y="132"/>
                    </a:lnTo>
                    <a:lnTo>
                      <a:pt x="306" y="126"/>
                    </a:lnTo>
                    <a:lnTo>
                      <a:pt x="294" y="102"/>
                    </a:lnTo>
                    <a:lnTo>
                      <a:pt x="294" y="90"/>
                    </a:lnTo>
                    <a:lnTo>
                      <a:pt x="306" y="66"/>
                    </a:lnTo>
                    <a:lnTo>
                      <a:pt x="318" y="60"/>
                    </a:lnTo>
                    <a:lnTo>
                      <a:pt x="324" y="54"/>
                    </a:lnTo>
                    <a:lnTo>
                      <a:pt x="330" y="54"/>
                    </a:lnTo>
                    <a:lnTo>
                      <a:pt x="312" y="36"/>
                    </a:lnTo>
                    <a:lnTo>
                      <a:pt x="288" y="24"/>
                    </a:lnTo>
                    <a:lnTo>
                      <a:pt x="270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46" name="Kazakhstan"/>
              <p:cNvSpPr>
                <a:spLocks noEditPoints="1"/>
              </p:cNvSpPr>
              <p:nvPr/>
            </p:nvSpPr>
            <p:spPr bwMode="auto">
              <a:xfrm>
                <a:off x="3419" y="1177"/>
                <a:ext cx="643" cy="298"/>
              </a:xfrm>
              <a:custGeom>
                <a:avLst/>
                <a:gdLst>
                  <a:gd name="T0" fmla="*/ 2147483647 w 2514"/>
                  <a:gd name="T1" fmla="*/ 2147483647 h 1164"/>
                  <a:gd name="T2" fmla="*/ 2147483647 w 2514"/>
                  <a:gd name="T3" fmla="*/ 2147483647 h 1164"/>
                  <a:gd name="T4" fmla="*/ 2147483647 w 2514"/>
                  <a:gd name="T5" fmla="*/ 2147483647 h 1164"/>
                  <a:gd name="T6" fmla="*/ 2147483647 w 2514"/>
                  <a:gd name="T7" fmla="*/ 2147483647 h 1164"/>
                  <a:gd name="T8" fmla="*/ 2147483647 w 2514"/>
                  <a:gd name="T9" fmla="*/ 2147483647 h 1164"/>
                  <a:gd name="T10" fmla="*/ 2147483647 w 2514"/>
                  <a:gd name="T11" fmla="*/ 2147483647 h 1164"/>
                  <a:gd name="T12" fmla="*/ 2147483647 w 2514"/>
                  <a:gd name="T13" fmla="*/ 2147483647 h 1164"/>
                  <a:gd name="T14" fmla="*/ 2147483647 w 2514"/>
                  <a:gd name="T15" fmla="*/ 2147483647 h 1164"/>
                  <a:gd name="T16" fmla="*/ 2147483647 w 2514"/>
                  <a:gd name="T17" fmla="*/ 2147483647 h 1164"/>
                  <a:gd name="T18" fmla="*/ 2147483647 w 2514"/>
                  <a:gd name="T19" fmla="*/ 2147483647 h 1164"/>
                  <a:gd name="T20" fmla="*/ 2147483647 w 2514"/>
                  <a:gd name="T21" fmla="*/ 2147483647 h 1164"/>
                  <a:gd name="T22" fmla="*/ 2147483647 w 2514"/>
                  <a:gd name="T23" fmla="*/ 2147483647 h 1164"/>
                  <a:gd name="T24" fmla="*/ 2147483647 w 2514"/>
                  <a:gd name="T25" fmla="*/ 2147483647 h 1164"/>
                  <a:gd name="T26" fmla="*/ 2147483647 w 2514"/>
                  <a:gd name="T27" fmla="*/ 2147483647 h 1164"/>
                  <a:gd name="T28" fmla="*/ 2147483647 w 2514"/>
                  <a:gd name="T29" fmla="*/ 2147483647 h 1164"/>
                  <a:gd name="T30" fmla="*/ 2147483647 w 2514"/>
                  <a:gd name="T31" fmla="*/ 2147483647 h 1164"/>
                  <a:gd name="T32" fmla="*/ 2147483647 w 2514"/>
                  <a:gd name="T33" fmla="*/ 2147483647 h 1164"/>
                  <a:gd name="T34" fmla="*/ 2147483647 w 2514"/>
                  <a:gd name="T35" fmla="*/ 2147483647 h 1164"/>
                  <a:gd name="T36" fmla="*/ 2147483647 w 2514"/>
                  <a:gd name="T37" fmla="*/ 2147483647 h 1164"/>
                  <a:gd name="T38" fmla="*/ 2147483647 w 2514"/>
                  <a:gd name="T39" fmla="*/ 2147483647 h 1164"/>
                  <a:gd name="T40" fmla="*/ 2147483647 w 2514"/>
                  <a:gd name="T41" fmla="*/ 2147483647 h 1164"/>
                  <a:gd name="T42" fmla="*/ 2147483647 w 2514"/>
                  <a:gd name="T43" fmla="*/ 2147483647 h 1164"/>
                  <a:gd name="T44" fmla="*/ 2147483647 w 2514"/>
                  <a:gd name="T45" fmla="*/ 2147483647 h 1164"/>
                  <a:gd name="T46" fmla="*/ 2147483647 w 2514"/>
                  <a:gd name="T47" fmla="*/ 2147483647 h 1164"/>
                  <a:gd name="T48" fmla="*/ 2147483647 w 2514"/>
                  <a:gd name="T49" fmla="*/ 2147483647 h 1164"/>
                  <a:gd name="T50" fmla="*/ 2147483647 w 2514"/>
                  <a:gd name="T51" fmla="*/ 2147483647 h 1164"/>
                  <a:gd name="T52" fmla="*/ 2147483647 w 2514"/>
                  <a:gd name="T53" fmla="*/ 2147483647 h 1164"/>
                  <a:gd name="T54" fmla="*/ 2147483647 w 2514"/>
                  <a:gd name="T55" fmla="*/ 2147483647 h 1164"/>
                  <a:gd name="T56" fmla="*/ 2147483647 w 2514"/>
                  <a:gd name="T57" fmla="*/ 2147483647 h 1164"/>
                  <a:gd name="T58" fmla="*/ 2147483647 w 2514"/>
                  <a:gd name="T59" fmla="*/ 2147483647 h 1164"/>
                  <a:gd name="T60" fmla="*/ 2147483647 w 2514"/>
                  <a:gd name="T61" fmla="*/ 2147483647 h 1164"/>
                  <a:gd name="T62" fmla="*/ 2147483647 w 2514"/>
                  <a:gd name="T63" fmla="*/ 2147483647 h 1164"/>
                  <a:gd name="T64" fmla="*/ 2147483647 w 2514"/>
                  <a:gd name="T65" fmla="*/ 2147483647 h 1164"/>
                  <a:gd name="T66" fmla="*/ 2147483647 w 2514"/>
                  <a:gd name="T67" fmla="*/ 2147483647 h 1164"/>
                  <a:gd name="T68" fmla="*/ 2147483647 w 2514"/>
                  <a:gd name="T69" fmla="*/ 2147483647 h 1164"/>
                  <a:gd name="T70" fmla="*/ 2147483647 w 2514"/>
                  <a:gd name="T71" fmla="*/ 2147483647 h 1164"/>
                  <a:gd name="T72" fmla="*/ 2147483647 w 2514"/>
                  <a:gd name="T73" fmla="*/ 2147483647 h 1164"/>
                  <a:gd name="T74" fmla="*/ 2147483647 w 2514"/>
                  <a:gd name="T75" fmla="*/ 2147483647 h 1164"/>
                  <a:gd name="T76" fmla="*/ 2147483647 w 2514"/>
                  <a:gd name="T77" fmla="*/ 2147483647 h 1164"/>
                  <a:gd name="T78" fmla="*/ 2147483647 w 2514"/>
                  <a:gd name="T79" fmla="*/ 2147483647 h 1164"/>
                  <a:gd name="T80" fmla="*/ 2147483647 w 2514"/>
                  <a:gd name="T81" fmla="*/ 2147483647 h 1164"/>
                  <a:gd name="T82" fmla="*/ 2147483647 w 2514"/>
                  <a:gd name="T83" fmla="*/ 2147483647 h 1164"/>
                  <a:gd name="T84" fmla="*/ 2147483647 w 2514"/>
                  <a:gd name="T85" fmla="*/ 2147483647 h 1164"/>
                  <a:gd name="T86" fmla="*/ 2147483647 w 2514"/>
                  <a:gd name="T87" fmla="*/ 2147483647 h 1164"/>
                  <a:gd name="T88" fmla="*/ 2147483647 w 2514"/>
                  <a:gd name="T89" fmla="*/ 2147483647 h 1164"/>
                  <a:gd name="T90" fmla="*/ 2147483647 w 2514"/>
                  <a:gd name="T91" fmla="*/ 2147483647 h 1164"/>
                  <a:gd name="T92" fmla="*/ 2147483647 w 2514"/>
                  <a:gd name="T93" fmla="*/ 2147483647 h 1164"/>
                  <a:gd name="T94" fmla="*/ 2147483647 w 2514"/>
                  <a:gd name="T95" fmla="*/ 2147483647 h 1164"/>
                  <a:gd name="T96" fmla="*/ 2147483647 w 2514"/>
                  <a:gd name="T97" fmla="*/ 2147483647 h 1164"/>
                  <a:gd name="T98" fmla="*/ 2147483647 w 2514"/>
                  <a:gd name="T99" fmla="*/ 2147483647 h 1164"/>
                  <a:gd name="T100" fmla="*/ 2147483647 w 2514"/>
                  <a:gd name="T101" fmla="*/ 2147483647 h 1164"/>
                  <a:gd name="T102" fmla="*/ 2147483647 w 2514"/>
                  <a:gd name="T103" fmla="*/ 2147483647 h 1164"/>
                  <a:gd name="T104" fmla="*/ 2147483647 w 2514"/>
                  <a:gd name="T105" fmla="*/ 2147483647 h 1164"/>
                  <a:gd name="T106" fmla="*/ 2147483647 w 2514"/>
                  <a:gd name="T107" fmla="*/ 2147483647 h 1164"/>
                  <a:gd name="T108" fmla="*/ 2147483647 w 2514"/>
                  <a:gd name="T109" fmla="*/ 2147483647 h 1164"/>
                  <a:gd name="T110" fmla="*/ 2147483647 w 2514"/>
                  <a:gd name="T111" fmla="*/ 2147483647 h 1164"/>
                  <a:gd name="T112" fmla="*/ 2147483647 w 2514"/>
                  <a:gd name="T113" fmla="*/ 2147483647 h 1164"/>
                  <a:gd name="T114" fmla="*/ 2147483647 w 2514"/>
                  <a:gd name="T115" fmla="*/ 2147483647 h 1164"/>
                  <a:gd name="T116" fmla="*/ 2147483647 w 2514"/>
                  <a:gd name="T117" fmla="*/ 2147483647 h 1164"/>
                  <a:gd name="T118" fmla="*/ 2147483647 w 2514"/>
                  <a:gd name="T119" fmla="*/ 2147483647 h 1164"/>
                  <a:gd name="T120" fmla="*/ 2147483647 w 2514"/>
                  <a:gd name="T121" fmla="*/ 2147483647 h 1164"/>
                  <a:gd name="T122" fmla="*/ 2147483647 w 2514"/>
                  <a:gd name="T123" fmla="*/ 2147483647 h 116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514"/>
                  <a:gd name="T187" fmla="*/ 0 h 1164"/>
                  <a:gd name="T188" fmla="*/ 2514 w 2514"/>
                  <a:gd name="T189" fmla="*/ 1164 h 116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514" h="1164">
                    <a:moveTo>
                      <a:pt x="852" y="756"/>
                    </a:moveTo>
                    <a:lnTo>
                      <a:pt x="840" y="744"/>
                    </a:lnTo>
                    <a:lnTo>
                      <a:pt x="822" y="768"/>
                    </a:lnTo>
                    <a:lnTo>
                      <a:pt x="816" y="780"/>
                    </a:lnTo>
                    <a:lnTo>
                      <a:pt x="870" y="804"/>
                    </a:lnTo>
                    <a:lnTo>
                      <a:pt x="870" y="786"/>
                    </a:lnTo>
                    <a:lnTo>
                      <a:pt x="864" y="780"/>
                    </a:lnTo>
                    <a:lnTo>
                      <a:pt x="858" y="768"/>
                    </a:lnTo>
                    <a:lnTo>
                      <a:pt x="858" y="762"/>
                    </a:lnTo>
                    <a:lnTo>
                      <a:pt x="852" y="756"/>
                    </a:lnTo>
                    <a:close/>
                    <a:moveTo>
                      <a:pt x="2484" y="492"/>
                    </a:moveTo>
                    <a:lnTo>
                      <a:pt x="2484" y="486"/>
                    </a:lnTo>
                    <a:lnTo>
                      <a:pt x="2514" y="486"/>
                    </a:lnTo>
                    <a:lnTo>
                      <a:pt x="2478" y="444"/>
                    </a:lnTo>
                    <a:lnTo>
                      <a:pt x="2454" y="420"/>
                    </a:lnTo>
                    <a:lnTo>
                      <a:pt x="2442" y="456"/>
                    </a:lnTo>
                    <a:lnTo>
                      <a:pt x="2370" y="450"/>
                    </a:lnTo>
                    <a:lnTo>
                      <a:pt x="2370" y="444"/>
                    </a:lnTo>
                    <a:lnTo>
                      <a:pt x="2364" y="438"/>
                    </a:lnTo>
                    <a:lnTo>
                      <a:pt x="2358" y="426"/>
                    </a:lnTo>
                    <a:lnTo>
                      <a:pt x="2352" y="420"/>
                    </a:lnTo>
                    <a:lnTo>
                      <a:pt x="2346" y="408"/>
                    </a:lnTo>
                    <a:lnTo>
                      <a:pt x="2346" y="402"/>
                    </a:lnTo>
                    <a:lnTo>
                      <a:pt x="2340" y="402"/>
                    </a:lnTo>
                    <a:lnTo>
                      <a:pt x="2328" y="396"/>
                    </a:lnTo>
                    <a:lnTo>
                      <a:pt x="2316" y="396"/>
                    </a:lnTo>
                    <a:lnTo>
                      <a:pt x="2304" y="390"/>
                    </a:lnTo>
                    <a:lnTo>
                      <a:pt x="2292" y="390"/>
                    </a:lnTo>
                    <a:lnTo>
                      <a:pt x="2286" y="378"/>
                    </a:lnTo>
                    <a:lnTo>
                      <a:pt x="2274" y="372"/>
                    </a:lnTo>
                    <a:lnTo>
                      <a:pt x="2250" y="348"/>
                    </a:lnTo>
                    <a:lnTo>
                      <a:pt x="2226" y="336"/>
                    </a:lnTo>
                    <a:lnTo>
                      <a:pt x="2208" y="336"/>
                    </a:lnTo>
                    <a:lnTo>
                      <a:pt x="2196" y="342"/>
                    </a:lnTo>
                    <a:lnTo>
                      <a:pt x="2178" y="348"/>
                    </a:lnTo>
                    <a:lnTo>
                      <a:pt x="2166" y="354"/>
                    </a:lnTo>
                    <a:lnTo>
                      <a:pt x="2160" y="366"/>
                    </a:lnTo>
                    <a:lnTo>
                      <a:pt x="2136" y="366"/>
                    </a:lnTo>
                    <a:lnTo>
                      <a:pt x="2124" y="360"/>
                    </a:lnTo>
                    <a:lnTo>
                      <a:pt x="2118" y="348"/>
                    </a:lnTo>
                    <a:lnTo>
                      <a:pt x="2106" y="342"/>
                    </a:lnTo>
                    <a:lnTo>
                      <a:pt x="2076" y="342"/>
                    </a:lnTo>
                    <a:lnTo>
                      <a:pt x="2076" y="336"/>
                    </a:lnTo>
                    <a:lnTo>
                      <a:pt x="2070" y="330"/>
                    </a:lnTo>
                    <a:lnTo>
                      <a:pt x="2070" y="318"/>
                    </a:lnTo>
                    <a:lnTo>
                      <a:pt x="2064" y="312"/>
                    </a:lnTo>
                    <a:lnTo>
                      <a:pt x="2052" y="312"/>
                    </a:lnTo>
                    <a:lnTo>
                      <a:pt x="2052" y="318"/>
                    </a:lnTo>
                    <a:lnTo>
                      <a:pt x="2046" y="324"/>
                    </a:lnTo>
                    <a:lnTo>
                      <a:pt x="2046" y="336"/>
                    </a:lnTo>
                    <a:lnTo>
                      <a:pt x="2034" y="348"/>
                    </a:lnTo>
                    <a:lnTo>
                      <a:pt x="2022" y="354"/>
                    </a:lnTo>
                    <a:lnTo>
                      <a:pt x="2010" y="354"/>
                    </a:lnTo>
                    <a:lnTo>
                      <a:pt x="1998" y="348"/>
                    </a:lnTo>
                    <a:lnTo>
                      <a:pt x="1986" y="336"/>
                    </a:lnTo>
                    <a:lnTo>
                      <a:pt x="1974" y="318"/>
                    </a:lnTo>
                    <a:lnTo>
                      <a:pt x="1938" y="282"/>
                    </a:lnTo>
                    <a:lnTo>
                      <a:pt x="1920" y="258"/>
                    </a:lnTo>
                    <a:lnTo>
                      <a:pt x="1848" y="198"/>
                    </a:lnTo>
                    <a:lnTo>
                      <a:pt x="1818" y="168"/>
                    </a:lnTo>
                    <a:lnTo>
                      <a:pt x="1800" y="156"/>
                    </a:lnTo>
                    <a:lnTo>
                      <a:pt x="1788" y="150"/>
                    </a:lnTo>
                    <a:lnTo>
                      <a:pt x="1758" y="132"/>
                    </a:lnTo>
                    <a:lnTo>
                      <a:pt x="1728" y="120"/>
                    </a:lnTo>
                    <a:lnTo>
                      <a:pt x="1692" y="102"/>
                    </a:lnTo>
                    <a:lnTo>
                      <a:pt x="1698" y="102"/>
                    </a:lnTo>
                    <a:lnTo>
                      <a:pt x="1710" y="90"/>
                    </a:lnTo>
                    <a:lnTo>
                      <a:pt x="1710" y="72"/>
                    </a:lnTo>
                    <a:lnTo>
                      <a:pt x="1704" y="66"/>
                    </a:lnTo>
                    <a:lnTo>
                      <a:pt x="1698" y="66"/>
                    </a:lnTo>
                    <a:lnTo>
                      <a:pt x="1680" y="84"/>
                    </a:lnTo>
                    <a:lnTo>
                      <a:pt x="1644" y="96"/>
                    </a:lnTo>
                    <a:lnTo>
                      <a:pt x="1632" y="114"/>
                    </a:lnTo>
                    <a:lnTo>
                      <a:pt x="1620" y="114"/>
                    </a:lnTo>
                    <a:lnTo>
                      <a:pt x="1608" y="120"/>
                    </a:lnTo>
                    <a:lnTo>
                      <a:pt x="1602" y="126"/>
                    </a:lnTo>
                    <a:lnTo>
                      <a:pt x="1602" y="144"/>
                    </a:lnTo>
                    <a:lnTo>
                      <a:pt x="1590" y="156"/>
                    </a:lnTo>
                    <a:lnTo>
                      <a:pt x="1578" y="150"/>
                    </a:lnTo>
                    <a:lnTo>
                      <a:pt x="1572" y="144"/>
                    </a:lnTo>
                    <a:lnTo>
                      <a:pt x="1560" y="138"/>
                    </a:lnTo>
                    <a:lnTo>
                      <a:pt x="1554" y="132"/>
                    </a:lnTo>
                    <a:lnTo>
                      <a:pt x="1548" y="132"/>
                    </a:lnTo>
                    <a:lnTo>
                      <a:pt x="1542" y="138"/>
                    </a:lnTo>
                    <a:lnTo>
                      <a:pt x="1536" y="138"/>
                    </a:lnTo>
                    <a:lnTo>
                      <a:pt x="1530" y="144"/>
                    </a:lnTo>
                    <a:lnTo>
                      <a:pt x="1524" y="144"/>
                    </a:lnTo>
                    <a:lnTo>
                      <a:pt x="1524" y="138"/>
                    </a:lnTo>
                    <a:lnTo>
                      <a:pt x="1530" y="132"/>
                    </a:lnTo>
                    <a:lnTo>
                      <a:pt x="1530" y="108"/>
                    </a:lnTo>
                    <a:lnTo>
                      <a:pt x="1518" y="102"/>
                    </a:lnTo>
                    <a:lnTo>
                      <a:pt x="1512" y="102"/>
                    </a:lnTo>
                    <a:lnTo>
                      <a:pt x="1506" y="108"/>
                    </a:lnTo>
                    <a:lnTo>
                      <a:pt x="1482" y="96"/>
                    </a:lnTo>
                    <a:lnTo>
                      <a:pt x="1458" y="108"/>
                    </a:lnTo>
                    <a:lnTo>
                      <a:pt x="1434" y="72"/>
                    </a:lnTo>
                    <a:lnTo>
                      <a:pt x="1422" y="90"/>
                    </a:lnTo>
                    <a:lnTo>
                      <a:pt x="1404" y="90"/>
                    </a:lnTo>
                    <a:lnTo>
                      <a:pt x="1392" y="96"/>
                    </a:lnTo>
                    <a:lnTo>
                      <a:pt x="1374" y="96"/>
                    </a:lnTo>
                    <a:lnTo>
                      <a:pt x="1368" y="90"/>
                    </a:lnTo>
                    <a:lnTo>
                      <a:pt x="1368" y="48"/>
                    </a:lnTo>
                    <a:lnTo>
                      <a:pt x="1362" y="42"/>
                    </a:lnTo>
                    <a:lnTo>
                      <a:pt x="1350" y="42"/>
                    </a:lnTo>
                    <a:lnTo>
                      <a:pt x="1344" y="36"/>
                    </a:lnTo>
                    <a:lnTo>
                      <a:pt x="1338" y="24"/>
                    </a:lnTo>
                    <a:lnTo>
                      <a:pt x="1320" y="6"/>
                    </a:lnTo>
                    <a:lnTo>
                      <a:pt x="1314" y="6"/>
                    </a:lnTo>
                    <a:lnTo>
                      <a:pt x="1302" y="18"/>
                    </a:lnTo>
                    <a:lnTo>
                      <a:pt x="1290" y="18"/>
                    </a:lnTo>
                    <a:lnTo>
                      <a:pt x="1278" y="6"/>
                    </a:lnTo>
                    <a:lnTo>
                      <a:pt x="1260" y="6"/>
                    </a:lnTo>
                    <a:lnTo>
                      <a:pt x="1242" y="0"/>
                    </a:lnTo>
                    <a:lnTo>
                      <a:pt x="1218" y="0"/>
                    </a:lnTo>
                    <a:lnTo>
                      <a:pt x="1200" y="6"/>
                    </a:lnTo>
                    <a:lnTo>
                      <a:pt x="1188" y="12"/>
                    </a:lnTo>
                    <a:lnTo>
                      <a:pt x="1176" y="24"/>
                    </a:lnTo>
                    <a:lnTo>
                      <a:pt x="1176" y="36"/>
                    </a:lnTo>
                    <a:lnTo>
                      <a:pt x="1164" y="36"/>
                    </a:lnTo>
                    <a:lnTo>
                      <a:pt x="1110" y="54"/>
                    </a:lnTo>
                    <a:lnTo>
                      <a:pt x="1020" y="54"/>
                    </a:lnTo>
                    <a:lnTo>
                      <a:pt x="1014" y="60"/>
                    </a:lnTo>
                    <a:lnTo>
                      <a:pt x="1014" y="78"/>
                    </a:lnTo>
                    <a:lnTo>
                      <a:pt x="948" y="78"/>
                    </a:lnTo>
                    <a:lnTo>
                      <a:pt x="942" y="96"/>
                    </a:lnTo>
                    <a:lnTo>
                      <a:pt x="888" y="96"/>
                    </a:lnTo>
                    <a:lnTo>
                      <a:pt x="828" y="102"/>
                    </a:lnTo>
                    <a:lnTo>
                      <a:pt x="792" y="114"/>
                    </a:lnTo>
                    <a:lnTo>
                      <a:pt x="780" y="126"/>
                    </a:lnTo>
                    <a:lnTo>
                      <a:pt x="780" y="132"/>
                    </a:lnTo>
                    <a:lnTo>
                      <a:pt x="786" y="138"/>
                    </a:lnTo>
                    <a:lnTo>
                      <a:pt x="786" y="144"/>
                    </a:lnTo>
                    <a:lnTo>
                      <a:pt x="810" y="144"/>
                    </a:lnTo>
                    <a:lnTo>
                      <a:pt x="798" y="162"/>
                    </a:lnTo>
                    <a:lnTo>
                      <a:pt x="810" y="162"/>
                    </a:lnTo>
                    <a:lnTo>
                      <a:pt x="834" y="174"/>
                    </a:lnTo>
                    <a:lnTo>
                      <a:pt x="846" y="174"/>
                    </a:lnTo>
                    <a:lnTo>
                      <a:pt x="858" y="186"/>
                    </a:lnTo>
                    <a:lnTo>
                      <a:pt x="804" y="186"/>
                    </a:lnTo>
                    <a:lnTo>
                      <a:pt x="792" y="198"/>
                    </a:lnTo>
                    <a:lnTo>
                      <a:pt x="798" y="204"/>
                    </a:lnTo>
                    <a:lnTo>
                      <a:pt x="804" y="216"/>
                    </a:lnTo>
                    <a:lnTo>
                      <a:pt x="810" y="222"/>
                    </a:lnTo>
                    <a:lnTo>
                      <a:pt x="810" y="234"/>
                    </a:lnTo>
                    <a:lnTo>
                      <a:pt x="798" y="246"/>
                    </a:lnTo>
                    <a:lnTo>
                      <a:pt x="786" y="246"/>
                    </a:lnTo>
                    <a:lnTo>
                      <a:pt x="774" y="252"/>
                    </a:lnTo>
                    <a:lnTo>
                      <a:pt x="762" y="252"/>
                    </a:lnTo>
                    <a:lnTo>
                      <a:pt x="792" y="282"/>
                    </a:lnTo>
                    <a:lnTo>
                      <a:pt x="816" y="282"/>
                    </a:lnTo>
                    <a:lnTo>
                      <a:pt x="834" y="288"/>
                    </a:lnTo>
                    <a:lnTo>
                      <a:pt x="846" y="294"/>
                    </a:lnTo>
                    <a:lnTo>
                      <a:pt x="870" y="318"/>
                    </a:lnTo>
                    <a:lnTo>
                      <a:pt x="876" y="336"/>
                    </a:lnTo>
                    <a:lnTo>
                      <a:pt x="876" y="348"/>
                    </a:lnTo>
                    <a:lnTo>
                      <a:pt x="870" y="360"/>
                    </a:lnTo>
                    <a:lnTo>
                      <a:pt x="864" y="366"/>
                    </a:lnTo>
                    <a:lnTo>
                      <a:pt x="828" y="366"/>
                    </a:lnTo>
                    <a:lnTo>
                      <a:pt x="816" y="360"/>
                    </a:lnTo>
                    <a:lnTo>
                      <a:pt x="810" y="354"/>
                    </a:lnTo>
                    <a:lnTo>
                      <a:pt x="798" y="354"/>
                    </a:lnTo>
                    <a:lnTo>
                      <a:pt x="792" y="348"/>
                    </a:lnTo>
                    <a:lnTo>
                      <a:pt x="780" y="372"/>
                    </a:lnTo>
                    <a:lnTo>
                      <a:pt x="768" y="372"/>
                    </a:lnTo>
                    <a:lnTo>
                      <a:pt x="756" y="366"/>
                    </a:lnTo>
                    <a:lnTo>
                      <a:pt x="732" y="366"/>
                    </a:lnTo>
                    <a:lnTo>
                      <a:pt x="708" y="354"/>
                    </a:lnTo>
                    <a:lnTo>
                      <a:pt x="702" y="342"/>
                    </a:lnTo>
                    <a:lnTo>
                      <a:pt x="690" y="336"/>
                    </a:lnTo>
                    <a:lnTo>
                      <a:pt x="684" y="330"/>
                    </a:lnTo>
                    <a:lnTo>
                      <a:pt x="672" y="330"/>
                    </a:lnTo>
                    <a:lnTo>
                      <a:pt x="666" y="336"/>
                    </a:lnTo>
                    <a:lnTo>
                      <a:pt x="654" y="342"/>
                    </a:lnTo>
                    <a:lnTo>
                      <a:pt x="636" y="348"/>
                    </a:lnTo>
                    <a:lnTo>
                      <a:pt x="624" y="348"/>
                    </a:lnTo>
                    <a:lnTo>
                      <a:pt x="588" y="330"/>
                    </a:lnTo>
                    <a:lnTo>
                      <a:pt x="582" y="330"/>
                    </a:lnTo>
                    <a:lnTo>
                      <a:pt x="570" y="336"/>
                    </a:lnTo>
                    <a:lnTo>
                      <a:pt x="558" y="348"/>
                    </a:lnTo>
                    <a:lnTo>
                      <a:pt x="546" y="354"/>
                    </a:lnTo>
                    <a:lnTo>
                      <a:pt x="540" y="366"/>
                    </a:lnTo>
                    <a:lnTo>
                      <a:pt x="534" y="372"/>
                    </a:lnTo>
                    <a:lnTo>
                      <a:pt x="462" y="336"/>
                    </a:lnTo>
                    <a:lnTo>
                      <a:pt x="450" y="336"/>
                    </a:lnTo>
                    <a:lnTo>
                      <a:pt x="450" y="342"/>
                    </a:lnTo>
                    <a:lnTo>
                      <a:pt x="462" y="354"/>
                    </a:lnTo>
                    <a:lnTo>
                      <a:pt x="462" y="372"/>
                    </a:lnTo>
                    <a:lnTo>
                      <a:pt x="450" y="372"/>
                    </a:lnTo>
                    <a:lnTo>
                      <a:pt x="438" y="360"/>
                    </a:lnTo>
                    <a:lnTo>
                      <a:pt x="438" y="354"/>
                    </a:lnTo>
                    <a:lnTo>
                      <a:pt x="426" y="324"/>
                    </a:lnTo>
                    <a:lnTo>
                      <a:pt x="390" y="324"/>
                    </a:lnTo>
                    <a:lnTo>
                      <a:pt x="384" y="312"/>
                    </a:lnTo>
                    <a:lnTo>
                      <a:pt x="384" y="306"/>
                    </a:lnTo>
                    <a:lnTo>
                      <a:pt x="378" y="300"/>
                    </a:lnTo>
                    <a:lnTo>
                      <a:pt x="318" y="300"/>
                    </a:lnTo>
                    <a:lnTo>
                      <a:pt x="312" y="288"/>
                    </a:lnTo>
                    <a:lnTo>
                      <a:pt x="306" y="282"/>
                    </a:lnTo>
                    <a:lnTo>
                      <a:pt x="288" y="282"/>
                    </a:lnTo>
                    <a:lnTo>
                      <a:pt x="276" y="288"/>
                    </a:lnTo>
                    <a:lnTo>
                      <a:pt x="264" y="300"/>
                    </a:lnTo>
                    <a:lnTo>
                      <a:pt x="234" y="300"/>
                    </a:lnTo>
                    <a:lnTo>
                      <a:pt x="228" y="294"/>
                    </a:lnTo>
                    <a:lnTo>
                      <a:pt x="228" y="288"/>
                    </a:lnTo>
                    <a:lnTo>
                      <a:pt x="222" y="288"/>
                    </a:lnTo>
                    <a:lnTo>
                      <a:pt x="210" y="282"/>
                    </a:lnTo>
                    <a:lnTo>
                      <a:pt x="180" y="282"/>
                    </a:lnTo>
                    <a:lnTo>
                      <a:pt x="180" y="288"/>
                    </a:lnTo>
                    <a:lnTo>
                      <a:pt x="186" y="294"/>
                    </a:lnTo>
                    <a:lnTo>
                      <a:pt x="186" y="312"/>
                    </a:lnTo>
                    <a:lnTo>
                      <a:pt x="174" y="324"/>
                    </a:lnTo>
                    <a:lnTo>
                      <a:pt x="162" y="330"/>
                    </a:lnTo>
                    <a:lnTo>
                      <a:pt x="150" y="330"/>
                    </a:lnTo>
                    <a:lnTo>
                      <a:pt x="138" y="336"/>
                    </a:lnTo>
                    <a:lnTo>
                      <a:pt x="132" y="336"/>
                    </a:lnTo>
                    <a:lnTo>
                      <a:pt x="132" y="360"/>
                    </a:lnTo>
                    <a:lnTo>
                      <a:pt x="102" y="372"/>
                    </a:lnTo>
                    <a:lnTo>
                      <a:pt x="114" y="384"/>
                    </a:lnTo>
                    <a:lnTo>
                      <a:pt x="120" y="396"/>
                    </a:lnTo>
                    <a:lnTo>
                      <a:pt x="114" y="402"/>
                    </a:lnTo>
                    <a:lnTo>
                      <a:pt x="108" y="414"/>
                    </a:lnTo>
                    <a:lnTo>
                      <a:pt x="102" y="420"/>
                    </a:lnTo>
                    <a:lnTo>
                      <a:pt x="90" y="420"/>
                    </a:lnTo>
                    <a:lnTo>
                      <a:pt x="78" y="414"/>
                    </a:lnTo>
                    <a:lnTo>
                      <a:pt x="72" y="402"/>
                    </a:lnTo>
                    <a:lnTo>
                      <a:pt x="60" y="396"/>
                    </a:lnTo>
                    <a:lnTo>
                      <a:pt x="48" y="384"/>
                    </a:lnTo>
                    <a:lnTo>
                      <a:pt x="36" y="378"/>
                    </a:lnTo>
                    <a:lnTo>
                      <a:pt x="24" y="378"/>
                    </a:lnTo>
                    <a:lnTo>
                      <a:pt x="18" y="384"/>
                    </a:lnTo>
                    <a:lnTo>
                      <a:pt x="18" y="396"/>
                    </a:lnTo>
                    <a:lnTo>
                      <a:pt x="24" y="402"/>
                    </a:lnTo>
                    <a:lnTo>
                      <a:pt x="24" y="426"/>
                    </a:lnTo>
                    <a:lnTo>
                      <a:pt x="0" y="426"/>
                    </a:lnTo>
                    <a:lnTo>
                      <a:pt x="6" y="462"/>
                    </a:lnTo>
                    <a:lnTo>
                      <a:pt x="12" y="468"/>
                    </a:lnTo>
                    <a:lnTo>
                      <a:pt x="12" y="492"/>
                    </a:lnTo>
                    <a:lnTo>
                      <a:pt x="0" y="516"/>
                    </a:lnTo>
                    <a:lnTo>
                      <a:pt x="0" y="546"/>
                    </a:lnTo>
                    <a:lnTo>
                      <a:pt x="6" y="546"/>
                    </a:lnTo>
                    <a:lnTo>
                      <a:pt x="12" y="552"/>
                    </a:lnTo>
                    <a:lnTo>
                      <a:pt x="36" y="552"/>
                    </a:lnTo>
                    <a:lnTo>
                      <a:pt x="42" y="558"/>
                    </a:lnTo>
                    <a:lnTo>
                      <a:pt x="42" y="588"/>
                    </a:lnTo>
                    <a:lnTo>
                      <a:pt x="48" y="594"/>
                    </a:lnTo>
                    <a:lnTo>
                      <a:pt x="90" y="594"/>
                    </a:lnTo>
                    <a:lnTo>
                      <a:pt x="102" y="588"/>
                    </a:lnTo>
                    <a:lnTo>
                      <a:pt x="114" y="588"/>
                    </a:lnTo>
                    <a:lnTo>
                      <a:pt x="162" y="636"/>
                    </a:lnTo>
                    <a:lnTo>
                      <a:pt x="168" y="648"/>
                    </a:lnTo>
                    <a:lnTo>
                      <a:pt x="180" y="660"/>
                    </a:lnTo>
                    <a:lnTo>
                      <a:pt x="180" y="672"/>
                    </a:lnTo>
                    <a:lnTo>
                      <a:pt x="144" y="672"/>
                    </a:lnTo>
                    <a:lnTo>
                      <a:pt x="144" y="678"/>
                    </a:lnTo>
                    <a:lnTo>
                      <a:pt x="156" y="690"/>
                    </a:lnTo>
                    <a:lnTo>
                      <a:pt x="174" y="696"/>
                    </a:lnTo>
                    <a:lnTo>
                      <a:pt x="186" y="696"/>
                    </a:lnTo>
                    <a:lnTo>
                      <a:pt x="192" y="702"/>
                    </a:lnTo>
                    <a:lnTo>
                      <a:pt x="198" y="702"/>
                    </a:lnTo>
                    <a:lnTo>
                      <a:pt x="204" y="690"/>
                    </a:lnTo>
                    <a:lnTo>
                      <a:pt x="222" y="690"/>
                    </a:lnTo>
                    <a:lnTo>
                      <a:pt x="228" y="684"/>
                    </a:lnTo>
                    <a:lnTo>
                      <a:pt x="246" y="672"/>
                    </a:lnTo>
                    <a:lnTo>
                      <a:pt x="306" y="648"/>
                    </a:lnTo>
                    <a:lnTo>
                      <a:pt x="324" y="642"/>
                    </a:lnTo>
                    <a:lnTo>
                      <a:pt x="336" y="648"/>
                    </a:lnTo>
                    <a:lnTo>
                      <a:pt x="342" y="654"/>
                    </a:lnTo>
                    <a:lnTo>
                      <a:pt x="360" y="666"/>
                    </a:lnTo>
                    <a:lnTo>
                      <a:pt x="366" y="672"/>
                    </a:lnTo>
                    <a:lnTo>
                      <a:pt x="384" y="672"/>
                    </a:lnTo>
                    <a:lnTo>
                      <a:pt x="390" y="666"/>
                    </a:lnTo>
                    <a:lnTo>
                      <a:pt x="402" y="666"/>
                    </a:lnTo>
                    <a:lnTo>
                      <a:pt x="408" y="660"/>
                    </a:lnTo>
                    <a:lnTo>
                      <a:pt x="414" y="666"/>
                    </a:lnTo>
                    <a:lnTo>
                      <a:pt x="426" y="672"/>
                    </a:lnTo>
                    <a:lnTo>
                      <a:pt x="450" y="696"/>
                    </a:lnTo>
                    <a:lnTo>
                      <a:pt x="450" y="726"/>
                    </a:lnTo>
                    <a:lnTo>
                      <a:pt x="444" y="732"/>
                    </a:lnTo>
                    <a:lnTo>
                      <a:pt x="444" y="738"/>
                    </a:lnTo>
                    <a:lnTo>
                      <a:pt x="438" y="744"/>
                    </a:lnTo>
                    <a:lnTo>
                      <a:pt x="438" y="750"/>
                    </a:lnTo>
                    <a:lnTo>
                      <a:pt x="444" y="756"/>
                    </a:lnTo>
                    <a:lnTo>
                      <a:pt x="450" y="768"/>
                    </a:lnTo>
                    <a:lnTo>
                      <a:pt x="462" y="774"/>
                    </a:lnTo>
                    <a:lnTo>
                      <a:pt x="474" y="786"/>
                    </a:lnTo>
                    <a:lnTo>
                      <a:pt x="486" y="786"/>
                    </a:lnTo>
                    <a:lnTo>
                      <a:pt x="504" y="768"/>
                    </a:lnTo>
                    <a:lnTo>
                      <a:pt x="516" y="762"/>
                    </a:lnTo>
                    <a:lnTo>
                      <a:pt x="528" y="762"/>
                    </a:lnTo>
                    <a:lnTo>
                      <a:pt x="528" y="792"/>
                    </a:lnTo>
                    <a:lnTo>
                      <a:pt x="546" y="810"/>
                    </a:lnTo>
                    <a:lnTo>
                      <a:pt x="510" y="816"/>
                    </a:lnTo>
                    <a:lnTo>
                      <a:pt x="510" y="828"/>
                    </a:lnTo>
                    <a:lnTo>
                      <a:pt x="504" y="834"/>
                    </a:lnTo>
                    <a:lnTo>
                      <a:pt x="498" y="834"/>
                    </a:lnTo>
                    <a:lnTo>
                      <a:pt x="486" y="822"/>
                    </a:lnTo>
                    <a:lnTo>
                      <a:pt x="486" y="816"/>
                    </a:lnTo>
                    <a:lnTo>
                      <a:pt x="498" y="804"/>
                    </a:lnTo>
                    <a:lnTo>
                      <a:pt x="504" y="804"/>
                    </a:lnTo>
                    <a:lnTo>
                      <a:pt x="510" y="798"/>
                    </a:lnTo>
                    <a:lnTo>
                      <a:pt x="480" y="798"/>
                    </a:lnTo>
                    <a:lnTo>
                      <a:pt x="462" y="792"/>
                    </a:lnTo>
                    <a:lnTo>
                      <a:pt x="450" y="792"/>
                    </a:lnTo>
                    <a:lnTo>
                      <a:pt x="432" y="786"/>
                    </a:lnTo>
                    <a:lnTo>
                      <a:pt x="408" y="786"/>
                    </a:lnTo>
                    <a:lnTo>
                      <a:pt x="390" y="780"/>
                    </a:lnTo>
                    <a:lnTo>
                      <a:pt x="372" y="780"/>
                    </a:lnTo>
                    <a:lnTo>
                      <a:pt x="360" y="774"/>
                    </a:lnTo>
                    <a:lnTo>
                      <a:pt x="348" y="774"/>
                    </a:lnTo>
                    <a:lnTo>
                      <a:pt x="360" y="804"/>
                    </a:lnTo>
                    <a:lnTo>
                      <a:pt x="342" y="804"/>
                    </a:lnTo>
                    <a:lnTo>
                      <a:pt x="330" y="816"/>
                    </a:lnTo>
                    <a:lnTo>
                      <a:pt x="330" y="822"/>
                    </a:lnTo>
                    <a:lnTo>
                      <a:pt x="336" y="828"/>
                    </a:lnTo>
                    <a:lnTo>
                      <a:pt x="348" y="834"/>
                    </a:lnTo>
                    <a:lnTo>
                      <a:pt x="354" y="840"/>
                    </a:lnTo>
                    <a:lnTo>
                      <a:pt x="366" y="840"/>
                    </a:lnTo>
                    <a:lnTo>
                      <a:pt x="372" y="846"/>
                    </a:lnTo>
                    <a:lnTo>
                      <a:pt x="372" y="852"/>
                    </a:lnTo>
                    <a:lnTo>
                      <a:pt x="360" y="852"/>
                    </a:lnTo>
                    <a:lnTo>
                      <a:pt x="348" y="846"/>
                    </a:lnTo>
                    <a:lnTo>
                      <a:pt x="336" y="846"/>
                    </a:lnTo>
                    <a:lnTo>
                      <a:pt x="324" y="840"/>
                    </a:lnTo>
                    <a:lnTo>
                      <a:pt x="306" y="834"/>
                    </a:lnTo>
                    <a:lnTo>
                      <a:pt x="300" y="834"/>
                    </a:lnTo>
                    <a:lnTo>
                      <a:pt x="294" y="840"/>
                    </a:lnTo>
                    <a:lnTo>
                      <a:pt x="294" y="846"/>
                    </a:lnTo>
                    <a:lnTo>
                      <a:pt x="306" y="858"/>
                    </a:lnTo>
                    <a:lnTo>
                      <a:pt x="318" y="864"/>
                    </a:lnTo>
                    <a:lnTo>
                      <a:pt x="324" y="870"/>
                    </a:lnTo>
                    <a:lnTo>
                      <a:pt x="336" y="870"/>
                    </a:lnTo>
                    <a:lnTo>
                      <a:pt x="336" y="882"/>
                    </a:lnTo>
                    <a:lnTo>
                      <a:pt x="342" y="894"/>
                    </a:lnTo>
                    <a:lnTo>
                      <a:pt x="366" y="918"/>
                    </a:lnTo>
                    <a:lnTo>
                      <a:pt x="372" y="930"/>
                    </a:lnTo>
                    <a:lnTo>
                      <a:pt x="372" y="954"/>
                    </a:lnTo>
                    <a:lnTo>
                      <a:pt x="408" y="960"/>
                    </a:lnTo>
                    <a:lnTo>
                      <a:pt x="414" y="978"/>
                    </a:lnTo>
                    <a:lnTo>
                      <a:pt x="444" y="978"/>
                    </a:lnTo>
                    <a:lnTo>
                      <a:pt x="480" y="996"/>
                    </a:lnTo>
                    <a:lnTo>
                      <a:pt x="486" y="1002"/>
                    </a:lnTo>
                    <a:lnTo>
                      <a:pt x="486" y="1014"/>
                    </a:lnTo>
                    <a:lnTo>
                      <a:pt x="480" y="1020"/>
                    </a:lnTo>
                    <a:lnTo>
                      <a:pt x="468" y="1026"/>
                    </a:lnTo>
                    <a:lnTo>
                      <a:pt x="462" y="1038"/>
                    </a:lnTo>
                    <a:lnTo>
                      <a:pt x="462" y="1056"/>
                    </a:lnTo>
                    <a:lnTo>
                      <a:pt x="468" y="1062"/>
                    </a:lnTo>
                    <a:lnTo>
                      <a:pt x="492" y="1062"/>
                    </a:lnTo>
                    <a:lnTo>
                      <a:pt x="498" y="1056"/>
                    </a:lnTo>
                    <a:lnTo>
                      <a:pt x="504" y="1038"/>
                    </a:lnTo>
                    <a:lnTo>
                      <a:pt x="510" y="1026"/>
                    </a:lnTo>
                    <a:lnTo>
                      <a:pt x="516" y="1020"/>
                    </a:lnTo>
                    <a:lnTo>
                      <a:pt x="528" y="1020"/>
                    </a:lnTo>
                    <a:lnTo>
                      <a:pt x="546" y="1026"/>
                    </a:lnTo>
                    <a:lnTo>
                      <a:pt x="546" y="1020"/>
                    </a:lnTo>
                    <a:lnTo>
                      <a:pt x="552" y="1014"/>
                    </a:lnTo>
                    <a:lnTo>
                      <a:pt x="570" y="1014"/>
                    </a:lnTo>
                    <a:lnTo>
                      <a:pt x="594" y="1026"/>
                    </a:lnTo>
                    <a:lnTo>
                      <a:pt x="606" y="1026"/>
                    </a:lnTo>
                    <a:lnTo>
                      <a:pt x="618" y="1038"/>
                    </a:lnTo>
                    <a:lnTo>
                      <a:pt x="630" y="1044"/>
                    </a:lnTo>
                    <a:lnTo>
                      <a:pt x="636" y="1056"/>
                    </a:lnTo>
                    <a:lnTo>
                      <a:pt x="642" y="1062"/>
                    </a:lnTo>
                    <a:lnTo>
                      <a:pt x="648" y="1074"/>
                    </a:lnTo>
                    <a:lnTo>
                      <a:pt x="672" y="1098"/>
                    </a:lnTo>
                    <a:lnTo>
                      <a:pt x="684" y="1104"/>
                    </a:lnTo>
                    <a:lnTo>
                      <a:pt x="690" y="1110"/>
                    </a:lnTo>
                    <a:lnTo>
                      <a:pt x="696" y="1104"/>
                    </a:lnTo>
                    <a:lnTo>
                      <a:pt x="696" y="1098"/>
                    </a:lnTo>
                    <a:lnTo>
                      <a:pt x="702" y="1092"/>
                    </a:lnTo>
                    <a:lnTo>
                      <a:pt x="654" y="810"/>
                    </a:lnTo>
                    <a:lnTo>
                      <a:pt x="798" y="768"/>
                    </a:lnTo>
                    <a:lnTo>
                      <a:pt x="804" y="774"/>
                    </a:lnTo>
                    <a:lnTo>
                      <a:pt x="804" y="762"/>
                    </a:lnTo>
                    <a:lnTo>
                      <a:pt x="810" y="756"/>
                    </a:lnTo>
                    <a:lnTo>
                      <a:pt x="810" y="750"/>
                    </a:lnTo>
                    <a:lnTo>
                      <a:pt x="816" y="738"/>
                    </a:lnTo>
                    <a:lnTo>
                      <a:pt x="816" y="732"/>
                    </a:lnTo>
                    <a:lnTo>
                      <a:pt x="822" y="726"/>
                    </a:lnTo>
                    <a:lnTo>
                      <a:pt x="846" y="726"/>
                    </a:lnTo>
                    <a:lnTo>
                      <a:pt x="852" y="750"/>
                    </a:lnTo>
                    <a:lnTo>
                      <a:pt x="864" y="744"/>
                    </a:lnTo>
                    <a:lnTo>
                      <a:pt x="870" y="744"/>
                    </a:lnTo>
                    <a:lnTo>
                      <a:pt x="876" y="738"/>
                    </a:lnTo>
                    <a:lnTo>
                      <a:pt x="876" y="732"/>
                    </a:lnTo>
                    <a:lnTo>
                      <a:pt x="852" y="708"/>
                    </a:lnTo>
                    <a:lnTo>
                      <a:pt x="870" y="708"/>
                    </a:lnTo>
                    <a:lnTo>
                      <a:pt x="882" y="720"/>
                    </a:lnTo>
                    <a:lnTo>
                      <a:pt x="936" y="720"/>
                    </a:lnTo>
                    <a:lnTo>
                      <a:pt x="924" y="708"/>
                    </a:lnTo>
                    <a:lnTo>
                      <a:pt x="918" y="708"/>
                    </a:lnTo>
                    <a:lnTo>
                      <a:pt x="906" y="696"/>
                    </a:lnTo>
                    <a:lnTo>
                      <a:pt x="882" y="696"/>
                    </a:lnTo>
                    <a:lnTo>
                      <a:pt x="876" y="690"/>
                    </a:lnTo>
                    <a:lnTo>
                      <a:pt x="876" y="684"/>
                    </a:lnTo>
                    <a:lnTo>
                      <a:pt x="882" y="678"/>
                    </a:lnTo>
                    <a:lnTo>
                      <a:pt x="906" y="678"/>
                    </a:lnTo>
                    <a:lnTo>
                      <a:pt x="924" y="666"/>
                    </a:lnTo>
                    <a:lnTo>
                      <a:pt x="930" y="672"/>
                    </a:lnTo>
                    <a:lnTo>
                      <a:pt x="936" y="684"/>
                    </a:lnTo>
                    <a:lnTo>
                      <a:pt x="942" y="690"/>
                    </a:lnTo>
                    <a:lnTo>
                      <a:pt x="948" y="690"/>
                    </a:lnTo>
                    <a:lnTo>
                      <a:pt x="954" y="684"/>
                    </a:lnTo>
                    <a:lnTo>
                      <a:pt x="960" y="690"/>
                    </a:lnTo>
                    <a:lnTo>
                      <a:pt x="966" y="702"/>
                    </a:lnTo>
                    <a:lnTo>
                      <a:pt x="966" y="708"/>
                    </a:lnTo>
                    <a:lnTo>
                      <a:pt x="960" y="714"/>
                    </a:lnTo>
                    <a:lnTo>
                      <a:pt x="954" y="714"/>
                    </a:lnTo>
                    <a:lnTo>
                      <a:pt x="942" y="720"/>
                    </a:lnTo>
                    <a:lnTo>
                      <a:pt x="924" y="738"/>
                    </a:lnTo>
                    <a:lnTo>
                      <a:pt x="888" y="738"/>
                    </a:lnTo>
                    <a:lnTo>
                      <a:pt x="882" y="744"/>
                    </a:lnTo>
                    <a:lnTo>
                      <a:pt x="882" y="756"/>
                    </a:lnTo>
                    <a:lnTo>
                      <a:pt x="888" y="762"/>
                    </a:lnTo>
                    <a:lnTo>
                      <a:pt x="900" y="762"/>
                    </a:lnTo>
                    <a:lnTo>
                      <a:pt x="906" y="768"/>
                    </a:lnTo>
                    <a:lnTo>
                      <a:pt x="918" y="768"/>
                    </a:lnTo>
                    <a:lnTo>
                      <a:pt x="918" y="786"/>
                    </a:lnTo>
                    <a:lnTo>
                      <a:pt x="912" y="798"/>
                    </a:lnTo>
                    <a:lnTo>
                      <a:pt x="912" y="816"/>
                    </a:lnTo>
                    <a:lnTo>
                      <a:pt x="918" y="822"/>
                    </a:lnTo>
                    <a:lnTo>
                      <a:pt x="984" y="858"/>
                    </a:lnTo>
                    <a:lnTo>
                      <a:pt x="1062" y="930"/>
                    </a:lnTo>
                    <a:lnTo>
                      <a:pt x="1068" y="930"/>
                    </a:lnTo>
                    <a:lnTo>
                      <a:pt x="1074" y="924"/>
                    </a:lnTo>
                    <a:lnTo>
                      <a:pt x="1110" y="924"/>
                    </a:lnTo>
                    <a:lnTo>
                      <a:pt x="1128" y="918"/>
                    </a:lnTo>
                    <a:lnTo>
                      <a:pt x="1188" y="918"/>
                    </a:lnTo>
                    <a:lnTo>
                      <a:pt x="1206" y="924"/>
                    </a:lnTo>
                    <a:lnTo>
                      <a:pt x="1224" y="924"/>
                    </a:lnTo>
                    <a:lnTo>
                      <a:pt x="1230" y="918"/>
                    </a:lnTo>
                    <a:lnTo>
                      <a:pt x="1254" y="906"/>
                    </a:lnTo>
                    <a:lnTo>
                      <a:pt x="1266" y="906"/>
                    </a:lnTo>
                    <a:lnTo>
                      <a:pt x="1272" y="918"/>
                    </a:lnTo>
                    <a:lnTo>
                      <a:pt x="1290" y="936"/>
                    </a:lnTo>
                    <a:lnTo>
                      <a:pt x="1296" y="954"/>
                    </a:lnTo>
                    <a:lnTo>
                      <a:pt x="1308" y="960"/>
                    </a:lnTo>
                    <a:lnTo>
                      <a:pt x="1314" y="972"/>
                    </a:lnTo>
                    <a:lnTo>
                      <a:pt x="1344" y="972"/>
                    </a:lnTo>
                    <a:lnTo>
                      <a:pt x="1344" y="984"/>
                    </a:lnTo>
                    <a:lnTo>
                      <a:pt x="1350" y="1002"/>
                    </a:lnTo>
                    <a:lnTo>
                      <a:pt x="1350" y="1044"/>
                    </a:lnTo>
                    <a:lnTo>
                      <a:pt x="1356" y="1050"/>
                    </a:lnTo>
                    <a:lnTo>
                      <a:pt x="1362" y="1050"/>
                    </a:lnTo>
                    <a:lnTo>
                      <a:pt x="1368" y="1044"/>
                    </a:lnTo>
                    <a:lnTo>
                      <a:pt x="1380" y="1044"/>
                    </a:lnTo>
                    <a:lnTo>
                      <a:pt x="1386" y="1050"/>
                    </a:lnTo>
                    <a:lnTo>
                      <a:pt x="1416" y="1110"/>
                    </a:lnTo>
                    <a:lnTo>
                      <a:pt x="1494" y="1110"/>
                    </a:lnTo>
                    <a:lnTo>
                      <a:pt x="1512" y="1116"/>
                    </a:lnTo>
                    <a:lnTo>
                      <a:pt x="1512" y="1134"/>
                    </a:lnTo>
                    <a:lnTo>
                      <a:pt x="1506" y="1140"/>
                    </a:lnTo>
                    <a:lnTo>
                      <a:pt x="1506" y="1152"/>
                    </a:lnTo>
                    <a:lnTo>
                      <a:pt x="1512" y="1152"/>
                    </a:lnTo>
                    <a:lnTo>
                      <a:pt x="1524" y="1158"/>
                    </a:lnTo>
                    <a:lnTo>
                      <a:pt x="1536" y="1158"/>
                    </a:lnTo>
                    <a:lnTo>
                      <a:pt x="1542" y="1164"/>
                    </a:lnTo>
                    <a:lnTo>
                      <a:pt x="1542" y="1152"/>
                    </a:lnTo>
                    <a:lnTo>
                      <a:pt x="1536" y="1146"/>
                    </a:lnTo>
                    <a:lnTo>
                      <a:pt x="1536" y="1134"/>
                    </a:lnTo>
                    <a:lnTo>
                      <a:pt x="1548" y="1122"/>
                    </a:lnTo>
                    <a:lnTo>
                      <a:pt x="1560" y="1116"/>
                    </a:lnTo>
                    <a:lnTo>
                      <a:pt x="1566" y="1110"/>
                    </a:lnTo>
                    <a:lnTo>
                      <a:pt x="1572" y="1110"/>
                    </a:lnTo>
                    <a:lnTo>
                      <a:pt x="1572" y="1092"/>
                    </a:lnTo>
                    <a:lnTo>
                      <a:pt x="1584" y="1080"/>
                    </a:lnTo>
                    <a:lnTo>
                      <a:pt x="1596" y="1074"/>
                    </a:lnTo>
                    <a:lnTo>
                      <a:pt x="1608" y="1074"/>
                    </a:lnTo>
                    <a:lnTo>
                      <a:pt x="1614" y="1068"/>
                    </a:lnTo>
                    <a:lnTo>
                      <a:pt x="1620" y="1068"/>
                    </a:lnTo>
                    <a:lnTo>
                      <a:pt x="1632" y="1044"/>
                    </a:lnTo>
                    <a:lnTo>
                      <a:pt x="1656" y="1044"/>
                    </a:lnTo>
                    <a:lnTo>
                      <a:pt x="1686" y="1026"/>
                    </a:lnTo>
                    <a:lnTo>
                      <a:pt x="1662" y="1026"/>
                    </a:lnTo>
                    <a:lnTo>
                      <a:pt x="1662" y="1008"/>
                    </a:lnTo>
                    <a:lnTo>
                      <a:pt x="1668" y="996"/>
                    </a:lnTo>
                    <a:lnTo>
                      <a:pt x="1686" y="978"/>
                    </a:lnTo>
                    <a:lnTo>
                      <a:pt x="1716" y="978"/>
                    </a:lnTo>
                    <a:lnTo>
                      <a:pt x="1728" y="984"/>
                    </a:lnTo>
                    <a:lnTo>
                      <a:pt x="1746" y="990"/>
                    </a:lnTo>
                    <a:lnTo>
                      <a:pt x="1782" y="1008"/>
                    </a:lnTo>
                    <a:lnTo>
                      <a:pt x="1812" y="1008"/>
                    </a:lnTo>
                    <a:lnTo>
                      <a:pt x="1830" y="1014"/>
                    </a:lnTo>
                    <a:lnTo>
                      <a:pt x="1830" y="1002"/>
                    </a:lnTo>
                    <a:lnTo>
                      <a:pt x="1824" y="990"/>
                    </a:lnTo>
                    <a:lnTo>
                      <a:pt x="1824" y="960"/>
                    </a:lnTo>
                    <a:lnTo>
                      <a:pt x="1830" y="954"/>
                    </a:lnTo>
                    <a:lnTo>
                      <a:pt x="1872" y="954"/>
                    </a:lnTo>
                    <a:lnTo>
                      <a:pt x="1884" y="960"/>
                    </a:lnTo>
                    <a:lnTo>
                      <a:pt x="1890" y="972"/>
                    </a:lnTo>
                    <a:lnTo>
                      <a:pt x="1914" y="972"/>
                    </a:lnTo>
                    <a:lnTo>
                      <a:pt x="1926" y="978"/>
                    </a:lnTo>
                    <a:lnTo>
                      <a:pt x="1944" y="978"/>
                    </a:lnTo>
                    <a:lnTo>
                      <a:pt x="1962" y="972"/>
                    </a:lnTo>
                    <a:lnTo>
                      <a:pt x="2082" y="972"/>
                    </a:lnTo>
                    <a:lnTo>
                      <a:pt x="2094" y="978"/>
                    </a:lnTo>
                    <a:lnTo>
                      <a:pt x="2106" y="978"/>
                    </a:lnTo>
                    <a:lnTo>
                      <a:pt x="2154" y="972"/>
                    </a:lnTo>
                    <a:lnTo>
                      <a:pt x="2166" y="984"/>
                    </a:lnTo>
                    <a:lnTo>
                      <a:pt x="2184" y="984"/>
                    </a:lnTo>
                    <a:lnTo>
                      <a:pt x="2208" y="1014"/>
                    </a:lnTo>
                    <a:lnTo>
                      <a:pt x="2250" y="1014"/>
                    </a:lnTo>
                    <a:lnTo>
                      <a:pt x="2268" y="1020"/>
                    </a:lnTo>
                    <a:lnTo>
                      <a:pt x="2262" y="1014"/>
                    </a:lnTo>
                    <a:lnTo>
                      <a:pt x="2262" y="1002"/>
                    </a:lnTo>
                    <a:lnTo>
                      <a:pt x="2256" y="996"/>
                    </a:lnTo>
                    <a:lnTo>
                      <a:pt x="2256" y="984"/>
                    </a:lnTo>
                    <a:lnTo>
                      <a:pt x="2280" y="984"/>
                    </a:lnTo>
                    <a:lnTo>
                      <a:pt x="2262" y="966"/>
                    </a:lnTo>
                    <a:lnTo>
                      <a:pt x="2262" y="960"/>
                    </a:lnTo>
                    <a:lnTo>
                      <a:pt x="2268" y="954"/>
                    </a:lnTo>
                    <a:lnTo>
                      <a:pt x="2286" y="954"/>
                    </a:lnTo>
                    <a:lnTo>
                      <a:pt x="2286" y="942"/>
                    </a:lnTo>
                    <a:lnTo>
                      <a:pt x="2274" y="936"/>
                    </a:lnTo>
                    <a:lnTo>
                      <a:pt x="2268" y="924"/>
                    </a:lnTo>
                    <a:lnTo>
                      <a:pt x="2226" y="882"/>
                    </a:lnTo>
                    <a:lnTo>
                      <a:pt x="2214" y="858"/>
                    </a:lnTo>
                    <a:lnTo>
                      <a:pt x="2214" y="828"/>
                    </a:lnTo>
                    <a:lnTo>
                      <a:pt x="2196" y="828"/>
                    </a:lnTo>
                    <a:lnTo>
                      <a:pt x="2184" y="822"/>
                    </a:lnTo>
                    <a:lnTo>
                      <a:pt x="2178" y="816"/>
                    </a:lnTo>
                    <a:lnTo>
                      <a:pt x="2178" y="810"/>
                    </a:lnTo>
                    <a:lnTo>
                      <a:pt x="2184" y="804"/>
                    </a:lnTo>
                    <a:lnTo>
                      <a:pt x="2196" y="798"/>
                    </a:lnTo>
                    <a:lnTo>
                      <a:pt x="2208" y="798"/>
                    </a:lnTo>
                    <a:lnTo>
                      <a:pt x="2220" y="792"/>
                    </a:lnTo>
                    <a:lnTo>
                      <a:pt x="2232" y="792"/>
                    </a:lnTo>
                    <a:lnTo>
                      <a:pt x="2268" y="774"/>
                    </a:lnTo>
                    <a:lnTo>
                      <a:pt x="2280" y="774"/>
                    </a:lnTo>
                    <a:lnTo>
                      <a:pt x="2286" y="780"/>
                    </a:lnTo>
                    <a:lnTo>
                      <a:pt x="2292" y="792"/>
                    </a:lnTo>
                    <a:lnTo>
                      <a:pt x="2298" y="798"/>
                    </a:lnTo>
                    <a:lnTo>
                      <a:pt x="2316" y="786"/>
                    </a:lnTo>
                    <a:lnTo>
                      <a:pt x="2328" y="798"/>
                    </a:lnTo>
                    <a:lnTo>
                      <a:pt x="2334" y="798"/>
                    </a:lnTo>
                    <a:lnTo>
                      <a:pt x="2340" y="792"/>
                    </a:lnTo>
                    <a:lnTo>
                      <a:pt x="2340" y="780"/>
                    </a:lnTo>
                    <a:lnTo>
                      <a:pt x="2334" y="774"/>
                    </a:lnTo>
                    <a:lnTo>
                      <a:pt x="2328" y="774"/>
                    </a:lnTo>
                    <a:lnTo>
                      <a:pt x="2322" y="768"/>
                    </a:lnTo>
                    <a:lnTo>
                      <a:pt x="2316" y="768"/>
                    </a:lnTo>
                    <a:lnTo>
                      <a:pt x="2316" y="630"/>
                    </a:lnTo>
                    <a:lnTo>
                      <a:pt x="2328" y="630"/>
                    </a:lnTo>
                    <a:lnTo>
                      <a:pt x="2340" y="636"/>
                    </a:lnTo>
                    <a:lnTo>
                      <a:pt x="2352" y="636"/>
                    </a:lnTo>
                    <a:lnTo>
                      <a:pt x="2376" y="648"/>
                    </a:lnTo>
                    <a:lnTo>
                      <a:pt x="2424" y="648"/>
                    </a:lnTo>
                    <a:lnTo>
                      <a:pt x="2436" y="660"/>
                    </a:lnTo>
                    <a:lnTo>
                      <a:pt x="2454" y="642"/>
                    </a:lnTo>
                    <a:lnTo>
                      <a:pt x="2472" y="642"/>
                    </a:lnTo>
                    <a:lnTo>
                      <a:pt x="2478" y="636"/>
                    </a:lnTo>
                    <a:lnTo>
                      <a:pt x="2478" y="618"/>
                    </a:lnTo>
                    <a:lnTo>
                      <a:pt x="2466" y="594"/>
                    </a:lnTo>
                    <a:lnTo>
                      <a:pt x="2454" y="582"/>
                    </a:lnTo>
                    <a:lnTo>
                      <a:pt x="2442" y="558"/>
                    </a:lnTo>
                    <a:lnTo>
                      <a:pt x="2442" y="540"/>
                    </a:lnTo>
                    <a:lnTo>
                      <a:pt x="2454" y="528"/>
                    </a:lnTo>
                    <a:lnTo>
                      <a:pt x="2496" y="528"/>
                    </a:lnTo>
                    <a:lnTo>
                      <a:pt x="2502" y="522"/>
                    </a:lnTo>
                    <a:lnTo>
                      <a:pt x="2502" y="510"/>
                    </a:lnTo>
                    <a:lnTo>
                      <a:pt x="2484" y="492"/>
                    </a:lnTo>
                    <a:close/>
                    <a:moveTo>
                      <a:pt x="2082" y="696"/>
                    </a:moveTo>
                    <a:lnTo>
                      <a:pt x="2046" y="696"/>
                    </a:lnTo>
                    <a:lnTo>
                      <a:pt x="2046" y="702"/>
                    </a:lnTo>
                    <a:lnTo>
                      <a:pt x="2040" y="708"/>
                    </a:lnTo>
                    <a:lnTo>
                      <a:pt x="2028" y="708"/>
                    </a:lnTo>
                    <a:lnTo>
                      <a:pt x="2022" y="702"/>
                    </a:lnTo>
                    <a:lnTo>
                      <a:pt x="2010" y="696"/>
                    </a:lnTo>
                    <a:lnTo>
                      <a:pt x="1980" y="702"/>
                    </a:lnTo>
                    <a:lnTo>
                      <a:pt x="1950" y="696"/>
                    </a:lnTo>
                    <a:lnTo>
                      <a:pt x="1932" y="696"/>
                    </a:lnTo>
                    <a:lnTo>
                      <a:pt x="1908" y="690"/>
                    </a:lnTo>
                    <a:lnTo>
                      <a:pt x="1860" y="690"/>
                    </a:lnTo>
                    <a:lnTo>
                      <a:pt x="1854" y="684"/>
                    </a:lnTo>
                    <a:lnTo>
                      <a:pt x="1854" y="678"/>
                    </a:lnTo>
                    <a:lnTo>
                      <a:pt x="1836" y="696"/>
                    </a:lnTo>
                    <a:lnTo>
                      <a:pt x="1830" y="696"/>
                    </a:lnTo>
                    <a:lnTo>
                      <a:pt x="1824" y="708"/>
                    </a:lnTo>
                    <a:lnTo>
                      <a:pt x="1824" y="714"/>
                    </a:lnTo>
                    <a:lnTo>
                      <a:pt x="1818" y="726"/>
                    </a:lnTo>
                    <a:lnTo>
                      <a:pt x="1812" y="732"/>
                    </a:lnTo>
                    <a:lnTo>
                      <a:pt x="1794" y="732"/>
                    </a:lnTo>
                    <a:lnTo>
                      <a:pt x="1800" y="762"/>
                    </a:lnTo>
                    <a:lnTo>
                      <a:pt x="1788" y="768"/>
                    </a:lnTo>
                    <a:lnTo>
                      <a:pt x="1806" y="786"/>
                    </a:lnTo>
                    <a:lnTo>
                      <a:pt x="1800" y="810"/>
                    </a:lnTo>
                    <a:lnTo>
                      <a:pt x="1794" y="810"/>
                    </a:lnTo>
                    <a:lnTo>
                      <a:pt x="1788" y="798"/>
                    </a:lnTo>
                    <a:lnTo>
                      <a:pt x="1776" y="792"/>
                    </a:lnTo>
                    <a:lnTo>
                      <a:pt x="1770" y="780"/>
                    </a:lnTo>
                    <a:lnTo>
                      <a:pt x="1758" y="774"/>
                    </a:lnTo>
                    <a:lnTo>
                      <a:pt x="1752" y="762"/>
                    </a:lnTo>
                    <a:lnTo>
                      <a:pt x="1752" y="750"/>
                    </a:lnTo>
                    <a:lnTo>
                      <a:pt x="1746" y="732"/>
                    </a:lnTo>
                    <a:lnTo>
                      <a:pt x="1746" y="720"/>
                    </a:lnTo>
                    <a:lnTo>
                      <a:pt x="1764" y="702"/>
                    </a:lnTo>
                    <a:lnTo>
                      <a:pt x="1776" y="702"/>
                    </a:lnTo>
                    <a:lnTo>
                      <a:pt x="1782" y="696"/>
                    </a:lnTo>
                    <a:lnTo>
                      <a:pt x="1788" y="684"/>
                    </a:lnTo>
                    <a:lnTo>
                      <a:pt x="1788" y="678"/>
                    </a:lnTo>
                    <a:lnTo>
                      <a:pt x="1800" y="666"/>
                    </a:lnTo>
                    <a:lnTo>
                      <a:pt x="1818" y="666"/>
                    </a:lnTo>
                    <a:lnTo>
                      <a:pt x="1830" y="672"/>
                    </a:lnTo>
                    <a:lnTo>
                      <a:pt x="1848" y="672"/>
                    </a:lnTo>
                    <a:lnTo>
                      <a:pt x="1854" y="666"/>
                    </a:lnTo>
                    <a:lnTo>
                      <a:pt x="1896" y="666"/>
                    </a:lnTo>
                    <a:lnTo>
                      <a:pt x="1908" y="672"/>
                    </a:lnTo>
                    <a:lnTo>
                      <a:pt x="1914" y="678"/>
                    </a:lnTo>
                    <a:lnTo>
                      <a:pt x="1932" y="678"/>
                    </a:lnTo>
                    <a:lnTo>
                      <a:pt x="1944" y="684"/>
                    </a:lnTo>
                    <a:lnTo>
                      <a:pt x="1974" y="684"/>
                    </a:lnTo>
                    <a:lnTo>
                      <a:pt x="1986" y="672"/>
                    </a:lnTo>
                    <a:lnTo>
                      <a:pt x="2028" y="672"/>
                    </a:lnTo>
                    <a:lnTo>
                      <a:pt x="2034" y="678"/>
                    </a:lnTo>
                    <a:lnTo>
                      <a:pt x="2046" y="678"/>
                    </a:lnTo>
                    <a:lnTo>
                      <a:pt x="2052" y="672"/>
                    </a:lnTo>
                    <a:lnTo>
                      <a:pt x="2064" y="666"/>
                    </a:lnTo>
                    <a:lnTo>
                      <a:pt x="2088" y="666"/>
                    </a:lnTo>
                    <a:lnTo>
                      <a:pt x="2088" y="684"/>
                    </a:lnTo>
                    <a:lnTo>
                      <a:pt x="2082" y="690"/>
                    </a:lnTo>
                    <a:lnTo>
                      <a:pt x="2082" y="69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47" name="Jordan"/>
              <p:cNvSpPr>
                <a:spLocks/>
              </p:cNvSpPr>
              <p:nvPr/>
            </p:nvSpPr>
            <p:spPr bwMode="auto">
              <a:xfrm>
                <a:off x="3272" y="1624"/>
                <a:ext cx="72" cy="86"/>
              </a:xfrm>
              <a:custGeom>
                <a:avLst/>
                <a:gdLst>
                  <a:gd name="T0" fmla="*/ 2147483647 w 282"/>
                  <a:gd name="T1" fmla="*/ 2147483647 h 336"/>
                  <a:gd name="T2" fmla="*/ 2147483647 w 282"/>
                  <a:gd name="T3" fmla="*/ 2147483647 h 336"/>
                  <a:gd name="T4" fmla="*/ 2147483647 w 282"/>
                  <a:gd name="T5" fmla="*/ 0 h 336"/>
                  <a:gd name="T6" fmla="*/ 2147483647 w 282"/>
                  <a:gd name="T7" fmla="*/ 2147483647 h 336"/>
                  <a:gd name="T8" fmla="*/ 2147483647 w 282"/>
                  <a:gd name="T9" fmla="*/ 2147483647 h 336"/>
                  <a:gd name="T10" fmla="*/ 2147483647 w 282"/>
                  <a:gd name="T11" fmla="*/ 2147483647 h 336"/>
                  <a:gd name="T12" fmla="*/ 2147483647 w 282"/>
                  <a:gd name="T13" fmla="*/ 2147483647 h 336"/>
                  <a:gd name="T14" fmla="*/ 2147483647 w 282"/>
                  <a:gd name="T15" fmla="*/ 2147483647 h 336"/>
                  <a:gd name="T16" fmla="*/ 2147483647 w 282"/>
                  <a:gd name="T17" fmla="*/ 2147483647 h 336"/>
                  <a:gd name="T18" fmla="*/ 2147483647 w 282"/>
                  <a:gd name="T19" fmla="*/ 2147483647 h 336"/>
                  <a:gd name="T20" fmla="*/ 2147483647 w 282"/>
                  <a:gd name="T21" fmla="*/ 2147483647 h 336"/>
                  <a:gd name="T22" fmla="*/ 2147483647 w 282"/>
                  <a:gd name="T23" fmla="*/ 2147483647 h 336"/>
                  <a:gd name="T24" fmla="*/ 2147483647 w 282"/>
                  <a:gd name="T25" fmla="*/ 2147483647 h 336"/>
                  <a:gd name="T26" fmla="*/ 2147483647 w 282"/>
                  <a:gd name="T27" fmla="*/ 2147483647 h 336"/>
                  <a:gd name="T28" fmla="*/ 2147483647 w 282"/>
                  <a:gd name="T29" fmla="*/ 2147483647 h 336"/>
                  <a:gd name="T30" fmla="*/ 2147483647 w 282"/>
                  <a:gd name="T31" fmla="*/ 2147483647 h 336"/>
                  <a:gd name="T32" fmla="*/ 2147483647 w 282"/>
                  <a:gd name="T33" fmla="*/ 2147483647 h 336"/>
                  <a:gd name="T34" fmla="*/ 2147483647 w 282"/>
                  <a:gd name="T35" fmla="*/ 2147483647 h 336"/>
                  <a:gd name="T36" fmla="*/ 2147483647 w 282"/>
                  <a:gd name="T37" fmla="*/ 2147483647 h 336"/>
                  <a:gd name="T38" fmla="*/ 2147483647 w 282"/>
                  <a:gd name="T39" fmla="*/ 2147483647 h 336"/>
                  <a:gd name="T40" fmla="*/ 2147483647 w 282"/>
                  <a:gd name="T41" fmla="*/ 2147483647 h 336"/>
                  <a:gd name="T42" fmla="*/ 2147483647 w 282"/>
                  <a:gd name="T43" fmla="*/ 2147483647 h 336"/>
                  <a:gd name="T44" fmla="*/ 2147483647 w 282"/>
                  <a:gd name="T45" fmla="*/ 2147483647 h 336"/>
                  <a:gd name="T46" fmla="*/ 0 w 282"/>
                  <a:gd name="T47" fmla="*/ 2147483647 h 336"/>
                  <a:gd name="T48" fmla="*/ 0 w 282"/>
                  <a:gd name="T49" fmla="*/ 2147483647 h 336"/>
                  <a:gd name="T50" fmla="*/ 2147483647 w 282"/>
                  <a:gd name="T51" fmla="*/ 2147483647 h 336"/>
                  <a:gd name="T52" fmla="*/ 2147483647 w 282"/>
                  <a:gd name="T53" fmla="*/ 2147483647 h 336"/>
                  <a:gd name="T54" fmla="*/ 2147483647 w 282"/>
                  <a:gd name="T55" fmla="*/ 2147483647 h 336"/>
                  <a:gd name="T56" fmla="*/ 2147483647 w 282"/>
                  <a:gd name="T57" fmla="*/ 2147483647 h 336"/>
                  <a:gd name="T58" fmla="*/ 2147483647 w 282"/>
                  <a:gd name="T59" fmla="*/ 2147483647 h 336"/>
                  <a:gd name="T60" fmla="*/ 2147483647 w 282"/>
                  <a:gd name="T61" fmla="*/ 2147483647 h 336"/>
                  <a:gd name="T62" fmla="*/ 2147483647 w 282"/>
                  <a:gd name="T63" fmla="*/ 2147483647 h 336"/>
                  <a:gd name="T64" fmla="*/ 2147483647 w 282"/>
                  <a:gd name="T65" fmla="*/ 2147483647 h 336"/>
                  <a:gd name="T66" fmla="*/ 2147483647 w 282"/>
                  <a:gd name="T67" fmla="*/ 2147483647 h 336"/>
                  <a:gd name="T68" fmla="*/ 2147483647 w 282"/>
                  <a:gd name="T69" fmla="*/ 2147483647 h 336"/>
                  <a:gd name="T70" fmla="*/ 2147483647 w 282"/>
                  <a:gd name="T71" fmla="*/ 2147483647 h 336"/>
                  <a:gd name="T72" fmla="*/ 2147483647 w 282"/>
                  <a:gd name="T73" fmla="*/ 2147483647 h 336"/>
                  <a:gd name="T74" fmla="*/ 2147483647 w 282"/>
                  <a:gd name="T75" fmla="*/ 2147483647 h 336"/>
                  <a:gd name="T76" fmla="*/ 2147483647 w 282"/>
                  <a:gd name="T77" fmla="*/ 2147483647 h 336"/>
                  <a:gd name="T78" fmla="*/ 2147483647 w 282"/>
                  <a:gd name="T79" fmla="*/ 2147483647 h 336"/>
                  <a:gd name="T80" fmla="*/ 2147483647 w 282"/>
                  <a:gd name="T81" fmla="*/ 2147483647 h 336"/>
                  <a:gd name="T82" fmla="*/ 2147483647 w 282"/>
                  <a:gd name="T83" fmla="*/ 2147483647 h 336"/>
                  <a:gd name="T84" fmla="*/ 2147483647 w 282"/>
                  <a:gd name="T85" fmla="*/ 2147483647 h 336"/>
                  <a:gd name="T86" fmla="*/ 2147483647 w 282"/>
                  <a:gd name="T87" fmla="*/ 2147483647 h 336"/>
                  <a:gd name="T88" fmla="*/ 2147483647 w 282"/>
                  <a:gd name="T89" fmla="*/ 2147483647 h 336"/>
                  <a:gd name="T90" fmla="*/ 2147483647 w 282"/>
                  <a:gd name="T91" fmla="*/ 2147483647 h 336"/>
                  <a:gd name="T92" fmla="*/ 2147483647 w 282"/>
                  <a:gd name="T93" fmla="*/ 2147483647 h 336"/>
                  <a:gd name="T94" fmla="*/ 2147483647 w 282"/>
                  <a:gd name="T95" fmla="*/ 2147483647 h 336"/>
                  <a:gd name="T96" fmla="*/ 2147483647 w 282"/>
                  <a:gd name="T97" fmla="*/ 2147483647 h 336"/>
                  <a:gd name="T98" fmla="*/ 2147483647 w 282"/>
                  <a:gd name="T99" fmla="*/ 2147483647 h 336"/>
                  <a:gd name="T100" fmla="*/ 2147483647 w 282"/>
                  <a:gd name="T101" fmla="*/ 2147483647 h 336"/>
                  <a:gd name="T102" fmla="*/ 2147483647 w 282"/>
                  <a:gd name="T103" fmla="*/ 2147483647 h 336"/>
                  <a:gd name="T104" fmla="*/ 2147483647 w 282"/>
                  <a:gd name="T105" fmla="*/ 2147483647 h 336"/>
                  <a:gd name="T106" fmla="*/ 2147483647 w 282"/>
                  <a:gd name="T107" fmla="*/ 2147483647 h 336"/>
                  <a:gd name="T108" fmla="*/ 2147483647 w 282"/>
                  <a:gd name="T109" fmla="*/ 2147483647 h 336"/>
                  <a:gd name="T110" fmla="*/ 2147483647 w 282"/>
                  <a:gd name="T111" fmla="*/ 2147483647 h 336"/>
                  <a:gd name="T112" fmla="*/ 2147483647 w 282"/>
                  <a:gd name="T113" fmla="*/ 2147483647 h 336"/>
                  <a:gd name="T114" fmla="*/ 2147483647 w 282"/>
                  <a:gd name="T115" fmla="*/ 2147483647 h 336"/>
                  <a:gd name="T116" fmla="*/ 2147483647 w 282"/>
                  <a:gd name="T117" fmla="*/ 2147483647 h 336"/>
                  <a:gd name="T118" fmla="*/ 2147483647 w 282"/>
                  <a:gd name="T119" fmla="*/ 2147483647 h 336"/>
                  <a:gd name="T120" fmla="*/ 2147483647 w 282"/>
                  <a:gd name="T121" fmla="*/ 2147483647 h 336"/>
                  <a:gd name="T122" fmla="*/ 2147483647 w 282"/>
                  <a:gd name="T123" fmla="*/ 2147483647 h 3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82"/>
                  <a:gd name="T187" fmla="*/ 0 h 336"/>
                  <a:gd name="T188" fmla="*/ 282 w 282"/>
                  <a:gd name="T189" fmla="*/ 336 h 3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82" h="336">
                    <a:moveTo>
                      <a:pt x="258" y="60"/>
                    </a:moveTo>
                    <a:lnTo>
                      <a:pt x="258" y="42"/>
                    </a:lnTo>
                    <a:lnTo>
                      <a:pt x="234" y="0"/>
                    </a:lnTo>
                    <a:lnTo>
                      <a:pt x="222" y="6"/>
                    </a:lnTo>
                    <a:lnTo>
                      <a:pt x="198" y="30"/>
                    </a:lnTo>
                    <a:lnTo>
                      <a:pt x="138" y="78"/>
                    </a:lnTo>
                    <a:lnTo>
                      <a:pt x="114" y="84"/>
                    </a:lnTo>
                    <a:lnTo>
                      <a:pt x="96" y="84"/>
                    </a:lnTo>
                    <a:lnTo>
                      <a:pt x="84" y="78"/>
                    </a:lnTo>
                    <a:lnTo>
                      <a:pt x="72" y="66"/>
                    </a:lnTo>
                    <a:lnTo>
                      <a:pt x="36" y="48"/>
                    </a:lnTo>
                    <a:lnTo>
                      <a:pt x="30" y="48"/>
                    </a:lnTo>
                    <a:lnTo>
                      <a:pt x="24" y="66"/>
                    </a:lnTo>
                    <a:lnTo>
                      <a:pt x="30" y="138"/>
                    </a:lnTo>
                    <a:lnTo>
                      <a:pt x="18" y="150"/>
                    </a:lnTo>
                    <a:lnTo>
                      <a:pt x="18" y="162"/>
                    </a:lnTo>
                    <a:lnTo>
                      <a:pt x="30" y="174"/>
                    </a:lnTo>
                    <a:lnTo>
                      <a:pt x="30" y="186"/>
                    </a:lnTo>
                    <a:lnTo>
                      <a:pt x="24" y="198"/>
                    </a:lnTo>
                    <a:lnTo>
                      <a:pt x="18" y="204"/>
                    </a:lnTo>
                    <a:lnTo>
                      <a:pt x="12" y="216"/>
                    </a:lnTo>
                    <a:lnTo>
                      <a:pt x="6" y="222"/>
                    </a:lnTo>
                    <a:lnTo>
                      <a:pt x="6" y="282"/>
                    </a:lnTo>
                    <a:lnTo>
                      <a:pt x="0" y="294"/>
                    </a:lnTo>
                    <a:lnTo>
                      <a:pt x="0" y="312"/>
                    </a:lnTo>
                    <a:lnTo>
                      <a:pt x="6" y="324"/>
                    </a:lnTo>
                    <a:lnTo>
                      <a:pt x="24" y="324"/>
                    </a:lnTo>
                    <a:lnTo>
                      <a:pt x="48" y="336"/>
                    </a:lnTo>
                    <a:lnTo>
                      <a:pt x="84" y="336"/>
                    </a:lnTo>
                    <a:lnTo>
                      <a:pt x="96" y="324"/>
                    </a:lnTo>
                    <a:lnTo>
                      <a:pt x="108" y="300"/>
                    </a:lnTo>
                    <a:lnTo>
                      <a:pt x="108" y="288"/>
                    </a:lnTo>
                    <a:lnTo>
                      <a:pt x="120" y="276"/>
                    </a:lnTo>
                    <a:lnTo>
                      <a:pt x="126" y="276"/>
                    </a:lnTo>
                    <a:lnTo>
                      <a:pt x="138" y="270"/>
                    </a:lnTo>
                    <a:lnTo>
                      <a:pt x="150" y="270"/>
                    </a:lnTo>
                    <a:lnTo>
                      <a:pt x="162" y="264"/>
                    </a:lnTo>
                    <a:lnTo>
                      <a:pt x="168" y="258"/>
                    </a:lnTo>
                    <a:lnTo>
                      <a:pt x="174" y="246"/>
                    </a:lnTo>
                    <a:lnTo>
                      <a:pt x="180" y="240"/>
                    </a:lnTo>
                    <a:lnTo>
                      <a:pt x="180" y="228"/>
                    </a:lnTo>
                    <a:lnTo>
                      <a:pt x="186" y="222"/>
                    </a:lnTo>
                    <a:lnTo>
                      <a:pt x="186" y="210"/>
                    </a:lnTo>
                    <a:lnTo>
                      <a:pt x="180" y="204"/>
                    </a:lnTo>
                    <a:lnTo>
                      <a:pt x="168" y="180"/>
                    </a:lnTo>
                    <a:lnTo>
                      <a:pt x="144" y="156"/>
                    </a:lnTo>
                    <a:lnTo>
                      <a:pt x="132" y="156"/>
                    </a:lnTo>
                    <a:lnTo>
                      <a:pt x="120" y="150"/>
                    </a:lnTo>
                    <a:lnTo>
                      <a:pt x="96" y="150"/>
                    </a:lnTo>
                    <a:lnTo>
                      <a:pt x="96" y="144"/>
                    </a:lnTo>
                    <a:lnTo>
                      <a:pt x="108" y="144"/>
                    </a:lnTo>
                    <a:lnTo>
                      <a:pt x="120" y="138"/>
                    </a:lnTo>
                    <a:lnTo>
                      <a:pt x="186" y="138"/>
                    </a:lnTo>
                    <a:lnTo>
                      <a:pt x="198" y="114"/>
                    </a:lnTo>
                    <a:lnTo>
                      <a:pt x="240" y="114"/>
                    </a:lnTo>
                    <a:lnTo>
                      <a:pt x="252" y="108"/>
                    </a:lnTo>
                    <a:lnTo>
                      <a:pt x="258" y="102"/>
                    </a:lnTo>
                    <a:lnTo>
                      <a:pt x="264" y="102"/>
                    </a:lnTo>
                    <a:lnTo>
                      <a:pt x="276" y="96"/>
                    </a:lnTo>
                    <a:lnTo>
                      <a:pt x="282" y="90"/>
                    </a:lnTo>
                    <a:lnTo>
                      <a:pt x="282" y="78"/>
                    </a:lnTo>
                    <a:lnTo>
                      <a:pt x="258" y="6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48" name="Japan"/>
              <p:cNvSpPr>
                <a:spLocks noEditPoints="1"/>
              </p:cNvSpPr>
              <p:nvPr/>
            </p:nvSpPr>
            <p:spPr bwMode="auto">
              <a:xfrm>
                <a:off x="4851" y="1374"/>
                <a:ext cx="224" cy="437"/>
              </a:xfrm>
              <a:custGeom>
                <a:avLst/>
                <a:gdLst>
                  <a:gd name="T0" fmla="*/ 2147483647 w 876"/>
                  <a:gd name="T1" fmla="*/ 2147483647 h 1710"/>
                  <a:gd name="T2" fmla="*/ 2147483647 w 876"/>
                  <a:gd name="T3" fmla="*/ 2147483647 h 1710"/>
                  <a:gd name="T4" fmla="*/ 2147483647 w 876"/>
                  <a:gd name="T5" fmla="*/ 2147483647 h 1710"/>
                  <a:gd name="T6" fmla="*/ 2147483647 w 876"/>
                  <a:gd name="T7" fmla="*/ 2147483647 h 1710"/>
                  <a:gd name="T8" fmla="*/ 2147483647 w 876"/>
                  <a:gd name="T9" fmla="*/ 2147483647 h 1710"/>
                  <a:gd name="T10" fmla="*/ 2147483647 w 876"/>
                  <a:gd name="T11" fmla="*/ 2147483647 h 1710"/>
                  <a:gd name="T12" fmla="*/ 2147483647 w 876"/>
                  <a:gd name="T13" fmla="*/ 2147483647 h 1710"/>
                  <a:gd name="T14" fmla="*/ 2147483647 w 876"/>
                  <a:gd name="T15" fmla="*/ 2147483647 h 1710"/>
                  <a:gd name="T16" fmla="*/ 2147483647 w 876"/>
                  <a:gd name="T17" fmla="*/ 2147483647 h 1710"/>
                  <a:gd name="T18" fmla="*/ 2147483647 w 876"/>
                  <a:gd name="T19" fmla="*/ 2147483647 h 1710"/>
                  <a:gd name="T20" fmla="*/ 2147483647 w 876"/>
                  <a:gd name="T21" fmla="*/ 2147483647 h 1710"/>
                  <a:gd name="T22" fmla="*/ 2147483647 w 876"/>
                  <a:gd name="T23" fmla="*/ 2147483647 h 1710"/>
                  <a:gd name="T24" fmla="*/ 2147483647 w 876"/>
                  <a:gd name="T25" fmla="*/ 2147483647 h 1710"/>
                  <a:gd name="T26" fmla="*/ 2147483647 w 876"/>
                  <a:gd name="T27" fmla="*/ 2147483647 h 1710"/>
                  <a:gd name="T28" fmla="*/ 2147483647 w 876"/>
                  <a:gd name="T29" fmla="*/ 2147483647 h 1710"/>
                  <a:gd name="T30" fmla="*/ 2147483647 w 876"/>
                  <a:gd name="T31" fmla="*/ 2147483647 h 1710"/>
                  <a:gd name="T32" fmla="*/ 2147483647 w 876"/>
                  <a:gd name="T33" fmla="*/ 2147483647 h 1710"/>
                  <a:gd name="T34" fmla="*/ 2147483647 w 876"/>
                  <a:gd name="T35" fmla="*/ 2147483647 h 1710"/>
                  <a:gd name="T36" fmla="*/ 2147483647 w 876"/>
                  <a:gd name="T37" fmla="*/ 2147483647 h 1710"/>
                  <a:gd name="T38" fmla="*/ 2147483647 w 876"/>
                  <a:gd name="T39" fmla="*/ 2147483647 h 1710"/>
                  <a:gd name="T40" fmla="*/ 2147483647 w 876"/>
                  <a:gd name="T41" fmla="*/ 2147483647 h 1710"/>
                  <a:gd name="T42" fmla="*/ 2147483647 w 876"/>
                  <a:gd name="T43" fmla="*/ 2147483647 h 1710"/>
                  <a:gd name="T44" fmla="*/ 2147483647 w 876"/>
                  <a:gd name="T45" fmla="*/ 2147483647 h 1710"/>
                  <a:gd name="T46" fmla="*/ 2147483647 w 876"/>
                  <a:gd name="T47" fmla="*/ 2147483647 h 1710"/>
                  <a:gd name="T48" fmla="*/ 2147483647 w 876"/>
                  <a:gd name="T49" fmla="*/ 2147483647 h 1710"/>
                  <a:gd name="T50" fmla="*/ 2147483647 w 876"/>
                  <a:gd name="T51" fmla="*/ 2147483647 h 1710"/>
                  <a:gd name="T52" fmla="*/ 2147483647 w 876"/>
                  <a:gd name="T53" fmla="*/ 2147483647 h 1710"/>
                  <a:gd name="T54" fmla="*/ 2147483647 w 876"/>
                  <a:gd name="T55" fmla="*/ 2147483647 h 1710"/>
                  <a:gd name="T56" fmla="*/ 2147483647 w 876"/>
                  <a:gd name="T57" fmla="*/ 2147483647 h 1710"/>
                  <a:gd name="T58" fmla="*/ 2147483647 w 876"/>
                  <a:gd name="T59" fmla="*/ 2147483647 h 1710"/>
                  <a:gd name="T60" fmla="*/ 2147483647 w 876"/>
                  <a:gd name="T61" fmla="*/ 2147483647 h 1710"/>
                  <a:gd name="T62" fmla="*/ 2147483647 w 876"/>
                  <a:gd name="T63" fmla="*/ 2147483647 h 1710"/>
                  <a:gd name="T64" fmla="*/ 2147483647 w 876"/>
                  <a:gd name="T65" fmla="*/ 2147483647 h 1710"/>
                  <a:gd name="T66" fmla="*/ 2147483647 w 876"/>
                  <a:gd name="T67" fmla="*/ 2147483647 h 1710"/>
                  <a:gd name="T68" fmla="*/ 2147483647 w 876"/>
                  <a:gd name="T69" fmla="*/ 2147483647 h 1710"/>
                  <a:gd name="T70" fmla="*/ 2147483647 w 876"/>
                  <a:gd name="T71" fmla="*/ 2147483647 h 1710"/>
                  <a:gd name="T72" fmla="*/ 2147483647 w 876"/>
                  <a:gd name="T73" fmla="*/ 2147483647 h 1710"/>
                  <a:gd name="T74" fmla="*/ 2147483647 w 876"/>
                  <a:gd name="T75" fmla="*/ 2147483647 h 1710"/>
                  <a:gd name="T76" fmla="*/ 2147483647 w 876"/>
                  <a:gd name="T77" fmla="*/ 2147483647 h 1710"/>
                  <a:gd name="T78" fmla="*/ 2147483647 w 876"/>
                  <a:gd name="T79" fmla="*/ 2147483647 h 1710"/>
                  <a:gd name="T80" fmla="*/ 2147483647 w 876"/>
                  <a:gd name="T81" fmla="*/ 2147483647 h 1710"/>
                  <a:gd name="T82" fmla="*/ 2147483647 w 876"/>
                  <a:gd name="T83" fmla="*/ 2147483647 h 1710"/>
                  <a:gd name="T84" fmla="*/ 2147483647 w 876"/>
                  <a:gd name="T85" fmla="*/ 2147483647 h 1710"/>
                  <a:gd name="T86" fmla="*/ 2147483647 w 876"/>
                  <a:gd name="T87" fmla="*/ 2147483647 h 1710"/>
                  <a:gd name="T88" fmla="*/ 2147483647 w 876"/>
                  <a:gd name="T89" fmla="*/ 2147483647 h 1710"/>
                  <a:gd name="T90" fmla="*/ 2147483647 w 876"/>
                  <a:gd name="T91" fmla="*/ 2147483647 h 1710"/>
                  <a:gd name="T92" fmla="*/ 2147483647 w 876"/>
                  <a:gd name="T93" fmla="*/ 2147483647 h 1710"/>
                  <a:gd name="T94" fmla="*/ 2147483647 w 876"/>
                  <a:gd name="T95" fmla="*/ 2147483647 h 1710"/>
                  <a:gd name="T96" fmla="*/ 2147483647 w 876"/>
                  <a:gd name="T97" fmla="*/ 2147483647 h 1710"/>
                  <a:gd name="T98" fmla="*/ 2147483647 w 876"/>
                  <a:gd name="T99" fmla="*/ 2147483647 h 1710"/>
                  <a:gd name="T100" fmla="*/ 2147483647 w 876"/>
                  <a:gd name="T101" fmla="*/ 2147483647 h 1710"/>
                  <a:gd name="T102" fmla="*/ 2147483647 w 876"/>
                  <a:gd name="T103" fmla="*/ 2147483647 h 1710"/>
                  <a:gd name="T104" fmla="*/ 2147483647 w 876"/>
                  <a:gd name="T105" fmla="*/ 2147483647 h 1710"/>
                  <a:gd name="T106" fmla="*/ 2147483647 w 876"/>
                  <a:gd name="T107" fmla="*/ 2147483647 h 1710"/>
                  <a:gd name="T108" fmla="*/ 2147483647 w 876"/>
                  <a:gd name="T109" fmla="*/ 2147483647 h 1710"/>
                  <a:gd name="T110" fmla="*/ 2147483647 w 876"/>
                  <a:gd name="T111" fmla="*/ 2147483647 h 1710"/>
                  <a:gd name="T112" fmla="*/ 2147483647 w 876"/>
                  <a:gd name="T113" fmla="*/ 2147483647 h 1710"/>
                  <a:gd name="T114" fmla="*/ 2147483647 w 876"/>
                  <a:gd name="T115" fmla="*/ 2147483647 h 1710"/>
                  <a:gd name="T116" fmla="*/ 2147483647 w 876"/>
                  <a:gd name="T117" fmla="*/ 2147483647 h 1710"/>
                  <a:gd name="T118" fmla="*/ 2147483647 w 876"/>
                  <a:gd name="T119" fmla="*/ 2147483647 h 17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76"/>
                  <a:gd name="T181" fmla="*/ 0 h 1710"/>
                  <a:gd name="T182" fmla="*/ 876 w 876"/>
                  <a:gd name="T183" fmla="*/ 1710 h 171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76" h="1710">
                    <a:moveTo>
                      <a:pt x="876" y="780"/>
                    </a:moveTo>
                    <a:lnTo>
                      <a:pt x="864" y="774"/>
                    </a:lnTo>
                    <a:lnTo>
                      <a:pt x="858" y="768"/>
                    </a:lnTo>
                    <a:lnTo>
                      <a:pt x="846" y="762"/>
                    </a:lnTo>
                    <a:lnTo>
                      <a:pt x="840" y="750"/>
                    </a:lnTo>
                    <a:lnTo>
                      <a:pt x="828" y="744"/>
                    </a:lnTo>
                    <a:lnTo>
                      <a:pt x="828" y="720"/>
                    </a:lnTo>
                    <a:lnTo>
                      <a:pt x="834" y="702"/>
                    </a:lnTo>
                    <a:lnTo>
                      <a:pt x="834" y="684"/>
                    </a:lnTo>
                    <a:lnTo>
                      <a:pt x="828" y="666"/>
                    </a:lnTo>
                    <a:lnTo>
                      <a:pt x="816" y="642"/>
                    </a:lnTo>
                    <a:lnTo>
                      <a:pt x="792" y="618"/>
                    </a:lnTo>
                    <a:lnTo>
                      <a:pt x="786" y="600"/>
                    </a:lnTo>
                    <a:lnTo>
                      <a:pt x="786" y="576"/>
                    </a:lnTo>
                    <a:lnTo>
                      <a:pt x="792" y="570"/>
                    </a:lnTo>
                    <a:lnTo>
                      <a:pt x="810" y="570"/>
                    </a:lnTo>
                    <a:lnTo>
                      <a:pt x="810" y="528"/>
                    </a:lnTo>
                    <a:lnTo>
                      <a:pt x="798" y="516"/>
                    </a:lnTo>
                    <a:lnTo>
                      <a:pt x="810" y="510"/>
                    </a:lnTo>
                    <a:lnTo>
                      <a:pt x="810" y="498"/>
                    </a:lnTo>
                    <a:lnTo>
                      <a:pt x="804" y="486"/>
                    </a:lnTo>
                    <a:lnTo>
                      <a:pt x="804" y="474"/>
                    </a:lnTo>
                    <a:lnTo>
                      <a:pt x="798" y="468"/>
                    </a:lnTo>
                    <a:lnTo>
                      <a:pt x="792" y="456"/>
                    </a:lnTo>
                    <a:lnTo>
                      <a:pt x="786" y="450"/>
                    </a:lnTo>
                    <a:lnTo>
                      <a:pt x="774" y="444"/>
                    </a:lnTo>
                    <a:lnTo>
                      <a:pt x="768" y="438"/>
                    </a:lnTo>
                    <a:lnTo>
                      <a:pt x="762" y="420"/>
                    </a:lnTo>
                    <a:lnTo>
                      <a:pt x="756" y="420"/>
                    </a:lnTo>
                    <a:lnTo>
                      <a:pt x="738" y="402"/>
                    </a:lnTo>
                    <a:lnTo>
                      <a:pt x="714" y="390"/>
                    </a:lnTo>
                    <a:lnTo>
                      <a:pt x="702" y="378"/>
                    </a:lnTo>
                    <a:lnTo>
                      <a:pt x="696" y="360"/>
                    </a:lnTo>
                    <a:lnTo>
                      <a:pt x="690" y="348"/>
                    </a:lnTo>
                    <a:lnTo>
                      <a:pt x="690" y="330"/>
                    </a:lnTo>
                    <a:lnTo>
                      <a:pt x="684" y="324"/>
                    </a:lnTo>
                    <a:lnTo>
                      <a:pt x="678" y="324"/>
                    </a:lnTo>
                    <a:lnTo>
                      <a:pt x="666" y="318"/>
                    </a:lnTo>
                    <a:lnTo>
                      <a:pt x="654" y="318"/>
                    </a:lnTo>
                    <a:lnTo>
                      <a:pt x="648" y="324"/>
                    </a:lnTo>
                    <a:lnTo>
                      <a:pt x="648" y="342"/>
                    </a:lnTo>
                    <a:lnTo>
                      <a:pt x="654" y="342"/>
                    </a:lnTo>
                    <a:lnTo>
                      <a:pt x="660" y="348"/>
                    </a:lnTo>
                    <a:lnTo>
                      <a:pt x="672" y="342"/>
                    </a:lnTo>
                    <a:lnTo>
                      <a:pt x="678" y="348"/>
                    </a:lnTo>
                    <a:lnTo>
                      <a:pt x="678" y="366"/>
                    </a:lnTo>
                    <a:lnTo>
                      <a:pt x="672" y="366"/>
                    </a:lnTo>
                    <a:lnTo>
                      <a:pt x="666" y="360"/>
                    </a:lnTo>
                    <a:lnTo>
                      <a:pt x="654" y="372"/>
                    </a:lnTo>
                    <a:lnTo>
                      <a:pt x="630" y="342"/>
                    </a:lnTo>
                    <a:lnTo>
                      <a:pt x="612" y="342"/>
                    </a:lnTo>
                    <a:lnTo>
                      <a:pt x="636" y="378"/>
                    </a:lnTo>
                    <a:lnTo>
                      <a:pt x="618" y="378"/>
                    </a:lnTo>
                    <a:lnTo>
                      <a:pt x="648" y="426"/>
                    </a:lnTo>
                    <a:lnTo>
                      <a:pt x="636" y="438"/>
                    </a:lnTo>
                    <a:lnTo>
                      <a:pt x="648" y="444"/>
                    </a:lnTo>
                    <a:lnTo>
                      <a:pt x="666" y="462"/>
                    </a:lnTo>
                    <a:lnTo>
                      <a:pt x="678" y="468"/>
                    </a:lnTo>
                    <a:lnTo>
                      <a:pt x="684" y="480"/>
                    </a:lnTo>
                    <a:lnTo>
                      <a:pt x="684" y="504"/>
                    </a:lnTo>
                    <a:lnTo>
                      <a:pt x="678" y="516"/>
                    </a:lnTo>
                    <a:lnTo>
                      <a:pt x="678" y="534"/>
                    </a:lnTo>
                    <a:lnTo>
                      <a:pt x="672" y="540"/>
                    </a:lnTo>
                    <a:lnTo>
                      <a:pt x="672" y="570"/>
                    </a:lnTo>
                    <a:lnTo>
                      <a:pt x="678" y="570"/>
                    </a:lnTo>
                    <a:lnTo>
                      <a:pt x="690" y="582"/>
                    </a:lnTo>
                    <a:lnTo>
                      <a:pt x="690" y="600"/>
                    </a:lnTo>
                    <a:lnTo>
                      <a:pt x="678" y="606"/>
                    </a:lnTo>
                    <a:lnTo>
                      <a:pt x="660" y="606"/>
                    </a:lnTo>
                    <a:lnTo>
                      <a:pt x="660" y="618"/>
                    </a:lnTo>
                    <a:lnTo>
                      <a:pt x="666" y="630"/>
                    </a:lnTo>
                    <a:lnTo>
                      <a:pt x="666" y="642"/>
                    </a:lnTo>
                    <a:lnTo>
                      <a:pt x="660" y="654"/>
                    </a:lnTo>
                    <a:lnTo>
                      <a:pt x="654" y="660"/>
                    </a:lnTo>
                    <a:lnTo>
                      <a:pt x="642" y="666"/>
                    </a:lnTo>
                    <a:lnTo>
                      <a:pt x="630" y="666"/>
                    </a:lnTo>
                    <a:lnTo>
                      <a:pt x="618" y="672"/>
                    </a:lnTo>
                    <a:lnTo>
                      <a:pt x="612" y="678"/>
                    </a:lnTo>
                    <a:lnTo>
                      <a:pt x="606" y="678"/>
                    </a:lnTo>
                    <a:lnTo>
                      <a:pt x="606" y="696"/>
                    </a:lnTo>
                    <a:lnTo>
                      <a:pt x="588" y="696"/>
                    </a:lnTo>
                    <a:lnTo>
                      <a:pt x="564" y="672"/>
                    </a:lnTo>
                    <a:lnTo>
                      <a:pt x="564" y="654"/>
                    </a:lnTo>
                    <a:lnTo>
                      <a:pt x="570" y="636"/>
                    </a:lnTo>
                    <a:lnTo>
                      <a:pt x="558" y="636"/>
                    </a:lnTo>
                    <a:lnTo>
                      <a:pt x="552" y="642"/>
                    </a:lnTo>
                    <a:lnTo>
                      <a:pt x="540" y="648"/>
                    </a:lnTo>
                    <a:lnTo>
                      <a:pt x="534" y="654"/>
                    </a:lnTo>
                    <a:lnTo>
                      <a:pt x="534" y="660"/>
                    </a:lnTo>
                    <a:lnTo>
                      <a:pt x="540" y="666"/>
                    </a:lnTo>
                    <a:lnTo>
                      <a:pt x="558" y="702"/>
                    </a:lnTo>
                    <a:lnTo>
                      <a:pt x="558" y="714"/>
                    </a:lnTo>
                    <a:lnTo>
                      <a:pt x="552" y="720"/>
                    </a:lnTo>
                    <a:lnTo>
                      <a:pt x="540" y="744"/>
                    </a:lnTo>
                    <a:lnTo>
                      <a:pt x="540" y="756"/>
                    </a:lnTo>
                    <a:lnTo>
                      <a:pt x="546" y="762"/>
                    </a:lnTo>
                    <a:lnTo>
                      <a:pt x="546" y="768"/>
                    </a:lnTo>
                    <a:lnTo>
                      <a:pt x="552" y="780"/>
                    </a:lnTo>
                    <a:lnTo>
                      <a:pt x="558" y="786"/>
                    </a:lnTo>
                    <a:lnTo>
                      <a:pt x="558" y="792"/>
                    </a:lnTo>
                    <a:lnTo>
                      <a:pt x="522" y="792"/>
                    </a:lnTo>
                    <a:lnTo>
                      <a:pt x="498" y="780"/>
                    </a:lnTo>
                    <a:lnTo>
                      <a:pt x="474" y="780"/>
                    </a:lnTo>
                    <a:lnTo>
                      <a:pt x="450" y="792"/>
                    </a:lnTo>
                    <a:lnTo>
                      <a:pt x="438" y="792"/>
                    </a:lnTo>
                    <a:lnTo>
                      <a:pt x="420" y="798"/>
                    </a:lnTo>
                    <a:lnTo>
                      <a:pt x="414" y="804"/>
                    </a:lnTo>
                    <a:lnTo>
                      <a:pt x="378" y="804"/>
                    </a:lnTo>
                    <a:lnTo>
                      <a:pt x="366" y="792"/>
                    </a:lnTo>
                    <a:lnTo>
                      <a:pt x="336" y="816"/>
                    </a:lnTo>
                    <a:lnTo>
                      <a:pt x="330" y="828"/>
                    </a:lnTo>
                    <a:lnTo>
                      <a:pt x="312" y="846"/>
                    </a:lnTo>
                    <a:lnTo>
                      <a:pt x="306" y="864"/>
                    </a:lnTo>
                    <a:lnTo>
                      <a:pt x="300" y="870"/>
                    </a:lnTo>
                    <a:lnTo>
                      <a:pt x="294" y="882"/>
                    </a:lnTo>
                    <a:lnTo>
                      <a:pt x="270" y="882"/>
                    </a:lnTo>
                    <a:lnTo>
                      <a:pt x="264" y="888"/>
                    </a:lnTo>
                    <a:lnTo>
                      <a:pt x="258" y="888"/>
                    </a:lnTo>
                    <a:lnTo>
                      <a:pt x="258" y="900"/>
                    </a:lnTo>
                    <a:lnTo>
                      <a:pt x="264" y="912"/>
                    </a:lnTo>
                    <a:lnTo>
                      <a:pt x="276" y="924"/>
                    </a:lnTo>
                    <a:lnTo>
                      <a:pt x="288" y="924"/>
                    </a:lnTo>
                    <a:lnTo>
                      <a:pt x="294" y="918"/>
                    </a:lnTo>
                    <a:lnTo>
                      <a:pt x="312" y="918"/>
                    </a:lnTo>
                    <a:lnTo>
                      <a:pt x="318" y="924"/>
                    </a:lnTo>
                    <a:lnTo>
                      <a:pt x="324" y="924"/>
                    </a:lnTo>
                    <a:lnTo>
                      <a:pt x="336" y="930"/>
                    </a:lnTo>
                    <a:lnTo>
                      <a:pt x="342" y="930"/>
                    </a:lnTo>
                    <a:lnTo>
                      <a:pt x="348" y="924"/>
                    </a:lnTo>
                    <a:lnTo>
                      <a:pt x="348" y="912"/>
                    </a:lnTo>
                    <a:lnTo>
                      <a:pt x="354" y="906"/>
                    </a:lnTo>
                    <a:lnTo>
                      <a:pt x="354" y="894"/>
                    </a:lnTo>
                    <a:lnTo>
                      <a:pt x="372" y="906"/>
                    </a:lnTo>
                    <a:lnTo>
                      <a:pt x="378" y="906"/>
                    </a:lnTo>
                    <a:lnTo>
                      <a:pt x="384" y="900"/>
                    </a:lnTo>
                    <a:lnTo>
                      <a:pt x="420" y="882"/>
                    </a:lnTo>
                    <a:lnTo>
                      <a:pt x="426" y="882"/>
                    </a:lnTo>
                    <a:lnTo>
                      <a:pt x="432" y="876"/>
                    </a:lnTo>
                    <a:lnTo>
                      <a:pt x="444" y="876"/>
                    </a:lnTo>
                    <a:lnTo>
                      <a:pt x="456" y="882"/>
                    </a:lnTo>
                    <a:lnTo>
                      <a:pt x="480" y="882"/>
                    </a:lnTo>
                    <a:lnTo>
                      <a:pt x="480" y="876"/>
                    </a:lnTo>
                    <a:lnTo>
                      <a:pt x="474" y="870"/>
                    </a:lnTo>
                    <a:lnTo>
                      <a:pt x="474" y="864"/>
                    </a:lnTo>
                    <a:lnTo>
                      <a:pt x="480" y="858"/>
                    </a:lnTo>
                    <a:lnTo>
                      <a:pt x="498" y="858"/>
                    </a:lnTo>
                    <a:lnTo>
                      <a:pt x="516" y="876"/>
                    </a:lnTo>
                    <a:lnTo>
                      <a:pt x="522" y="870"/>
                    </a:lnTo>
                    <a:lnTo>
                      <a:pt x="534" y="864"/>
                    </a:lnTo>
                    <a:lnTo>
                      <a:pt x="540" y="864"/>
                    </a:lnTo>
                    <a:lnTo>
                      <a:pt x="546" y="858"/>
                    </a:lnTo>
                    <a:lnTo>
                      <a:pt x="552" y="864"/>
                    </a:lnTo>
                    <a:lnTo>
                      <a:pt x="552" y="882"/>
                    </a:lnTo>
                    <a:lnTo>
                      <a:pt x="546" y="894"/>
                    </a:lnTo>
                    <a:lnTo>
                      <a:pt x="540" y="900"/>
                    </a:lnTo>
                    <a:lnTo>
                      <a:pt x="540" y="912"/>
                    </a:lnTo>
                    <a:lnTo>
                      <a:pt x="546" y="918"/>
                    </a:lnTo>
                    <a:lnTo>
                      <a:pt x="552" y="930"/>
                    </a:lnTo>
                    <a:lnTo>
                      <a:pt x="576" y="954"/>
                    </a:lnTo>
                    <a:lnTo>
                      <a:pt x="600" y="966"/>
                    </a:lnTo>
                    <a:lnTo>
                      <a:pt x="612" y="960"/>
                    </a:lnTo>
                    <a:lnTo>
                      <a:pt x="618" y="954"/>
                    </a:lnTo>
                    <a:lnTo>
                      <a:pt x="630" y="930"/>
                    </a:lnTo>
                    <a:lnTo>
                      <a:pt x="630" y="906"/>
                    </a:lnTo>
                    <a:lnTo>
                      <a:pt x="660" y="900"/>
                    </a:lnTo>
                    <a:lnTo>
                      <a:pt x="654" y="894"/>
                    </a:lnTo>
                    <a:lnTo>
                      <a:pt x="648" y="882"/>
                    </a:lnTo>
                    <a:lnTo>
                      <a:pt x="636" y="870"/>
                    </a:lnTo>
                    <a:lnTo>
                      <a:pt x="624" y="870"/>
                    </a:lnTo>
                    <a:lnTo>
                      <a:pt x="612" y="858"/>
                    </a:lnTo>
                    <a:lnTo>
                      <a:pt x="630" y="834"/>
                    </a:lnTo>
                    <a:lnTo>
                      <a:pt x="636" y="834"/>
                    </a:lnTo>
                    <a:lnTo>
                      <a:pt x="636" y="840"/>
                    </a:lnTo>
                    <a:lnTo>
                      <a:pt x="642" y="852"/>
                    </a:lnTo>
                    <a:lnTo>
                      <a:pt x="642" y="858"/>
                    </a:lnTo>
                    <a:lnTo>
                      <a:pt x="654" y="858"/>
                    </a:lnTo>
                    <a:lnTo>
                      <a:pt x="666" y="870"/>
                    </a:lnTo>
                    <a:lnTo>
                      <a:pt x="666" y="876"/>
                    </a:lnTo>
                    <a:lnTo>
                      <a:pt x="684" y="864"/>
                    </a:lnTo>
                    <a:lnTo>
                      <a:pt x="696" y="870"/>
                    </a:lnTo>
                    <a:lnTo>
                      <a:pt x="732" y="870"/>
                    </a:lnTo>
                    <a:lnTo>
                      <a:pt x="744" y="858"/>
                    </a:lnTo>
                    <a:lnTo>
                      <a:pt x="744" y="852"/>
                    </a:lnTo>
                    <a:lnTo>
                      <a:pt x="738" y="846"/>
                    </a:lnTo>
                    <a:lnTo>
                      <a:pt x="738" y="840"/>
                    </a:lnTo>
                    <a:lnTo>
                      <a:pt x="744" y="834"/>
                    </a:lnTo>
                    <a:lnTo>
                      <a:pt x="762" y="834"/>
                    </a:lnTo>
                    <a:lnTo>
                      <a:pt x="768" y="840"/>
                    </a:lnTo>
                    <a:lnTo>
                      <a:pt x="768" y="858"/>
                    </a:lnTo>
                    <a:lnTo>
                      <a:pt x="774" y="864"/>
                    </a:lnTo>
                    <a:lnTo>
                      <a:pt x="774" y="870"/>
                    </a:lnTo>
                    <a:lnTo>
                      <a:pt x="780" y="870"/>
                    </a:lnTo>
                    <a:lnTo>
                      <a:pt x="786" y="864"/>
                    </a:lnTo>
                    <a:lnTo>
                      <a:pt x="786" y="852"/>
                    </a:lnTo>
                    <a:lnTo>
                      <a:pt x="780" y="840"/>
                    </a:lnTo>
                    <a:lnTo>
                      <a:pt x="780" y="816"/>
                    </a:lnTo>
                    <a:lnTo>
                      <a:pt x="804" y="816"/>
                    </a:lnTo>
                    <a:lnTo>
                      <a:pt x="804" y="798"/>
                    </a:lnTo>
                    <a:lnTo>
                      <a:pt x="810" y="792"/>
                    </a:lnTo>
                    <a:lnTo>
                      <a:pt x="810" y="786"/>
                    </a:lnTo>
                    <a:lnTo>
                      <a:pt x="816" y="780"/>
                    </a:lnTo>
                    <a:lnTo>
                      <a:pt x="828" y="792"/>
                    </a:lnTo>
                    <a:lnTo>
                      <a:pt x="828" y="840"/>
                    </a:lnTo>
                    <a:lnTo>
                      <a:pt x="852" y="840"/>
                    </a:lnTo>
                    <a:lnTo>
                      <a:pt x="858" y="828"/>
                    </a:lnTo>
                    <a:lnTo>
                      <a:pt x="858" y="792"/>
                    </a:lnTo>
                    <a:lnTo>
                      <a:pt x="876" y="780"/>
                    </a:lnTo>
                    <a:close/>
                    <a:moveTo>
                      <a:pt x="498" y="912"/>
                    </a:moveTo>
                    <a:lnTo>
                      <a:pt x="486" y="906"/>
                    </a:lnTo>
                    <a:lnTo>
                      <a:pt x="480" y="900"/>
                    </a:lnTo>
                    <a:lnTo>
                      <a:pt x="468" y="894"/>
                    </a:lnTo>
                    <a:lnTo>
                      <a:pt x="444" y="894"/>
                    </a:lnTo>
                    <a:lnTo>
                      <a:pt x="438" y="900"/>
                    </a:lnTo>
                    <a:lnTo>
                      <a:pt x="438" y="924"/>
                    </a:lnTo>
                    <a:lnTo>
                      <a:pt x="432" y="924"/>
                    </a:lnTo>
                    <a:lnTo>
                      <a:pt x="426" y="918"/>
                    </a:lnTo>
                    <a:lnTo>
                      <a:pt x="396" y="918"/>
                    </a:lnTo>
                    <a:lnTo>
                      <a:pt x="390" y="924"/>
                    </a:lnTo>
                    <a:lnTo>
                      <a:pt x="390" y="942"/>
                    </a:lnTo>
                    <a:lnTo>
                      <a:pt x="396" y="948"/>
                    </a:lnTo>
                    <a:lnTo>
                      <a:pt x="396" y="954"/>
                    </a:lnTo>
                    <a:lnTo>
                      <a:pt x="378" y="972"/>
                    </a:lnTo>
                    <a:lnTo>
                      <a:pt x="390" y="978"/>
                    </a:lnTo>
                    <a:lnTo>
                      <a:pt x="396" y="990"/>
                    </a:lnTo>
                    <a:lnTo>
                      <a:pt x="408" y="1002"/>
                    </a:lnTo>
                    <a:lnTo>
                      <a:pt x="432" y="1014"/>
                    </a:lnTo>
                    <a:lnTo>
                      <a:pt x="438" y="1020"/>
                    </a:lnTo>
                    <a:lnTo>
                      <a:pt x="450" y="1026"/>
                    </a:lnTo>
                    <a:lnTo>
                      <a:pt x="450" y="984"/>
                    </a:lnTo>
                    <a:lnTo>
                      <a:pt x="456" y="972"/>
                    </a:lnTo>
                    <a:lnTo>
                      <a:pt x="462" y="966"/>
                    </a:lnTo>
                    <a:lnTo>
                      <a:pt x="474" y="960"/>
                    </a:lnTo>
                    <a:lnTo>
                      <a:pt x="486" y="960"/>
                    </a:lnTo>
                    <a:lnTo>
                      <a:pt x="492" y="966"/>
                    </a:lnTo>
                    <a:lnTo>
                      <a:pt x="504" y="972"/>
                    </a:lnTo>
                    <a:lnTo>
                      <a:pt x="510" y="984"/>
                    </a:lnTo>
                    <a:lnTo>
                      <a:pt x="516" y="990"/>
                    </a:lnTo>
                    <a:lnTo>
                      <a:pt x="516" y="978"/>
                    </a:lnTo>
                    <a:lnTo>
                      <a:pt x="522" y="966"/>
                    </a:lnTo>
                    <a:lnTo>
                      <a:pt x="522" y="954"/>
                    </a:lnTo>
                    <a:lnTo>
                      <a:pt x="528" y="942"/>
                    </a:lnTo>
                    <a:lnTo>
                      <a:pt x="528" y="930"/>
                    </a:lnTo>
                    <a:lnTo>
                      <a:pt x="522" y="918"/>
                    </a:lnTo>
                    <a:lnTo>
                      <a:pt x="516" y="912"/>
                    </a:lnTo>
                    <a:lnTo>
                      <a:pt x="516" y="906"/>
                    </a:lnTo>
                    <a:lnTo>
                      <a:pt x="498" y="912"/>
                    </a:lnTo>
                    <a:close/>
                    <a:moveTo>
                      <a:pt x="354" y="1050"/>
                    </a:moveTo>
                    <a:lnTo>
                      <a:pt x="354" y="1038"/>
                    </a:lnTo>
                    <a:lnTo>
                      <a:pt x="372" y="1020"/>
                    </a:lnTo>
                    <a:lnTo>
                      <a:pt x="372" y="1008"/>
                    </a:lnTo>
                    <a:lnTo>
                      <a:pt x="360" y="1002"/>
                    </a:lnTo>
                    <a:lnTo>
                      <a:pt x="354" y="990"/>
                    </a:lnTo>
                    <a:lnTo>
                      <a:pt x="348" y="984"/>
                    </a:lnTo>
                    <a:lnTo>
                      <a:pt x="336" y="978"/>
                    </a:lnTo>
                    <a:lnTo>
                      <a:pt x="336" y="966"/>
                    </a:lnTo>
                    <a:lnTo>
                      <a:pt x="330" y="960"/>
                    </a:lnTo>
                    <a:lnTo>
                      <a:pt x="324" y="960"/>
                    </a:lnTo>
                    <a:lnTo>
                      <a:pt x="318" y="954"/>
                    </a:lnTo>
                    <a:lnTo>
                      <a:pt x="300" y="954"/>
                    </a:lnTo>
                    <a:lnTo>
                      <a:pt x="294" y="948"/>
                    </a:lnTo>
                    <a:lnTo>
                      <a:pt x="270" y="936"/>
                    </a:lnTo>
                    <a:lnTo>
                      <a:pt x="258" y="936"/>
                    </a:lnTo>
                    <a:lnTo>
                      <a:pt x="240" y="954"/>
                    </a:lnTo>
                    <a:lnTo>
                      <a:pt x="204" y="972"/>
                    </a:lnTo>
                    <a:lnTo>
                      <a:pt x="234" y="1026"/>
                    </a:lnTo>
                    <a:lnTo>
                      <a:pt x="252" y="1014"/>
                    </a:lnTo>
                    <a:lnTo>
                      <a:pt x="252" y="1008"/>
                    </a:lnTo>
                    <a:lnTo>
                      <a:pt x="246" y="1002"/>
                    </a:lnTo>
                    <a:lnTo>
                      <a:pt x="246" y="990"/>
                    </a:lnTo>
                    <a:lnTo>
                      <a:pt x="252" y="990"/>
                    </a:lnTo>
                    <a:lnTo>
                      <a:pt x="264" y="1002"/>
                    </a:lnTo>
                    <a:lnTo>
                      <a:pt x="270" y="1014"/>
                    </a:lnTo>
                    <a:lnTo>
                      <a:pt x="276" y="1020"/>
                    </a:lnTo>
                    <a:lnTo>
                      <a:pt x="282" y="1032"/>
                    </a:lnTo>
                    <a:lnTo>
                      <a:pt x="282" y="1068"/>
                    </a:lnTo>
                    <a:lnTo>
                      <a:pt x="264" y="1074"/>
                    </a:lnTo>
                    <a:lnTo>
                      <a:pt x="264" y="1080"/>
                    </a:lnTo>
                    <a:lnTo>
                      <a:pt x="270" y="1086"/>
                    </a:lnTo>
                    <a:lnTo>
                      <a:pt x="270" y="1104"/>
                    </a:lnTo>
                    <a:lnTo>
                      <a:pt x="276" y="1116"/>
                    </a:lnTo>
                    <a:lnTo>
                      <a:pt x="282" y="1134"/>
                    </a:lnTo>
                    <a:lnTo>
                      <a:pt x="294" y="1146"/>
                    </a:lnTo>
                    <a:lnTo>
                      <a:pt x="300" y="1146"/>
                    </a:lnTo>
                    <a:lnTo>
                      <a:pt x="306" y="1140"/>
                    </a:lnTo>
                    <a:lnTo>
                      <a:pt x="306" y="1104"/>
                    </a:lnTo>
                    <a:lnTo>
                      <a:pt x="336" y="1116"/>
                    </a:lnTo>
                    <a:lnTo>
                      <a:pt x="336" y="1140"/>
                    </a:lnTo>
                    <a:lnTo>
                      <a:pt x="342" y="1146"/>
                    </a:lnTo>
                    <a:lnTo>
                      <a:pt x="342" y="1152"/>
                    </a:lnTo>
                    <a:lnTo>
                      <a:pt x="348" y="1152"/>
                    </a:lnTo>
                    <a:lnTo>
                      <a:pt x="348" y="1140"/>
                    </a:lnTo>
                    <a:lnTo>
                      <a:pt x="360" y="1128"/>
                    </a:lnTo>
                    <a:lnTo>
                      <a:pt x="366" y="1116"/>
                    </a:lnTo>
                    <a:lnTo>
                      <a:pt x="366" y="1110"/>
                    </a:lnTo>
                    <a:lnTo>
                      <a:pt x="360" y="1104"/>
                    </a:lnTo>
                    <a:lnTo>
                      <a:pt x="360" y="1074"/>
                    </a:lnTo>
                    <a:lnTo>
                      <a:pt x="354" y="1062"/>
                    </a:lnTo>
                    <a:lnTo>
                      <a:pt x="354" y="1050"/>
                    </a:lnTo>
                    <a:close/>
                    <a:moveTo>
                      <a:pt x="264" y="1026"/>
                    </a:moveTo>
                    <a:lnTo>
                      <a:pt x="246" y="1062"/>
                    </a:lnTo>
                    <a:lnTo>
                      <a:pt x="264" y="1056"/>
                    </a:lnTo>
                    <a:lnTo>
                      <a:pt x="264" y="1026"/>
                    </a:lnTo>
                    <a:close/>
                    <a:moveTo>
                      <a:pt x="624" y="618"/>
                    </a:moveTo>
                    <a:lnTo>
                      <a:pt x="636" y="618"/>
                    </a:lnTo>
                    <a:lnTo>
                      <a:pt x="636" y="594"/>
                    </a:lnTo>
                    <a:lnTo>
                      <a:pt x="630" y="594"/>
                    </a:lnTo>
                    <a:lnTo>
                      <a:pt x="612" y="570"/>
                    </a:lnTo>
                    <a:lnTo>
                      <a:pt x="606" y="582"/>
                    </a:lnTo>
                    <a:lnTo>
                      <a:pt x="618" y="600"/>
                    </a:lnTo>
                    <a:lnTo>
                      <a:pt x="624" y="618"/>
                    </a:lnTo>
                    <a:close/>
                    <a:moveTo>
                      <a:pt x="546" y="72"/>
                    </a:moveTo>
                    <a:lnTo>
                      <a:pt x="552" y="96"/>
                    </a:lnTo>
                    <a:lnTo>
                      <a:pt x="558" y="102"/>
                    </a:lnTo>
                    <a:lnTo>
                      <a:pt x="570" y="108"/>
                    </a:lnTo>
                    <a:lnTo>
                      <a:pt x="576" y="114"/>
                    </a:lnTo>
                    <a:lnTo>
                      <a:pt x="576" y="132"/>
                    </a:lnTo>
                    <a:lnTo>
                      <a:pt x="564" y="144"/>
                    </a:lnTo>
                    <a:lnTo>
                      <a:pt x="564" y="150"/>
                    </a:lnTo>
                    <a:lnTo>
                      <a:pt x="570" y="156"/>
                    </a:lnTo>
                    <a:lnTo>
                      <a:pt x="576" y="168"/>
                    </a:lnTo>
                    <a:lnTo>
                      <a:pt x="582" y="174"/>
                    </a:lnTo>
                    <a:lnTo>
                      <a:pt x="582" y="186"/>
                    </a:lnTo>
                    <a:lnTo>
                      <a:pt x="576" y="186"/>
                    </a:lnTo>
                    <a:lnTo>
                      <a:pt x="564" y="180"/>
                    </a:lnTo>
                    <a:lnTo>
                      <a:pt x="552" y="180"/>
                    </a:lnTo>
                    <a:lnTo>
                      <a:pt x="540" y="174"/>
                    </a:lnTo>
                    <a:lnTo>
                      <a:pt x="528" y="174"/>
                    </a:lnTo>
                    <a:lnTo>
                      <a:pt x="522" y="168"/>
                    </a:lnTo>
                    <a:lnTo>
                      <a:pt x="522" y="180"/>
                    </a:lnTo>
                    <a:lnTo>
                      <a:pt x="540" y="198"/>
                    </a:lnTo>
                    <a:lnTo>
                      <a:pt x="516" y="228"/>
                    </a:lnTo>
                    <a:lnTo>
                      <a:pt x="522" y="240"/>
                    </a:lnTo>
                    <a:lnTo>
                      <a:pt x="528" y="246"/>
                    </a:lnTo>
                    <a:lnTo>
                      <a:pt x="528" y="252"/>
                    </a:lnTo>
                    <a:lnTo>
                      <a:pt x="534" y="258"/>
                    </a:lnTo>
                    <a:lnTo>
                      <a:pt x="546" y="264"/>
                    </a:lnTo>
                    <a:lnTo>
                      <a:pt x="552" y="270"/>
                    </a:lnTo>
                    <a:lnTo>
                      <a:pt x="564" y="276"/>
                    </a:lnTo>
                    <a:lnTo>
                      <a:pt x="570" y="282"/>
                    </a:lnTo>
                    <a:lnTo>
                      <a:pt x="576" y="282"/>
                    </a:lnTo>
                    <a:lnTo>
                      <a:pt x="576" y="318"/>
                    </a:lnTo>
                    <a:lnTo>
                      <a:pt x="582" y="330"/>
                    </a:lnTo>
                    <a:lnTo>
                      <a:pt x="600" y="330"/>
                    </a:lnTo>
                    <a:lnTo>
                      <a:pt x="600" y="300"/>
                    </a:lnTo>
                    <a:lnTo>
                      <a:pt x="636" y="300"/>
                    </a:lnTo>
                    <a:lnTo>
                      <a:pt x="642" y="294"/>
                    </a:lnTo>
                    <a:lnTo>
                      <a:pt x="606" y="270"/>
                    </a:lnTo>
                    <a:lnTo>
                      <a:pt x="588" y="270"/>
                    </a:lnTo>
                    <a:lnTo>
                      <a:pt x="576" y="264"/>
                    </a:lnTo>
                    <a:lnTo>
                      <a:pt x="570" y="264"/>
                    </a:lnTo>
                    <a:lnTo>
                      <a:pt x="558" y="258"/>
                    </a:lnTo>
                    <a:lnTo>
                      <a:pt x="558" y="246"/>
                    </a:lnTo>
                    <a:lnTo>
                      <a:pt x="564" y="240"/>
                    </a:lnTo>
                    <a:lnTo>
                      <a:pt x="576" y="234"/>
                    </a:lnTo>
                    <a:lnTo>
                      <a:pt x="600" y="246"/>
                    </a:lnTo>
                    <a:lnTo>
                      <a:pt x="606" y="252"/>
                    </a:lnTo>
                    <a:lnTo>
                      <a:pt x="618" y="240"/>
                    </a:lnTo>
                    <a:lnTo>
                      <a:pt x="630" y="234"/>
                    </a:lnTo>
                    <a:lnTo>
                      <a:pt x="636" y="234"/>
                    </a:lnTo>
                    <a:lnTo>
                      <a:pt x="690" y="252"/>
                    </a:lnTo>
                    <a:lnTo>
                      <a:pt x="726" y="270"/>
                    </a:lnTo>
                    <a:lnTo>
                      <a:pt x="756" y="282"/>
                    </a:lnTo>
                    <a:lnTo>
                      <a:pt x="768" y="282"/>
                    </a:lnTo>
                    <a:lnTo>
                      <a:pt x="768" y="270"/>
                    </a:lnTo>
                    <a:lnTo>
                      <a:pt x="762" y="258"/>
                    </a:lnTo>
                    <a:lnTo>
                      <a:pt x="762" y="222"/>
                    </a:lnTo>
                    <a:lnTo>
                      <a:pt x="780" y="204"/>
                    </a:lnTo>
                    <a:lnTo>
                      <a:pt x="792" y="204"/>
                    </a:lnTo>
                    <a:lnTo>
                      <a:pt x="798" y="210"/>
                    </a:lnTo>
                    <a:lnTo>
                      <a:pt x="816" y="210"/>
                    </a:lnTo>
                    <a:lnTo>
                      <a:pt x="840" y="198"/>
                    </a:lnTo>
                    <a:lnTo>
                      <a:pt x="858" y="180"/>
                    </a:lnTo>
                    <a:lnTo>
                      <a:pt x="804" y="144"/>
                    </a:lnTo>
                    <a:lnTo>
                      <a:pt x="804" y="120"/>
                    </a:lnTo>
                    <a:lnTo>
                      <a:pt x="798" y="108"/>
                    </a:lnTo>
                    <a:lnTo>
                      <a:pt x="792" y="102"/>
                    </a:lnTo>
                    <a:lnTo>
                      <a:pt x="786" y="102"/>
                    </a:lnTo>
                    <a:lnTo>
                      <a:pt x="774" y="114"/>
                    </a:lnTo>
                    <a:lnTo>
                      <a:pt x="774" y="126"/>
                    </a:lnTo>
                    <a:lnTo>
                      <a:pt x="756" y="120"/>
                    </a:lnTo>
                    <a:lnTo>
                      <a:pt x="720" y="114"/>
                    </a:lnTo>
                    <a:lnTo>
                      <a:pt x="678" y="102"/>
                    </a:lnTo>
                    <a:lnTo>
                      <a:pt x="648" y="90"/>
                    </a:lnTo>
                    <a:lnTo>
                      <a:pt x="624" y="72"/>
                    </a:lnTo>
                    <a:lnTo>
                      <a:pt x="552" y="24"/>
                    </a:lnTo>
                    <a:lnTo>
                      <a:pt x="516" y="6"/>
                    </a:lnTo>
                    <a:lnTo>
                      <a:pt x="498" y="0"/>
                    </a:lnTo>
                    <a:lnTo>
                      <a:pt x="498" y="18"/>
                    </a:lnTo>
                    <a:lnTo>
                      <a:pt x="510" y="30"/>
                    </a:lnTo>
                    <a:lnTo>
                      <a:pt x="516" y="42"/>
                    </a:lnTo>
                    <a:lnTo>
                      <a:pt x="528" y="54"/>
                    </a:lnTo>
                    <a:lnTo>
                      <a:pt x="534" y="66"/>
                    </a:lnTo>
                    <a:lnTo>
                      <a:pt x="546" y="72"/>
                    </a:lnTo>
                    <a:close/>
                    <a:moveTo>
                      <a:pt x="282" y="1458"/>
                    </a:moveTo>
                    <a:lnTo>
                      <a:pt x="306" y="1458"/>
                    </a:lnTo>
                    <a:lnTo>
                      <a:pt x="276" y="1440"/>
                    </a:lnTo>
                    <a:lnTo>
                      <a:pt x="282" y="1458"/>
                    </a:lnTo>
                    <a:close/>
                    <a:moveTo>
                      <a:pt x="300" y="1386"/>
                    </a:moveTo>
                    <a:lnTo>
                      <a:pt x="312" y="1398"/>
                    </a:lnTo>
                    <a:lnTo>
                      <a:pt x="318" y="1398"/>
                    </a:lnTo>
                    <a:lnTo>
                      <a:pt x="330" y="1386"/>
                    </a:lnTo>
                    <a:lnTo>
                      <a:pt x="336" y="1386"/>
                    </a:lnTo>
                    <a:lnTo>
                      <a:pt x="342" y="1380"/>
                    </a:lnTo>
                    <a:lnTo>
                      <a:pt x="342" y="1368"/>
                    </a:lnTo>
                    <a:lnTo>
                      <a:pt x="336" y="1362"/>
                    </a:lnTo>
                    <a:lnTo>
                      <a:pt x="318" y="1362"/>
                    </a:lnTo>
                    <a:lnTo>
                      <a:pt x="306" y="1368"/>
                    </a:lnTo>
                    <a:lnTo>
                      <a:pt x="300" y="1380"/>
                    </a:lnTo>
                    <a:lnTo>
                      <a:pt x="300" y="1386"/>
                    </a:lnTo>
                    <a:close/>
                    <a:moveTo>
                      <a:pt x="312" y="1416"/>
                    </a:moveTo>
                    <a:lnTo>
                      <a:pt x="300" y="1416"/>
                    </a:lnTo>
                    <a:lnTo>
                      <a:pt x="300" y="1428"/>
                    </a:lnTo>
                    <a:lnTo>
                      <a:pt x="318" y="1428"/>
                    </a:lnTo>
                    <a:lnTo>
                      <a:pt x="318" y="1422"/>
                    </a:lnTo>
                    <a:lnTo>
                      <a:pt x="312" y="1416"/>
                    </a:lnTo>
                    <a:close/>
                    <a:moveTo>
                      <a:pt x="336" y="1200"/>
                    </a:moveTo>
                    <a:lnTo>
                      <a:pt x="336" y="1206"/>
                    </a:lnTo>
                    <a:lnTo>
                      <a:pt x="330" y="1206"/>
                    </a:lnTo>
                    <a:lnTo>
                      <a:pt x="318" y="1212"/>
                    </a:lnTo>
                    <a:lnTo>
                      <a:pt x="342" y="1230"/>
                    </a:lnTo>
                    <a:lnTo>
                      <a:pt x="342" y="1218"/>
                    </a:lnTo>
                    <a:lnTo>
                      <a:pt x="336" y="1206"/>
                    </a:lnTo>
                    <a:lnTo>
                      <a:pt x="336" y="1200"/>
                    </a:lnTo>
                    <a:close/>
                    <a:moveTo>
                      <a:pt x="366" y="1170"/>
                    </a:moveTo>
                    <a:lnTo>
                      <a:pt x="366" y="1182"/>
                    </a:lnTo>
                    <a:lnTo>
                      <a:pt x="360" y="1194"/>
                    </a:lnTo>
                    <a:lnTo>
                      <a:pt x="378" y="1224"/>
                    </a:lnTo>
                    <a:lnTo>
                      <a:pt x="378" y="1200"/>
                    </a:lnTo>
                    <a:lnTo>
                      <a:pt x="372" y="1194"/>
                    </a:lnTo>
                    <a:lnTo>
                      <a:pt x="372" y="1176"/>
                    </a:lnTo>
                    <a:lnTo>
                      <a:pt x="366" y="1170"/>
                    </a:lnTo>
                    <a:close/>
                    <a:moveTo>
                      <a:pt x="36" y="1698"/>
                    </a:moveTo>
                    <a:lnTo>
                      <a:pt x="54" y="1698"/>
                    </a:lnTo>
                    <a:lnTo>
                      <a:pt x="60" y="1692"/>
                    </a:lnTo>
                    <a:lnTo>
                      <a:pt x="72" y="1692"/>
                    </a:lnTo>
                    <a:lnTo>
                      <a:pt x="42" y="1680"/>
                    </a:lnTo>
                    <a:lnTo>
                      <a:pt x="36" y="1686"/>
                    </a:lnTo>
                    <a:lnTo>
                      <a:pt x="36" y="1698"/>
                    </a:lnTo>
                    <a:close/>
                    <a:moveTo>
                      <a:pt x="114" y="1662"/>
                    </a:moveTo>
                    <a:lnTo>
                      <a:pt x="96" y="1632"/>
                    </a:lnTo>
                    <a:lnTo>
                      <a:pt x="96" y="1662"/>
                    </a:lnTo>
                    <a:lnTo>
                      <a:pt x="102" y="1674"/>
                    </a:lnTo>
                    <a:lnTo>
                      <a:pt x="114" y="1680"/>
                    </a:lnTo>
                    <a:lnTo>
                      <a:pt x="120" y="1680"/>
                    </a:lnTo>
                    <a:lnTo>
                      <a:pt x="126" y="1674"/>
                    </a:lnTo>
                    <a:lnTo>
                      <a:pt x="126" y="1662"/>
                    </a:lnTo>
                    <a:lnTo>
                      <a:pt x="114" y="1662"/>
                    </a:lnTo>
                    <a:close/>
                    <a:moveTo>
                      <a:pt x="12" y="1686"/>
                    </a:moveTo>
                    <a:lnTo>
                      <a:pt x="6" y="1686"/>
                    </a:lnTo>
                    <a:lnTo>
                      <a:pt x="0" y="1692"/>
                    </a:lnTo>
                    <a:lnTo>
                      <a:pt x="0" y="1704"/>
                    </a:lnTo>
                    <a:lnTo>
                      <a:pt x="6" y="1710"/>
                    </a:lnTo>
                    <a:lnTo>
                      <a:pt x="12" y="1710"/>
                    </a:lnTo>
                    <a:lnTo>
                      <a:pt x="24" y="1698"/>
                    </a:lnTo>
                    <a:lnTo>
                      <a:pt x="24" y="1686"/>
                    </a:lnTo>
                    <a:lnTo>
                      <a:pt x="12" y="1686"/>
                    </a:lnTo>
                    <a:close/>
                    <a:moveTo>
                      <a:pt x="168" y="1536"/>
                    </a:moveTo>
                    <a:lnTo>
                      <a:pt x="168" y="1542"/>
                    </a:lnTo>
                    <a:lnTo>
                      <a:pt x="180" y="1548"/>
                    </a:lnTo>
                    <a:lnTo>
                      <a:pt x="186" y="1548"/>
                    </a:lnTo>
                    <a:lnTo>
                      <a:pt x="186" y="1536"/>
                    </a:lnTo>
                    <a:lnTo>
                      <a:pt x="180" y="1530"/>
                    </a:lnTo>
                    <a:lnTo>
                      <a:pt x="168" y="1530"/>
                    </a:lnTo>
                    <a:lnTo>
                      <a:pt x="168" y="1536"/>
                    </a:lnTo>
                    <a:close/>
                    <a:moveTo>
                      <a:pt x="264" y="1494"/>
                    </a:moveTo>
                    <a:lnTo>
                      <a:pt x="252" y="1518"/>
                    </a:lnTo>
                    <a:lnTo>
                      <a:pt x="246" y="1536"/>
                    </a:lnTo>
                    <a:lnTo>
                      <a:pt x="246" y="1548"/>
                    </a:lnTo>
                    <a:lnTo>
                      <a:pt x="240" y="1554"/>
                    </a:lnTo>
                    <a:lnTo>
                      <a:pt x="240" y="1560"/>
                    </a:lnTo>
                    <a:lnTo>
                      <a:pt x="258" y="1566"/>
                    </a:lnTo>
                    <a:lnTo>
                      <a:pt x="264" y="1554"/>
                    </a:lnTo>
                    <a:lnTo>
                      <a:pt x="264" y="1548"/>
                    </a:lnTo>
                    <a:lnTo>
                      <a:pt x="270" y="1542"/>
                    </a:lnTo>
                    <a:lnTo>
                      <a:pt x="270" y="1524"/>
                    </a:lnTo>
                    <a:lnTo>
                      <a:pt x="288" y="1506"/>
                    </a:lnTo>
                    <a:lnTo>
                      <a:pt x="282" y="1500"/>
                    </a:lnTo>
                    <a:lnTo>
                      <a:pt x="282" y="1494"/>
                    </a:lnTo>
                    <a:lnTo>
                      <a:pt x="276" y="1488"/>
                    </a:lnTo>
                    <a:lnTo>
                      <a:pt x="264" y="149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49" name="Israel"/>
              <p:cNvSpPr>
                <a:spLocks/>
              </p:cNvSpPr>
              <p:nvPr/>
            </p:nvSpPr>
            <p:spPr bwMode="auto">
              <a:xfrm>
                <a:off x="3257" y="1621"/>
                <a:ext cx="26" cy="82"/>
              </a:xfrm>
              <a:custGeom>
                <a:avLst/>
                <a:gdLst>
                  <a:gd name="T0" fmla="*/ 0 w 102"/>
                  <a:gd name="T1" fmla="*/ 2147483647 h 324"/>
                  <a:gd name="T2" fmla="*/ 2147483647 w 102"/>
                  <a:gd name="T3" fmla="*/ 2147483647 h 324"/>
                  <a:gd name="T4" fmla="*/ 2147483647 w 102"/>
                  <a:gd name="T5" fmla="*/ 2147483647 h 324"/>
                  <a:gd name="T6" fmla="*/ 2147483647 w 102"/>
                  <a:gd name="T7" fmla="*/ 2147483647 h 324"/>
                  <a:gd name="T8" fmla="*/ 2147483647 w 102"/>
                  <a:gd name="T9" fmla="*/ 2147483647 h 324"/>
                  <a:gd name="T10" fmla="*/ 2147483647 w 102"/>
                  <a:gd name="T11" fmla="*/ 2147483647 h 324"/>
                  <a:gd name="T12" fmla="*/ 2147483647 w 102"/>
                  <a:gd name="T13" fmla="*/ 2147483647 h 324"/>
                  <a:gd name="T14" fmla="*/ 2147483647 w 102"/>
                  <a:gd name="T15" fmla="*/ 2147483647 h 324"/>
                  <a:gd name="T16" fmla="*/ 2147483647 w 102"/>
                  <a:gd name="T17" fmla="*/ 2147483647 h 324"/>
                  <a:gd name="T18" fmla="*/ 2147483647 w 102"/>
                  <a:gd name="T19" fmla="*/ 2147483647 h 324"/>
                  <a:gd name="T20" fmla="*/ 2147483647 w 102"/>
                  <a:gd name="T21" fmla="*/ 2147483647 h 324"/>
                  <a:gd name="T22" fmla="*/ 2147483647 w 102"/>
                  <a:gd name="T23" fmla="*/ 2147483647 h 324"/>
                  <a:gd name="T24" fmla="*/ 2147483647 w 102"/>
                  <a:gd name="T25" fmla="*/ 2147483647 h 324"/>
                  <a:gd name="T26" fmla="*/ 2147483647 w 102"/>
                  <a:gd name="T27" fmla="*/ 2147483647 h 324"/>
                  <a:gd name="T28" fmla="*/ 2147483647 w 102"/>
                  <a:gd name="T29" fmla="*/ 2147483647 h 324"/>
                  <a:gd name="T30" fmla="*/ 2147483647 w 102"/>
                  <a:gd name="T31" fmla="*/ 2147483647 h 324"/>
                  <a:gd name="T32" fmla="*/ 2147483647 w 102"/>
                  <a:gd name="T33" fmla="*/ 2147483647 h 324"/>
                  <a:gd name="T34" fmla="*/ 2147483647 w 102"/>
                  <a:gd name="T35" fmla="*/ 2147483647 h 324"/>
                  <a:gd name="T36" fmla="*/ 2147483647 w 102"/>
                  <a:gd name="T37" fmla="*/ 2147483647 h 324"/>
                  <a:gd name="T38" fmla="*/ 2147483647 w 102"/>
                  <a:gd name="T39" fmla="*/ 2147483647 h 324"/>
                  <a:gd name="T40" fmla="*/ 2147483647 w 102"/>
                  <a:gd name="T41" fmla="*/ 2147483647 h 324"/>
                  <a:gd name="T42" fmla="*/ 2147483647 w 102"/>
                  <a:gd name="T43" fmla="*/ 2147483647 h 324"/>
                  <a:gd name="T44" fmla="*/ 2147483647 w 102"/>
                  <a:gd name="T45" fmla="*/ 2147483647 h 324"/>
                  <a:gd name="T46" fmla="*/ 2147483647 w 102"/>
                  <a:gd name="T47" fmla="*/ 2147483647 h 324"/>
                  <a:gd name="T48" fmla="*/ 2147483647 w 102"/>
                  <a:gd name="T49" fmla="*/ 0 h 324"/>
                  <a:gd name="T50" fmla="*/ 2147483647 w 102"/>
                  <a:gd name="T51" fmla="*/ 2147483647 h 324"/>
                  <a:gd name="T52" fmla="*/ 2147483647 w 102"/>
                  <a:gd name="T53" fmla="*/ 2147483647 h 324"/>
                  <a:gd name="T54" fmla="*/ 2147483647 w 102"/>
                  <a:gd name="T55" fmla="*/ 2147483647 h 324"/>
                  <a:gd name="T56" fmla="*/ 2147483647 w 102"/>
                  <a:gd name="T57" fmla="*/ 2147483647 h 324"/>
                  <a:gd name="T58" fmla="*/ 2147483647 w 102"/>
                  <a:gd name="T59" fmla="*/ 2147483647 h 324"/>
                  <a:gd name="T60" fmla="*/ 2147483647 w 102"/>
                  <a:gd name="T61" fmla="*/ 2147483647 h 324"/>
                  <a:gd name="T62" fmla="*/ 2147483647 w 102"/>
                  <a:gd name="T63" fmla="*/ 2147483647 h 324"/>
                  <a:gd name="T64" fmla="*/ 2147483647 w 102"/>
                  <a:gd name="T65" fmla="*/ 2147483647 h 324"/>
                  <a:gd name="T66" fmla="*/ 2147483647 w 102"/>
                  <a:gd name="T67" fmla="*/ 2147483647 h 324"/>
                  <a:gd name="T68" fmla="*/ 2147483647 w 102"/>
                  <a:gd name="T69" fmla="*/ 2147483647 h 324"/>
                  <a:gd name="T70" fmla="*/ 2147483647 w 102"/>
                  <a:gd name="T71" fmla="*/ 2147483647 h 324"/>
                  <a:gd name="T72" fmla="*/ 2147483647 w 102"/>
                  <a:gd name="T73" fmla="*/ 2147483647 h 324"/>
                  <a:gd name="T74" fmla="*/ 2147483647 w 102"/>
                  <a:gd name="T75" fmla="*/ 2147483647 h 324"/>
                  <a:gd name="T76" fmla="*/ 2147483647 w 102"/>
                  <a:gd name="T77" fmla="*/ 2147483647 h 324"/>
                  <a:gd name="T78" fmla="*/ 0 w 102"/>
                  <a:gd name="T79" fmla="*/ 2147483647 h 32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2"/>
                  <a:gd name="T121" fmla="*/ 0 h 324"/>
                  <a:gd name="T122" fmla="*/ 102 w 102"/>
                  <a:gd name="T123" fmla="*/ 324 h 32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2" h="324">
                    <a:moveTo>
                      <a:pt x="0" y="168"/>
                    </a:moveTo>
                    <a:lnTo>
                      <a:pt x="54" y="312"/>
                    </a:lnTo>
                    <a:lnTo>
                      <a:pt x="60" y="324"/>
                    </a:lnTo>
                    <a:lnTo>
                      <a:pt x="60" y="306"/>
                    </a:lnTo>
                    <a:lnTo>
                      <a:pt x="66" y="294"/>
                    </a:lnTo>
                    <a:lnTo>
                      <a:pt x="66" y="234"/>
                    </a:lnTo>
                    <a:lnTo>
                      <a:pt x="72" y="228"/>
                    </a:lnTo>
                    <a:lnTo>
                      <a:pt x="78" y="216"/>
                    </a:lnTo>
                    <a:lnTo>
                      <a:pt x="84" y="210"/>
                    </a:lnTo>
                    <a:lnTo>
                      <a:pt x="90" y="198"/>
                    </a:lnTo>
                    <a:lnTo>
                      <a:pt x="90" y="186"/>
                    </a:lnTo>
                    <a:lnTo>
                      <a:pt x="78" y="174"/>
                    </a:lnTo>
                    <a:lnTo>
                      <a:pt x="78" y="162"/>
                    </a:lnTo>
                    <a:lnTo>
                      <a:pt x="72" y="156"/>
                    </a:lnTo>
                    <a:lnTo>
                      <a:pt x="66" y="162"/>
                    </a:lnTo>
                    <a:lnTo>
                      <a:pt x="66" y="168"/>
                    </a:lnTo>
                    <a:lnTo>
                      <a:pt x="60" y="168"/>
                    </a:lnTo>
                    <a:lnTo>
                      <a:pt x="54" y="174"/>
                    </a:lnTo>
                    <a:lnTo>
                      <a:pt x="48" y="168"/>
                    </a:lnTo>
                    <a:lnTo>
                      <a:pt x="48" y="96"/>
                    </a:lnTo>
                    <a:lnTo>
                      <a:pt x="66" y="78"/>
                    </a:lnTo>
                    <a:lnTo>
                      <a:pt x="84" y="78"/>
                    </a:lnTo>
                    <a:lnTo>
                      <a:pt x="90" y="60"/>
                    </a:lnTo>
                    <a:lnTo>
                      <a:pt x="84" y="18"/>
                    </a:lnTo>
                    <a:lnTo>
                      <a:pt x="102" y="0"/>
                    </a:lnTo>
                    <a:lnTo>
                      <a:pt x="78" y="6"/>
                    </a:lnTo>
                    <a:lnTo>
                      <a:pt x="78" y="18"/>
                    </a:lnTo>
                    <a:lnTo>
                      <a:pt x="72" y="30"/>
                    </a:lnTo>
                    <a:lnTo>
                      <a:pt x="66" y="36"/>
                    </a:lnTo>
                    <a:lnTo>
                      <a:pt x="60" y="36"/>
                    </a:lnTo>
                    <a:lnTo>
                      <a:pt x="54" y="30"/>
                    </a:lnTo>
                    <a:lnTo>
                      <a:pt x="42" y="54"/>
                    </a:lnTo>
                    <a:lnTo>
                      <a:pt x="30" y="60"/>
                    </a:lnTo>
                    <a:lnTo>
                      <a:pt x="36" y="72"/>
                    </a:lnTo>
                    <a:lnTo>
                      <a:pt x="36" y="84"/>
                    </a:lnTo>
                    <a:lnTo>
                      <a:pt x="42" y="90"/>
                    </a:lnTo>
                    <a:lnTo>
                      <a:pt x="42" y="96"/>
                    </a:lnTo>
                    <a:lnTo>
                      <a:pt x="18" y="138"/>
                    </a:lnTo>
                    <a:lnTo>
                      <a:pt x="18" y="156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50" name="Iraq"/>
              <p:cNvSpPr>
                <a:spLocks/>
              </p:cNvSpPr>
              <p:nvPr/>
            </p:nvSpPr>
            <p:spPr bwMode="auto">
              <a:xfrm>
                <a:off x="3332" y="1541"/>
                <a:ext cx="175" cy="169"/>
              </a:xfrm>
              <a:custGeom>
                <a:avLst/>
                <a:gdLst>
                  <a:gd name="T0" fmla="*/ 2147483647 w 684"/>
                  <a:gd name="T1" fmla="*/ 2147483647 h 660"/>
                  <a:gd name="T2" fmla="*/ 2147483647 w 684"/>
                  <a:gd name="T3" fmla="*/ 2147483647 h 660"/>
                  <a:gd name="T4" fmla="*/ 2147483647 w 684"/>
                  <a:gd name="T5" fmla="*/ 2147483647 h 660"/>
                  <a:gd name="T6" fmla="*/ 2147483647 w 684"/>
                  <a:gd name="T7" fmla="*/ 2147483647 h 660"/>
                  <a:gd name="T8" fmla="*/ 2147483647 w 684"/>
                  <a:gd name="T9" fmla="*/ 2147483647 h 660"/>
                  <a:gd name="T10" fmla="*/ 2147483647 w 684"/>
                  <a:gd name="T11" fmla="*/ 2147483647 h 660"/>
                  <a:gd name="T12" fmla="*/ 2147483647 w 684"/>
                  <a:gd name="T13" fmla="*/ 2147483647 h 660"/>
                  <a:gd name="T14" fmla="*/ 2147483647 w 684"/>
                  <a:gd name="T15" fmla="*/ 2147483647 h 660"/>
                  <a:gd name="T16" fmla="*/ 2147483647 w 684"/>
                  <a:gd name="T17" fmla="*/ 2147483647 h 660"/>
                  <a:gd name="T18" fmla="*/ 2147483647 w 684"/>
                  <a:gd name="T19" fmla="*/ 2147483647 h 660"/>
                  <a:gd name="T20" fmla="*/ 2147483647 w 684"/>
                  <a:gd name="T21" fmla="*/ 2147483647 h 660"/>
                  <a:gd name="T22" fmla="*/ 2147483647 w 684"/>
                  <a:gd name="T23" fmla="*/ 2147483647 h 660"/>
                  <a:gd name="T24" fmla="*/ 2147483647 w 684"/>
                  <a:gd name="T25" fmla="*/ 2147483647 h 660"/>
                  <a:gd name="T26" fmla="*/ 2147483647 w 684"/>
                  <a:gd name="T27" fmla="*/ 2147483647 h 660"/>
                  <a:gd name="T28" fmla="*/ 2147483647 w 684"/>
                  <a:gd name="T29" fmla="*/ 2147483647 h 660"/>
                  <a:gd name="T30" fmla="*/ 2147483647 w 684"/>
                  <a:gd name="T31" fmla="*/ 2147483647 h 660"/>
                  <a:gd name="T32" fmla="*/ 2147483647 w 684"/>
                  <a:gd name="T33" fmla="*/ 2147483647 h 660"/>
                  <a:gd name="T34" fmla="*/ 2147483647 w 684"/>
                  <a:gd name="T35" fmla="*/ 2147483647 h 660"/>
                  <a:gd name="T36" fmla="*/ 2147483647 w 684"/>
                  <a:gd name="T37" fmla="*/ 2147483647 h 660"/>
                  <a:gd name="T38" fmla="*/ 2147483647 w 684"/>
                  <a:gd name="T39" fmla="*/ 2147483647 h 660"/>
                  <a:gd name="T40" fmla="*/ 2147483647 w 684"/>
                  <a:gd name="T41" fmla="*/ 2147483647 h 660"/>
                  <a:gd name="T42" fmla="*/ 2147483647 w 684"/>
                  <a:gd name="T43" fmla="*/ 2147483647 h 660"/>
                  <a:gd name="T44" fmla="*/ 2147483647 w 684"/>
                  <a:gd name="T45" fmla="*/ 2147483647 h 660"/>
                  <a:gd name="T46" fmla="*/ 2147483647 w 684"/>
                  <a:gd name="T47" fmla="*/ 2147483647 h 660"/>
                  <a:gd name="T48" fmla="*/ 2147483647 w 684"/>
                  <a:gd name="T49" fmla="*/ 2147483647 h 660"/>
                  <a:gd name="T50" fmla="*/ 2147483647 w 684"/>
                  <a:gd name="T51" fmla="*/ 2147483647 h 660"/>
                  <a:gd name="T52" fmla="*/ 2147483647 w 684"/>
                  <a:gd name="T53" fmla="*/ 0 h 660"/>
                  <a:gd name="T54" fmla="*/ 2147483647 w 684"/>
                  <a:gd name="T55" fmla="*/ 2147483647 h 660"/>
                  <a:gd name="T56" fmla="*/ 2147483647 w 684"/>
                  <a:gd name="T57" fmla="*/ 2147483647 h 660"/>
                  <a:gd name="T58" fmla="*/ 2147483647 w 684"/>
                  <a:gd name="T59" fmla="*/ 0 h 660"/>
                  <a:gd name="T60" fmla="*/ 2147483647 w 684"/>
                  <a:gd name="T61" fmla="*/ 2147483647 h 660"/>
                  <a:gd name="T62" fmla="*/ 2147483647 w 684"/>
                  <a:gd name="T63" fmla="*/ 2147483647 h 660"/>
                  <a:gd name="T64" fmla="*/ 2147483647 w 684"/>
                  <a:gd name="T65" fmla="*/ 2147483647 h 660"/>
                  <a:gd name="T66" fmla="*/ 2147483647 w 684"/>
                  <a:gd name="T67" fmla="*/ 2147483647 h 660"/>
                  <a:gd name="T68" fmla="*/ 2147483647 w 684"/>
                  <a:gd name="T69" fmla="*/ 2147483647 h 660"/>
                  <a:gd name="T70" fmla="*/ 2147483647 w 684"/>
                  <a:gd name="T71" fmla="*/ 2147483647 h 660"/>
                  <a:gd name="T72" fmla="*/ 2147483647 w 684"/>
                  <a:gd name="T73" fmla="*/ 2147483647 h 660"/>
                  <a:gd name="T74" fmla="*/ 2147483647 w 684"/>
                  <a:gd name="T75" fmla="*/ 2147483647 h 660"/>
                  <a:gd name="T76" fmla="*/ 2147483647 w 684"/>
                  <a:gd name="T77" fmla="*/ 2147483647 h 660"/>
                  <a:gd name="T78" fmla="*/ 2147483647 w 684"/>
                  <a:gd name="T79" fmla="*/ 2147483647 h 660"/>
                  <a:gd name="T80" fmla="*/ 2147483647 w 684"/>
                  <a:gd name="T81" fmla="*/ 2147483647 h 660"/>
                  <a:gd name="T82" fmla="*/ 2147483647 w 684"/>
                  <a:gd name="T83" fmla="*/ 2147483647 h 660"/>
                  <a:gd name="T84" fmla="*/ 2147483647 w 684"/>
                  <a:gd name="T85" fmla="*/ 2147483647 h 660"/>
                  <a:gd name="T86" fmla="*/ 0 w 684"/>
                  <a:gd name="T87" fmla="*/ 2147483647 h 660"/>
                  <a:gd name="T88" fmla="*/ 2147483647 w 684"/>
                  <a:gd name="T89" fmla="*/ 2147483647 h 660"/>
                  <a:gd name="T90" fmla="*/ 2147483647 w 684"/>
                  <a:gd name="T91" fmla="*/ 2147483647 h 660"/>
                  <a:gd name="T92" fmla="*/ 2147483647 w 684"/>
                  <a:gd name="T93" fmla="*/ 2147483647 h 660"/>
                  <a:gd name="T94" fmla="*/ 2147483647 w 684"/>
                  <a:gd name="T95" fmla="*/ 2147483647 h 660"/>
                  <a:gd name="T96" fmla="*/ 2147483647 w 684"/>
                  <a:gd name="T97" fmla="*/ 2147483647 h 660"/>
                  <a:gd name="T98" fmla="*/ 2147483647 w 684"/>
                  <a:gd name="T99" fmla="*/ 2147483647 h 660"/>
                  <a:gd name="T100" fmla="*/ 2147483647 w 684"/>
                  <a:gd name="T101" fmla="*/ 2147483647 h 660"/>
                  <a:gd name="T102" fmla="*/ 2147483647 w 684"/>
                  <a:gd name="T103" fmla="*/ 2147483647 h 660"/>
                  <a:gd name="T104" fmla="*/ 2147483647 w 684"/>
                  <a:gd name="T105" fmla="*/ 2147483647 h 660"/>
                  <a:gd name="T106" fmla="*/ 2147483647 w 684"/>
                  <a:gd name="T107" fmla="*/ 2147483647 h 660"/>
                  <a:gd name="T108" fmla="*/ 2147483647 w 684"/>
                  <a:gd name="T109" fmla="*/ 2147483647 h 660"/>
                  <a:gd name="T110" fmla="*/ 2147483647 w 684"/>
                  <a:gd name="T111" fmla="*/ 2147483647 h 660"/>
                  <a:gd name="T112" fmla="*/ 2147483647 w 684"/>
                  <a:gd name="T113" fmla="*/ 2147483647 h 660"/>
                  <a:gd name="T114" fmla="*/ 2147483647 w 684"/>
                  <a:gd name="T115" fmla="*/ 2147483647 h 66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84"/>
                  <a:gd name="T175" fmla="*/ 0 h 660"/>
                  <a:gd name="T176" fmla="*/ 684 w 684"/>
                  <a:gd name="T177" fmla="*/ 660 h 66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84" h="660">
                    <a:moveTo>
                      <a:pt x="678" y="564"/>
                    </a:moveTo>
                    <a:lnTo>
                      <a:pt x="666" y="552"/>
                    </a:lnTo>
                    <a:lnTo>
                      <a:pt x="654" y="546"/>
                    </a:lnTo>
                    <a:lnTo>
                      <a:pt x="648" y="516"/>
                    </a:lnTo>
                    <a:lnTo>
                      <a:pt x="642" y="516"/>
                    </a:lnTo>
                    <a:lnTo>
                      <a:pt x="636" y="510"/>
                    </a:lnTo>
                    <a:lnTo>
                      <a:pt x="624" y="504"/>
                    </a:lnTo>
                    <a:lnTo>
                      <a:pt x="618" y="498"/>
                    </a:lnTo>
                    <a:lnTo>
                      <a:pt x="618" y="462"/>
                    </a:lnTo>
                    <a:lnTo>
                      <a:pt x="624" y="450"/>
                    </a:lnTo>
                    <a:lnTo>
                      <a:pt x="624" y="438"/>
                    </a:lnTo>
                    <a:lnTo>
                      <a:pt x="594" y="402"/>
                    </a:lnTo>
                    <a:lnTo>
                      <a:pt x="588" y="390"/>
                    </a:lnTo>
                    <a:lnTo>
                      <a:pt x="582" y="384"/>
                    </a:lnTo>
                    <a:lnTo>
                      <a:pt x="564" y="384"/>
                    </a:lnTo>
                    <a:lnTo>
                      <a:pt x="546" y="366"/>
                    </a:lnTo>
                    <a:lnTo>
                      <a:pt x="534" y="360"/>
                    </a:lnTo>
                    <a:lnTo>
                      <a:pt x="528" y="354"/>
                    </a:lnTo>
                    <a:lnTo>
                      <a:pt x="504" y="354"/>
                    </a:lnTo>
                    <a:lnTo>
                      <a:pt x="504" y="312"/>
                    </a:lnTo>
                    <a:lnTo>
                      <a:pt x="498" y="312"/>
                    </a:lnTo>
                    <a:lnTo>
                      <a:pt x="492" y="306"/>
                    </a:lnTo>
                    <a:lnTo>
                      <a:pt x="468" y="294"/>
                    </a:lnTo>
                    <a:lnTo>
                      <a:pt x="456" y="282"/>
                    </a:lnTo>
                    <a:lnTo>
                      <a:pt x="444" y="276"/>
                    </a:lnTo>
                    <a:lnTo>
                      <a:pt x="438" y="270"/>
                    </a:lnTo>
                    <a:lnTo>
                      <a:pt x="438" y="264"/>
                    </a:lnTo>
                    <a:lnTo>
                      <a:pt x="444" y="252"/>
                    </a:lnTo>
                    <a:lnTo>
                      <a:pt x="450" y="246"/>
                    </a:lnTo>
                    <a:lnTo>
                      <a:pt x="438" y="234"/>
                    </a:lnTo>
                    <a:lnTo>
                      <a:pt x="438" y="228"/>
                    </a:lnTo>
                    <a:lnTo>
                      <a:pt x="450" y="216"/>
                    </a:lnTo>
                    <a:lnTo>
                      <a:pt x="462" y="216"/>
                    </a:lnTo>
                    <a:lnTo>
                      <a:pt x="462" y="186"/>
                    </a:lnTo>
                    <a:lnTo>
                      <a:pt x="468" y="186"/>
                    </a:lnTo>
                    <a:lnTo>
                      <a:pt x="480" y="174"/>
                    </a:lnTo>
                    <a:lnTo>
                      <a:pt x="480" y="168"/>
                    </a:lnTo>
                    <a:lnTo>
                      <a:pt x="474" y="156"/>
                    </a:lnTo>
                    <a:lnTo>
                      <a:pt x="462" y="144"/>
                    </a:lnTo>
                    <a:lnTo>
                      <a:pt x="462" y="138"/>
                    </a:lnTo>
                    <a:lnTo>
                      <a:pt x="480" y="120"/>
                    </a:lnTo>
                    <a:lnTo>
                      <a:pt x="480" y="114"/>
                    </a:lnTo>
                    <a:lnTo>
                      <a:pt x="468" y="114"/>
                    </a:lnTo>
                    <a:lnTo>
                      <a:pt x="456" y="120"/>
                    </a:lnTo>
                    <a:lnTo>
                      <a:pt x="450" y="126"/>
                    </a:lnTo>
                    <a:lnTo>
                      <a:pt x="438" y="108"/>
                    </a:lnTo>
                    <a:lnTo>
                      <a:pt x="414" y="102"/>
                    </a:lnTo>
                    <a:lnTo>
                      <a:pt x="414" y="84"/>
                    </a:lnTo>
                    <a:lnTo>
                      <a:pt x="402" y="72"/>
                    </a:lnTo>
                    <a:lnTo>
                      <a:pt x="378" y="24"/>
                    </a:lnTo>
                    <a:lnTo>
                      <a:pt x="378" y="12"/>
                    </a:lnTo>
                    <a:lnTo>
                      <a:pt x="336" y="24"/>
                    </a:lnTo>
                    <a:lnTo>
                      <a:pt x="336" y="6"/>
                    </a:lnTo>
                    <a:lnTo>
                      <a:pt x="330" y="0"/>
                    </a:lnTo>
                    <a:lnTo>
                      <a:pt x="306" y="0"/>
                    </a:lnTo>
                    <a:lnTo>
                      <a:pt x="306" y="6"/>
                    </a:lnTo>
                    <a:lnTo>
                      <a:pt x="300" y="12"/>
                    </a:lnTo>
                    <a:lnTo>
                      <a:pt x="288" y="12"/>
                    </a:lnTo>
                    <a:lnTo>
                      <a:pt x="276" y="0"/>
                    </a:lnTo>
                    <a:lnTo>
                      <a:pt x="234" y="0"/>
                    </a:lnTo>
                    <a:lnTo>
                      <a:pt x="234" y="12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204" y="36"/>
                    </a:lnTo>
                    <a:lnTo>
                      <a:pt x="198" y="48"/>
                    </a:lnTo>
                    <a:lnTo>
                      <a:pt x="192" y="54"/>
                    </a:lnTo>
                    <a:lnTo>
                      <a:pt x="180" y="54"/>
                    </a:lnTo>
                    <a:lnTo>
                      <a:pt x="168" y="60"/>
                    </a:lnTo>
                    <a:lnTo>
                      <a:pt x="156" y="60"/>
                    </a:lnTo>
                    <a:lnTo>
                      <a:pt x="150" y="66"/>
                    </a:lnTo>
                    <a:lnTo>
                      <a:pt x="144" y="78"/>
                    </a:lnTo>
                    <a:lnTo>
                      <a:pt x="144" y="90"/>
                    </a:lnTo>
                    <a:lnTo>
                      <a:pt x="150" y="102"/>
                    </a:lnTo>
                    <a:lnTo>
                      <a:pt x="156" y="108"/>
                    </a:lnTo>
                    <a:lnTo>
                      <a:pt x="156" y="120"/>
                    </a:lnTo>
                    <a:lnTo>
                      <a:pt x="162" y="132"/>
                    </a:lnTo>
                    <a:lnTo>
                      <a:pt x="162" y="162"/>
                    </a:lnTo>
                    <a:lnTo>
                      <a:pt x="156" y="174"/>
                    </a:lnTo>
                    <a:lnTo>
                      <a:pt x="150" y="192"/>
                    </a:lnTo>
                    <a:lnTo>
                      <a:pt x="150" y="198"/>
                    </a:lnTo>
                    <a:lnTo>
                      <a:pt x="168" y="216"/>
                    </a:lnTo>
                    <a:lnTo>
                      <a:pt x="168" y="222"/>
                    </a:lnTo>
                    <a:lnTo>
                      <a:pt x="162" y="228"/>
                    </a:lnTo>
                    <a:lnTo>
                      <a:pt x="138" y="240"/>
                    </a:lnTo>
                    <a:lnTo>
                      <a:pt x="78" y="264"/>
                    </a:lnTo>
                    <a:lnTo>
                      <a:pt x="66" y="270"/>
                    </a:lnTo>
                    <a:lnTo>
                      <a:pt x="6" y="318"/>
                    </a:lnTo>
                    <a:lnTo>
                      <a:pt x="0" y="318"/>
                    </a:lnTo>
                    <a:lnTo>
                      <a:pt x="0" y="324"/>
                    </a:lnTo>
                    <a:lnTo>
                      <a:pt x="24" y="366"/>
                    </a:lnTo>
                    <a:lnTo>
                      <a:pt x="24" y="384"/>
                    </a:lnTo>
                    <a:lnTo>
                      <a:pt x="48" y="402"/>
                    </a:lnTo>
                    <a:lnTo>
                      <a:pt x="48" y="414"/>
                    </a:lnTo>
                    <a:lnTo>
                      <a:pt x="60" y="426"/>
                    </a:lnTo>
                    <a:lnTo>
                      <a:pt x="126" y="426"/>
                    </a:lnTo>
                    <a:lnTo>
                      <a:pt x="156" y="456"/>
                    </a:lnTo>
                    <a:lnTo>
                      <a:pt x="168" y="462"/>
                    </a:lnTo>
                    <a:lnTo>
                      <a:pt x="180" y="474"/>
                    </a:lnTo>
                    <a:lnTo>
                      <a:pt x="228" y="498"/>
                    </a:lnTo>
                    <a:lnTo>
                      <a:pt x="234" y="504"/>
                    </a:lnTo>
                    <a:lnTo>
                      <a:pt x="246" y="510"/>
                    </a:lnTo>
                    <a:lnTo>
                      <a:pt x="438" y="654"/>
                    </a:lnTo>
                    <a:lnTo>
                      <a:pt x="522" y="654"/>
                    </a:lnTo>
                    <a:lnTo>
                      <a:pt x="570" y="660"/>
                    </a:lnTo>
                    <a:lnTo>
                      <a:pt x="564" y="660"/>
                    </a:lnTo>
                    <a:lnTo>
                      <a:pt x="570" y="654"/>
                    </a:lnTo>
                    <a:lnTo>
                      <a:pt x="588" y="618"/>
                    </a:lnTo>
                    <a:lnTo>
                      <a:pt x="588" y="606"/>
                    </a:lnTo>
                    <a:lnTo>
                      <a:pt x="594" y="600"/>
                    </a:lnTo>
                    <a:lnTo>
                      <a:pt x="600" y="588"/>
                    </a:lnTo>
                    <a:lnTo>
                      <a:pt x="648" y="588"/>
                    </a:lnTo>
                    <a:lnTo>
                      <a:pt x="654" y="594"/>
                    </a:lnTo>
                    <a:lnTo>
                      <a:pt x="678" y="582"/>
                    </a:lnTo>
                    <a:lnTo>
                      <a:pt x="684" y="576"/>
                    </a:lnTo>
                    <a:lnTo>
                      <a:pt x="678" y="570"/>
                    </a:lnTo>
                    <a:lnTo>
                      <a:pt x="678" y="56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51" name="Iran"/>
              <p:cNvSpPr>
                <a:spLocks/>
              </p:cNvSpPr>
              <p:nvPr/>
            </p:nvSpPr>
            <p:spPr bwMode="auto">
              <a:xfrm>
                <a:off x="3407" y="1490"/>
                <a:ext cx="368" cy="302"/>
              </a:xfrm>
              <a:custGeom>
                <a:avLst/>
                <a:gdLst>
                  <a:gd name="T0" fmla="*/ 2147483647 w 1440"/>
                  <a:gd name="T1" fmla="*/ 2147483647 h 1182"/>
                  <a:gd name="T2" fmla="*/ 2147483647 w 1440"/>
                  <a:gd name="T3" fmla="*/ 2147483647 h 1182"/>
                  <a:gd name="T4" fmla="*/ 2147483647 w 1440"/>
                  <a:gd name="T5" fmla="*/ 2147483647 h 1182"/>
                  <a:gd name="T6" fmla="*/ 2147483647 w 1440"/>
                  <a:gd name="T7" fmla="*/ 2147483647 h 1182"/>
                  <a:gd name="T8" fmla="*/ 2147483647 w 1440"/>
                  <a:gd name="T9" fmla="*/ 2147483647 h 1182"/>
                  <a:gd name="T10" fmla="*/ 2147483647 w 1440"/>
                  <a:gd name="T11" fmla="*/ 2147483647 h 1182"/>
                  <a:gd name="T12" fmla="*/ 2147483647 w 1440"/>
                  <a:gd name="T13" fmla="*/ 2147483647 h 1182"/>
                  <a:gd name="T14" fmla="*/ 2147483647 w 1440"/>
                  <a:gd name="T15" fmla="*/ 2147483647 h 1182"/>
                  <a:gd name="T16" fmla="*/ 2147483647 w 1440"/>
                  <a:gd name="T17" fmla="*/ 2147483647 h 1182"/>
                  <a:gd name="T18" fmla="*/ 2147483647 w 1440"/>
                  <a:gd name="T19" fmla="*/ 2147483647 h 1182"/>
                  <a:gd name="T20" fmla="*/ 2147483647 w 1440"/>
                  <a:gd name="T21" fmla="*/ 2147483647 h 1182"/>
                  <a:gd name="T22" fmla="*/ 2147483647 w 1440"/>
                  <a:gd name="T23" fmla="*/ 2147483647 h 1182"/>
                  <a:gd name="T24" fmla="*/ 2147483647 w 1440"/>
                  <a:gd name="T25" fmla="*/ 2147483647 h 1182"/>
                  <a:gd name="T26" fmla="*/ 2147483647 w 1440"/>
                  <a:gd name="T27" fmla="*/ 2147483647 h 1182"/>
                  <a:gd name="T28" fmla="*/ 2147483647 w 1440"/>
                  <a:gd name="T29" fmla="*/ 2147483647 h 1182"/>
                  <a:gd name="T30" fmla="*/ 2147483647 w 1440"/>
                  <a:gd name="T31" fmla="*/ 2147483647 h 1182"/>
                  <a:gd name="T32" fmla="*/ 2147483647 w 1440"/>
                  <a:gd name="T33" fmla="*/ 2147483647 h 1182"/>
                  <a:gd name="T34" fmla="*/ 2147483647 w 1440"/>
                  <a:gd name="T35" fmla="*/ 2147483647 h 1182"/>
                  <a:gd name="T36" fmla="*/ 2147483647 w 1440"/>
                  <a:gd name="T37" fmla="*/ 2147483647 h 1182"/>
                  <a:gd name="T38" fmla="*/ 2147483647 w 1440"/>
                  <a:gd name="T39" fmla="*/ 2147483647 h 1182"/>
                  <a:gd name="T40" fmla="*/ 2147483647 w 1440"/>
                  <a:gd name="T41" fmla="*/ 2147483647 h 1182"/>
                  <a:gd name="T42" fmla="*/ 2147483647 w 1440"/>
                  <a:gd name="T43" fmla="*/ 2147483647 h 1182"/>
                  <a:gd name="T44" fmla="*/ 2147483647 w 1440"/>
                  <a:gd name="T45" fmla="*/ 2147483647 h 1182"/>
                  <a:gd name="T46" fmla="*/ 2147483647 w 1440"/>
                  <a:gd name="T47" fmla="*/ 2147483647 h 1182"/>
                  <a:gd name="T48" fmla="*/ 2147483647 w 1440"/>
                  <a:gd name="T49" fmla="*/ 2147483647 h 1182"/>
                  <a:gd name="T50" fmla="*/ 2147483647 w 1440"/>
                  <a:gd name="T51" fmla="*/ 2147483647 h 1182"/>
                  <a:gd name="T52" fmla="*/ 2147483647 w 1440"/>
                  <a:gd name="T53" fmla="*/ 2147483647 h 1182"/>
                  <a:gd name="T54" fmla="*/ 2147483647 w 1440"/>
                  <a:gd name="T55" fmla="*/ 2147483647 h 1182"/>
                  <a:gd name="T56" fmla="*/ 2147483647 w 1440"/>
                  <a:gd name="T57" fmla="*/ 2147483647 h 1182"/>
                  <a:gd name="T58" fmla="*/ 2147483647 w 1440"/>
                  <a:gd name="T59" fmla="*/ 2147483647 h 1182"/>
                  <a:gd name="T60" fmla="*/ 2147483647 w 1440"/>
                  <a:gd name="T61" fmla="*/ 0 h 1182"/>
                  <a:gd name="T62" fmla="*/ 2147483647 w 1440"/>
                  <a:gd name="T63" fmla="*/ 2147483647 h 1182"/>
                  <a:gd name="T64" fmla="*/ 2147483647 w 1440"/>
                  <a:gd name="T65" fmla="*/ 2147483647 h 1182"/>
                  <a:gd name="T66" fmla="*/ 2147483647 w 1440"/>
                  <a:gd name="T67" fmla="*/ 2147483647 h 1182"/>
                  <a:gd name="T68" fmla="*/ 2147483647 w 1440"/>
                  <a:gd name="T69" fmla="*/ 2147483647 h 1182"/>
                  <a:gd name="T70" fmla="*/ 2147483647 w 1440"/>
                  <a:gd name="T71" fmla="*/ 2147483647 h 1182"/>
                  <a:gd name="T72" fmla="*/ 2147483647 w 1440"/>
                  <a:gd name="T73" fmla="*/ 2147483647 h 1182"/>
                  <a:gd name="T74" fmla="*/ 2147483647 w 1440"/>
                  <a:gd name="T75" fmla="*/ 2147483647 h 1182"/>
                  <a:gd name="T76" fmla="*/ 2147483647 w 1440"/>
                  <a:gd name="T77" fmla="*/ 2147483647 h 1182"/>
                  <a:gd name="T78" fmla="*/ 2147483647 w 1440"/>
                  <a:gd name="T79" fmla="*/ 2147483647 h 1182"/>
                  <a:gd name="T80" fmla="*/ 2147483647 w 1440"/>
                  <a:gd name="T81" fmla="*/ 2147483647 h 1182"/>
                  <a:gd name="T82" fmla="*/ 2147483647 w 1440"/>
                  <a:gd name="T83" fmla="*/ 2147483647 h 1182"/>
                  <a:gd name="T84" fmla="*/ 2147483647 w 1440"/>
                  <a:gd name="T85" fmla="*/ 2147483647 h 1182"/>
                  <a:gd name="T86" fmla="*/ 2147483647 w 1440"/>
                  <a:gd name="T87" fmla="*/ 2147483647 h 1182"/>
                  <a:gd name="T88" fmla="*/ 2147483647 w 1440"/>
                  <a:gd name="T89" fmla="*/ 2147483647 h 1182"/>
                  <a:gd name="T90" fmla="*/ 2147483647 w 1440"/>
                  <a:gd name="T91" fmla="*/ 2147483647 h 1182"/>
                  <a:gd name="T92" fmla="*/ 2147483647 w 1440"/>
                  <a:gd name="T93" fmla="*/ 2147483647 h 1182"/>
                  <a:gd name="T94" fmla="*/ 2147483647 w 1440"/>
                  <a:gd name="T95" fmla="*/ 2147483647 h 1182"/>
                  <a:gd name="T96" fmla="*/ 2147483647 w 1440"/>
                  <a:gd name="T97" fmla="*/ 2147483647 h 1182"/>
                  <a:gd name="T98" fmla="*/ 2147483647 w 1440"/>
                  <a:gd name="T99" fmla="*/ 2147483647 h 1182"/>
                  <a:gd name="T100" fmla="*/ 2147483647 w 1440"/>
                  <a:gd name="T101" fmla="*/ 2147483647 h 1182"/>
                  <a:gd name="T102" fmla="*/ 2147483647 w 1440"/>
                  <a:gd name="T103" fmla="*/ 2147483647 h 1182"/>
                  <a:gd name="T104" fmla="*/ 2147483647 w 1440"/>
                  <a:gd name="T105" fmla="*/ 2147483647 h 1182"/>
                  <a:gd name="T106" fmla="*/ 2147483647 w 1440"/>
                  <a:gd name="T107" fmla="*/ 2147483647 h 1182"/>
                  <a:gd name="T108" fmla="*/ 2147483647 w 1440"/>
                  <a:gd name="T109" fmla="*/ 2147483647 h 1182"/>
                  <a:gd name="T110" fmla="*/ 2147483647 w 1440"/>
                  <a:gd name="T111" fmla="*/ 2147483647 h 118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40"/>
                  <a:gd name="T169" fmla="*/ 0 h 1182"/>
                  <a:gd name="T170" fmla="*/ 1440 w 1440"/>
                  <a:gd name="T171" fmla="*/ 1182 h 118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40" h="1182">
                    <a:moveTo>
                      <a:pt x="1338" y="1176"/>
                    </a:moveTo>
                    <a:lnTo>
                      <a:pt x="1338" y="1170"/>
                    </a:lnTo>
                    <a:lnTo>
                      <a:pt x="1332" y="1158"/>
                    </a:lnTo>
                    <a:lnTo>
                      <a:pt x="1332" y="1128"/>
                    </a:lnTo>
                    <a:lnTo>
                      <a:pt x="1344" y="1116"/>
                    </a:lnTo>
                    <a:lnTo>
                      <a:pt x="1344" y="1110"/>
                    </a:lnTo>
                    <a:lnTo>
                      <a:pt x="1350" y="1104"/>
                    </a:lnTo>
                    <a:lnTo>
                      <a:pt x="1356" y="1086"/>
                    </a:lnTo>
                    <a:lnTo>
                      <a:pt x="1368" y="1086"/>
                    </a:lnTo>
                    <a:lnTo>
                      <a:pt x="1374" y="1080"/>
                    </a:lnTo>
                    <a:lnTo>
                      <a:pt x="1374" y="1074"/>
                    </a:lnTo>
                    <a:lnTo>
                      <a:pt x="1380" y="1074"/>
                    </a:lnTo>
                    <a:lnTo>
                      <a:pt x="1380" y="1068"/>
                    </a:lnTo>
                    <a:lnTo>
                      <a:pt x="1386" y="1062"/>
                    </a:lnTo>
                    <a:lnTo>
                      <a:pt x="1398" y="1056"/>
                    </a:lnTo>
                    <a:lnTo>
                      <a:pt x="1428" y="1056"/>
                    </a:lnTo>
                    <a:lnTo>
                      <a:pt x="1428" y="1062"/>
                    </a:lnTo>
                    <a:lnTo>
                      <a:pt x="1434" y="1062"/>
                    </a:lnTo>
                    <a:lnTo>
                      <a:pt x="1440" y="1056"/>
                    </a:lnTo>
                    <a:lnTo>
                      <a:pt x="1440" y="1044"/>
                    </a:lnTo>
                    <a:lnTo>
                      <a:pt x="1434" y="1026"/>
                    </a:lnTo>
                    <a:lnTo>
                      <a:pt x="1428" y="1014"/>
                    </a:lnTo>
                    <a:lnTo>
                      <a:pt x="1422" y="1008"/>
                    </a:lnTo>
                    <a:lnTo>
                      <a:pt x="1404" y="1008"/>
                    </a:lnTo>
                    <a:lnTo>
                      <a:pt x="1404" y="996"/>
                    </a:lnTo>
                    <a:lnTo>
                      <a:pt x="1398" y="984"/>
                    </a:lnTo>
                    <a:lnTo>
                      <a:pt x="1398" y="960"/>
                    </a:lnTo>
                    <a:lnTo>
                      <a:pt x="1392" y="960"/>
                    </a:lnTo>
                    <a:lnTo>
                      <a:pt x="1398" y="930"/>
                    </a:lnTo>
                    <a:lnTo>
                      <a:pt x="1374" y="930"/>
                    </a:lnTo>
                    <a:lnTo>
                      <a:pt x="1362" y="912"/>
                    </a:lnTo>
                    <a:lnTo>
                      <a:pt x="1350" y="918"/>
                    </a:lnTo>
                    <a:lnTo>
                      <a:pt x="1332" y="918"/>
                    </a:lnTo>
                    <a:lnTo>
                      <a:pt x="1326" y="912"/>
                    </a:lnTo>
                    <a:lnTo>
                      <a:pt x="1314" y="894"/>
                    </a:lnTo>
                    <a:lnTo>
                      <a:pt x="1308" y="876"/>
                    </a:lnTo>
                    <a:lnTo>
                      <a:pt x="1296" y="864"/>
                    </a:lnTo>
                    <a:lnTo>
                      <a:pt x="1284" y="846"/>
                    </a:lnTo>
                    <a:lnTo>
                      <a:pt x="1278" y="840"/>
                    </a:lnTo>
                    <a:lnTo>
                      <a:pt x="1272" y="828"/>
                    </a:lnTo>
                    <a:lnTo>
                      <a:pt x="1248" y="804"/>
                    </a:lnTo>
                    <a:lnTo>
                      <a:pt x="1242" y="804"/>
                    </a:lnTo>
                    <a:lnTo>
                      <a:pt x="1242" y="792"/>
                    </a:lnTo>
                    <a:lnTo>
                      <a:pt x="1260" y="774"/>
                    </a:lnTo>
                    <a:lnTo>
                      <a:pt x="1266" y="762"/>
                    </a:lnTo>
                    <a:lnTo>
                      <a:pt x="1272" y="756"/>
                    </a:lnTo>
                    <a:lnTo>
                      <a:pt x="1296" y="708"/>
                    </a:lnTo>
                    <a:lnTo>
                      <a:pt x="1284" y="684"/>
                    </a:lnTo>
                    <a:lnTo>
                      <a:pt x="1278" y="678"/>
                    </a:lnTo>
                    <a:lnTo>
                      <a:pt x="1242" y="678"/>
                    </a:lnTo>
                    <a:lnTo>
                      <a:pt x="1230" y="672"/>
                    </a:lnTo>
                    <a:lnTo>
                      <a:pt x="1224" y="672"/>
                    </a:lnTo>
                    <a:lnTo>
                      <a:pt x="1218" y="666"/>
                    </a:lnTo>
                    <a:lnTo>
                      <a:pt x="1218" y="612"/>
                    </a:lnTo>
                    <a:lnTo>
                      <a:pt x="1212" y="606"/>
                    </a:lnTo>
                    <a:lnTo>
                      <a:pt x="1200" y="582"/>
                    </a:lnTo>
                    <a:lnTo>
                      <a:pt x="1188" y="564"/>
                    </a:lnTo>
                    <a:lnTo>
                      <a:pt x="1176" y="540"/>
                    </a:lnTo>
                    <a:lnTo>
                      <a:pt x="1182" y="528"/>
                    </a:lnTo>
                    <a:lnTo>
                      <a:pt x="1200" y="510"/>
                    </a:lnTo>
                    <a:lnTo>
                      <a:pt x="1200" y="504"/>
                    </a:lnTo>
                    <a:lnTo>
                      <a:pt x="1194" y="498"/>
                    </a:lnTo>
                    <a:lnTo>
                      <a:pt x="1170" y="498"/>
                    </a:lnTo>
                    <a:lnTo>
                      <a:pt x="1170" y="468"/>
                    </a:lnTo>
                    <a:lnTo>
                      <a:pt x="1158" y="456"/>
                    </a:lnTo>
                    <a:lnTo>
                      <a:pt x="1158" y="450"/>
                    </a:lnTo>
                    <a:lnTo>
                      <a:pt x="1164" y="444"/>
                    </a:lnTo>
                    <a:lnTo>
                      <a:pt x="1176" y="438"/>
                    </a:lnTo>
                    <a:lnTo>
                      <a:pt x="1182" y="432"/>
                    </a:lnTo>
                    <a:lnTo>
                      <a:pt x="1188" y="432"/>
                    </a:lnTo>
                    <a:lnTo>
                      <a:pt x="1176" y="414"/>
                    </a:lnTo>
                    <a:lnTo>
                      <a:pt x="1200" y="408"/>
                    </a:lnTo>
                    <a:lnTo>
                      <a:pt x="1200" y="402"/>
                    </a:lnTo>
                    <a:lnTo>
                      <a:pt x="1194" y="396"/>
                    </a:lnTo>
                    <a:lnTo>
                      <a:pt x="1194" y="372"/>
                    </a:lnTo>
                    <a:lnTo>
                      <a:pt x="1188" y="360"/>
                    </a:lnTo>
                    <a:lnTo>
                      <a:pt x="1188" y="354"/>
                    </a:lnTo>
                    <a:lnTo>
                      <a:pt x="1194" y="342"/>
                    </a:lnTo>
                    <a:lnTo>
                      <a:pt x="1200" y="336"/>
                    </a:lnTo>
                    <a:lnTo>
                      <a:pt x="1188" y="306"/>
                    </a:lnTo>
                    <a:lnTo>
                      <a:pt x="1194" y="282"/>
                    </a:lnTo>
                    <a:lnTo>
                      <a:pt x="1182" y="282"/>
                    </a:lnTo>
                    <a:lnTo>
                      <a:pt x="1182" y="246"/>
                    </a:lnTo>
                    <a:lnTo>
                      <a:pt x="1116" y="252"/>
                    </a:lnTo>
                    <a:lnTo>
                      <a:pt x="1110" y="246"/>
                    </a:lnTo>
                    <a:lnTo>
                      <a:pt x="1104" y="234"/>
                    </a:lnTo>
                    <a:lnTo>
                      <a:pt x="1092" y="228"/>
                    </a:lnTo>
                    <a:lnTo>
                      <a:pt x="1080" y="216"/>
                    </a:lnTo>
                    <a:lnTo>
                      <a:pt x="1068" y="216"/>
                    </a:lnTo>
                    <a:lnTo>
                      <a:pt x="1062" y="210"/>
                    </a:lnTo>
                    <a:lnTo>
                      <a:pt x="1056" y="210"/>
                    </a:lnTo>
                    <a:lnTo>
                      <a:pt x="1050" y="204"/>
                    </a:lnTo>
                    <a:lnTo>
                      <a:pt x="1044" y="192"/>
                    </a:lnTo>
                    <a:lnTo>
                      <a:pt x="1044" y="186"/>
                    </a:lnTo>
                    <a:lnTo>
                      <a:pt x="1038" y="180"/>
                    </a:lnTo>
                    <a:lnTo>
                      <a:pt x="1032" y="180"/>
                    </a:lnTo>
                    <a:lnTo>
                      <a:pt x="1020" y="174"/>
                    </a:lnTo>
                    <a:lnTo>
                      <a:pt x="1002" y="174"/>
                    </a:lnTo>
                    <a:lnTo>
                      <a:pt x="990" y="168"/>
                    </a:lnTo>
                    <a:lnTo>
                      <a:pt x="972" y="168"/>
                    </a:lnTo>
                    <a:lnTo>
                      <a:pt x="972" y="174"/>
                    </a:lnTo>
                    <a:lnTo>
                      <a:pt x="960" y="168"/>
                    </a:lnTo>
                    <a:lnTo>
                      <a:pt x="954" y="162"/>
                    </a:lnTo>
                    <a:lnTo>
                      <a:pt x="942" y="156"/>
                    </a:lnTo>
                    <a:lnTo>
                      <a:pt x="936" y="150"/>
                    </a:lnTo>
                    <a:lnTo>
                      <a:pt x="906" y="150"/>
                    </a:lnTo>
                    <a:lnTo>
                      <a:pt x="906" y="138"/>
                    </a:lnTo>
                    <a:lnTo>
                      <a:pt x="894" y="126"/>
                    </a:lnTo>
                    <a:lnTo>
                      <a:pt x="834" y="126"/>
                    </a:lnTo>
                    <a:lnTo>
                      <a:pt x="834" y="132"/>
                    </a:lnTo>
                    <a:lnTo>
                      <a:pt x="828" y="138"/>
                    </a:lnTo>
                    <a:lnTo>
                      <a:pt x="816" y="132"/>
                    </a:lnTo>
                    <a:lnTo>
                      <a:pt x="780" y="132"/>
                    </a:lnTo>
                    <a:lnTo>
                      <a:pt x="768" y="138"/>
                    </a:lnTo>
                    <a:lnTo>
                      <a:pt x="750" y="156"/>
                    </a:lnTo>
                    <a:lnTo>
                      <a:pt x="738" y="162"/>
                    </a:lnTo>
                    <a:lnTo>
                      <a:pt x="732" y="168"/>
                    </a:lnTo>
                    <a:lnTo>
                      <a:pt x="732" y="180"/>
                    </a:lnTo>
                    <a:lnTo>
                      <a:pt x="720" y="186"/>
                    </a:lnTo>
                    <a:lnTo>
                      <a:pt x="708" y="198"/>
                    </a:lnTo>
                    <a:lnTo>
                      <a:pt x="678" y="198"/>
                    </a:lnTo>
                    <a:lnTo>
                      <a:pt x="690" y="210"/>
                    </a:lnTo>
                    <a:lnTo>
                      <a:pt x="690" y="222"/>
                    </a:lnTo>
                    <a:lnTo>
                      <a:pt x="696" y="228"/>
                    </a:lnTo>
                    <a:lnTo>
                      <a:pt x="696" y="234"/>
                    </a:lnTo>
                    <a:lnTo>
                      <a:pt x="690" y="240"/>
                    </a:lnTo>
                    <a:lnTo>
                      <a:pt x="678" y="240"/>
                    </a:lnTo>
                    <a:lnTo>
                      <a:pt x="666" y="234"/>
                    </a:lnTo>
                    <a:lnTo>
                      <a:pt x="660" y="228"/>
                    </a:lnTo>
                    <a:lnTo>
                      <a:pt x="654" y="228"/>
                    </a:lnTo>
                    <a:lnTo>
                      <a:pt x="648" y="234"/>
                    </a:lnTo>
                    <a:lnTo>
                      <a:pt x="624" y="234"/>
                    </a:lnTo>
                    <a:lnTo>
                      <a:pt x="612" y="240"/>
                    </a:lnTo>
                    <a:lnTo>
                      <a:pt x="600" y="240"/>
                    </a:lnTo>
                    <a:lnTo>
                      <a:pt x="582" y="246"/>
                    </a:lnTo>
                    <a:lnTo>
                      <a:pt x="558" y="258"/>
                    </a:lnTo>
                    <a:lnTo>
                      <a:pt x="546" y="252"/>
                    </a:lnTo>
                    <a:lnTo>
                      <a:pt x="534" y="252"/>
                    </a:lnTo>
                    <a:lnTo>
                      <a:pt x="522" y="246"/>
                    </a:lnTo>
                    <a:lnTo>
                      <a:pt x="498" y="246"/>
                    </a:lnTo>
                    <a:lnTo>
                      <a:pt x="480" y="240"/>
                    </a:lnTo>
                    <a:lnTo>
                      <a:pt x="468" y="228"/>
                    </a:lnTo>
                    <a:lnTo>
                      <a:pt x="456" y="222"/>
                    </a:lnTo>
                    <a:lnTo>
                      <a:pt x="444" y="210"/>
                    </a:lnTo>
                    <a:lnTo>
                      <a:pt x="438" y="198"/>
                    </a:lnTo>
                    <a:lnTo>
                      <a:pt x="432" y="192"/>
                    </a:lnTo>
                    <a:lnTo>
                      <a:pt x="432" y="186"/>
                    </a:lnTo>
                    <a:lnTo>
                      <a:pt x="378" y="186"/>
                    </a:lnTo>
                    <a:lnTo>
                      <a:pt x="354" y="162"/>
                    </a:lnTo>
                    <a:lnTo>
                      <a:pt x="336" y="126"/>
                    </a:lnTo>
                    <a:lnTo>
                      <a:pt x="330" y="120"/>
                    </a:lnTo>
                    <a:lnTo>
                      <a:pt x="330" y="114"/>
                    </a:lnTo>
                    <a:lnTo>
                      <a:pt x="312" y="114"/>
                    </a:lnTo>
                    <a:lnTo>
                      <a:pt x="312" y="108"/>
                    </a:lnTo>
                    <a:lnTo>
                      <a:pt x="306" y="102"/>
                    </a:lnTo>
                    <a:lnTo>
                      <a:pt x="300" y="102"/>
                    </a:lnTo>
                    <a:lnTo>
                      <a:pt x="294" y="96"/>
                    </a:lnTo>
                    <a:lnTo>
                      <a:pt x="282" y="90"/>
                    </a:lnTo>
                    <a:lnTo>
                      <a:pt x="270" y="78"/>
                    </a:lnTo>
                    <a:lnTo>
                      <a:pt x="270" y="72"/>
                    </a:lnTo>
                    <a:lnTo>
                      <a:pt x="282" y="72"/>
                    </a:lnTo>
                    <a:lnTo>
                      <a:pt x="288" y="66"/>
                    </a:lnTo>
                    <a:lnTo>
                      <a:pt x="288" y="60"/>
                    </a:lnTo>
                    <a:lnTo>
                      <a:pt x="282" y="54"/>
                    </a:lnTo>
                    <a:lnTo>
                      <a:pt x="276" y="54"/>
                    </a:lnTo>
                    <a:lnTo>
                      <a:pt x="276" y="42"/>
                    </a:lnTo>
                    <a:lnTo>
                      <a:pt x="282" y="36"/>
                    </a:lnTo>
                    <a:lnTo>
                      <a:pt x="282" y="18"/>
                    </a:lnTo>
                    <a:lnTo>
                      <a:pt x="276" y="12"/>
                    </a:lnTo>
                    <a:lnTo>
                      <a:pt x="270" y="0"/>
                    </a:lnTo>
                    <a:lnTo>
                      <a:pt x="258" y="0"/>
                    </a:lnTo>
                    <a:lnTo>
                      <a:pt x="246" y="6"/>
                    </a:lnTo>
                    <a:lnTo>
                      <a:pt x="234" y="18"/>
                    </a:lnTo>
                    <a:lnTo>
                      <a:pt x="222" y="24"/>
                    </a:lnTo>
                    <a:lnTo>
                      <a:pt x="204" y="36"/>
                    </a:lnTo>
                    <a:lnTo>
                      <a:pt x="192" y="48"/>
                    </a:lnTo>
                    <a:lnTo>
                      <a:pt x="192" y="54"/>
                    </a:lnTo>
                    <a:lnTo>
                      <a:pt x="186" y="60"/>
                    </a:lnTo>
                    <a:lnTo>
                      <a:pt x="180" y="72"/>
                    </a:lnTo>
                    <a:lnTo>
                      <a:pt x="132" y="72"/>
                    </a:lnTo>
                    <a:lnTo>
                      <a:pt x="96" y="60"/>
                    </a:lnTo>
                    <a:lnTo>
                      <a:pt x="84" y="54"/>
                    </a:lnTo>
                    <a:lnTo>
                      <a:pt x="66" y="36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24" y="18"/>
                    </a:lnTo>
                    <a:lnTo>
                      <a:pt x="24" y="30"/>
                    </a:lnTo>
                    <a:lnTo>
                      <a:pt x="0" y="30"/>
                    </a:lnTo>
                    <a:lnTo>
                      <a:pt x="18" y="54"/>
                    </a:lnTo>
                    <a:lnTo>
                      <a:pt x="18" y="84"/>
                    </a:lnTo>
                    <a:lnTo>
                      <a:pt x="30" y="96"/>
                    </a:lnTo>
                    <a:lnTo>
                      <a:pt x="30" y="108"/>
                    </a:lnTo>
                    <a:lnTo>
                      <a:pt x="36" y="114"/>
                    </a:lnTo>
                    <a:lnTo>
                      <a:pt x="42" y="114"/>
                    </a:lnTo>
                    <a:lnTo>
                      <a:pt x="36" y="120"/>
                    </a:lnTo>
                    <a:lnTo>
                      <a:pt x="36" y="126"/>
                    </a:lnTo>
                    <a:lnTo>
                      <a:pt x="30" y="138"/>
                    </a:lnTo>
                    <a:lnTo>
                      <a:pt x="24" y="144"/>
                    </a:lnTo>
                    <a:lnTo>
                      <a:pt x="60" y="162"/>
                    </a:lnTo>
                    <a:lnTo>
                      <a:pt x="60" y="192"/>
                    </a:lnTo>
                    <a:lnTo>
                      <a:pt x="84" y="198"/>
                    </a:lnTo>
                    <a:lnTo>
                      <a:pt x="84" y="210"/>
                    </a:lnTo>
                    <a:lnTo>
                      <a:pt x="96" y="246"/>
                    </a:lnTo>
                    <a:lnTo>
                      <a:pt x="108" y="270"/>
                    </a:lnTo>
                    <a:lnTo>
                      <a:pt x="120" y="282"/>
                    </a:lnTo>
                    <a:lnTo>
                      <a:pt x="120" y="300"/>
                    </a:lnTo>
                    <a:lnTo>
                      <a:pt x="144" y="306"/>
                    </a:lnTo>
                    <a:lnTo>
                      <a:pt x="156" y="324"/>
                    </a:lnTo>
                    <a:lnTo>
                      <a:pt x="162" y="318"/>
                    </a:lnTo>
                    <a:lnTo>
                      <a:pt x="174" y="312"/>
                    </a:lnTo>
                    <a:lnTo>
                      <a:pt x="186" y="312"/>
                    </a:lnTo>
                    <a:lnTo>
                      <a:pt x="186" y="318"/>
                    </a:lnTo>
                    <a:lnTo>
                      <a:pt x="168" y="336"/>
                    </a:lnTo>
                    <a:lnTo>
                      <a:pt x="168" y="342"/>
                    </a:lnTo>
                    <a:lnTo>
                      <a:pt x="180" y="354"/>
                    </a:lnTo>
                    <a:lnTo>
                      <a:pt x="186" y="366"/>
                    </a:lnTo>
                    <a:lnTo>
                      <a:pt x="186" y="372"/>
                    </a:lnTo>
                    <a:lnTo>
                      <a:pt x="174" y="384"/>
                    </a:lnTo>
                    <a:lnTo>
                      <a:pt x="168" y="384"/>
                    </a:lnTo>
                    <a:lnTo>
                      <a:pt x="168" y="414"/>
                    </a:lnTo>
                    <a:lnTo>
                      <a:pt x="156" y="414"/>
                    </a:lnTo>
                    <a:lnTo>
                      <a:pt x="144" y="426"/>
                    </a:lnTo>
                    <a:lnTo>
                      <a:pt x="144" y="432"/>
                    </a:lnTo>
                    <a:lnTo>
                      <a:pt x="156" y="444"/>
                    </a:lnTo>
                    <a:lnTo>
                      <a:pt x="150" y="450"/>
                    </a:lnTo>
                    <a:lnTo>
                      <a:pt x="144" y="462"/>
                    </a:lnTo>
                    <a:lnTo>
                      <a:pt x="144" y="468"/>
                    </a:lnTo>
                    <a:lnTo>
                      <a:pt x="150" y="474"/>
                    </a:lnTo>
                    <a:lnTo>
                      <a:pt x="162" y="480"/>
                    </a:lnTo>
                    <a:lnTo>
                      <a:pt x="174" y="492"/>
                    </a:lnTo>
                    <a:lnTo>
                      <a:pt x="198" y="504"/>
                    </a:lnTo>
                    <a:lnTo>
                      <a:pt x="204" y="510"/>
                    </a:lnTo>
                    <a:lnTo>
                      <a:pt x="210" y="510"/>
                    </a:lnTo>
                    <a:lnTo>
                      <a:pt x="210" y="552"/>
                    </a:lnTo>
                    <a:lnTo>
                      <a:pt x="234" y="552"/>
                    </a:lnTo>
                    <a:lnTo>
                      <a:pt x="240" y="558"/>
                    </a:lnTo>
                    <a:lnTo>
                      <a:pt x="252" y="564"/>
                    </a:lnTo>
                    <a:lnTo>
                      <a:pt x="270" y="582"/>
                    </a:lnTo>
                    <a:lnTo>
                      <a:pt x="288" y="582"/>
                    </a:lnTo>
                    <a:lnTo>
                      <a:pt x="294" y="588"/>
                    </a:lnTo>
                    <a:lnTo>
                      <a:pt x="300" y="600"/>
                    </a:lnTo>
                    <a:lnTo>
                      <a:pt x="330" y="636"/>
                    </a:lnTo>
                    <a:lnTo>
                      <a:pt x="330" y="648"/>
                    </a:lnTo>
                    <a:lnTo>
                      <a:pt x="324" y="660"/>
                    </a:lnTo>
                    <a:lnTo>
                      <a:pt x="324" y="696"/>
                    </a:lnTo>
                    <a:lnTo>
                      <a:pt x="330" y="702"/>
                    </a:lnTo>
                    <a:lnTo>
                      <a:pt x="342" y="708"/>
                    </a:lnTo>
                    <a:lnTo>
                      <a:pt x="348" y="714"/>
                    </a:lnTo>
                    <a:lnTo>
                      <a:pt x="354" y="714"/>
                    </a:lnTo>
                    <a:lnTo>
                      <a:pt x="360" y="744"/>
                    </a:lnTo>
                    <a:lnTo>
                      <a:pt x="372" y="750"/>
                    </a:lnTo>
                    <a:lnTo>
                      <a:pt x="384" y="762"/>
                    </a:lnTo>
                    <a:lnTo>
                      <a:pt x="384" y="768"/>
                    </a:lnTo>
                    <a:lnTo>
                      <a:pt x="390" y="774"/>
                    </a:lnTo>
                    <a:lnTo>
                      <a:pt x="402" y="780"/>
                    </a:lnTo>
                    <a:lnTo>
                      <a:pt x="408" y="786"/>
                    </a:lnTo>
                    <a:lnTo>
                      <a:pt x="420" y="792"/>
                    </a:lnTo>
                    <a:lnTo>
                      <a:pt x="426" y="786"/>
                    </a:lnTo>
                    <a:lnTo>
                      <a:pt x="426" y="774"/>
                    </a:lnTo>
                    <a:lnTo>
                      <a:pt x="420" y="768"/>
                    </a:lnTo>
                    <a:lnTo>
                      <a:pt x="420" y="762"/>
                    </a:lnTo>
                    <a:lnTo>
                      <a:pt x="426" y="756"/>
                    </a:lnTo>
                    <a:lnTo>
                      <a:pt x="438" y="750"/>
                    </a:lnTo>
                    <a:lnTo>
                      <a:pt x="444" y="756"/>
                    </a:lnTo>
                    <a:lnTo>
                      <a:pt x="450" y="756"/>
                    </a:lnTo>
                    <a:lnTo>
                      <a:pt x="450" y="768"/>
                    </a:lnTo>
                    <a:lnTo>
                      <a:pt x="456" y="780"/>
                    </a:lnTo>
                    <a:lnTo>
                      <a:pt x="474" y="780"/>
                    </a:lnTo>
                    <a:lnTo>
                      <a:pt x="474" y="786"/>
                    </a:lnTo>
                    <a:lnTo>
                      <a:pt x="474" y="780"/>
                    </a:lnTo>
                    <a:lnTo>
                      <a:pt x="480" y="780"/>
                    </a:lnTo>
                    <a:lnTo>
                      <a:pt x="480" y="768"/>
                    </a:lnTo>
                    <a:lnTo>
                      <a:pt x="504" y="768"/>
                    </a:lnTo>
                    <a:lnTo>
                      <a:pt x="504" y="804"/>
                    </a:lnTo>
                    <a:lnTo>
                      <a:pt x="510" y="810"/>
                    </a:lnTo>
                    <a:lnTo>
                      <a:pt x="516" y="810"/>
                    </a:lnTo>
                    <a:lnTo>
                      <a:pt x="528" y="816"/>
                    </a:lnTo>
                    <a:lnTo>
                      <a:pt x="540" y="828"/>
                    </a:lnTo>
                    <a:lnTo>
                      <a:pt x="540" y="846"/>
                    </a:lnTo>
                    <a:lnTo>
                      <a:pt x="552" y="858"/>
                    </a:lnTo>
                    <a:lnTo>
                      <a:pt x="558" y="870"/>
                    </a:lnTo>
                    <a:lnTo>
                      <a:pt x="564" y="876"/>
                    </a:lnTo>
                    <a:lnTo>
                      <a:pt x="570" y="876"/>
                    </a:lnTo>
                    <a:lnTo>
                      <a:pt x="582" y="894"/>
                    </a:lnTo>
                    <a:lnTo>
                      <a:pt x="582" y="906"/>
                    </a:lnTo>
                    <a:lnTo>
                      <a:pt x="594" y="930"/>
                    </a:lnTo>
                    <a:lnTo>
                      <a:pt x="600" y="936"/>
                    </a:lnTo>
                    <a:lnTo>
                      <a:pt x="606" y="936"/>
                    </a:lnTo>
                    <a:lnTo>
                      <a:pt x="612" y="942"/>
                    </a:lnTo>
                    <a:lnTo>
                      <a:pt x="618" y="954"/>
                    </a:lnTo>
                    <a:lnTo>
                      <a:pt x="618" y="960"/>
                    </a:lnTo>
                    <a:lnTo>
                      <a:pt x="648" y="960"/>
                    </a:lnTo>
                    <a:lnTo>
                      <a:pt x="666" y="984"/>
                    </a:lnTo>
                    <a:lnTo>
                      <a:pt x="684" y="978"/>
                    </a:lnTo>
                    <a:lnTo>
                      <a:pt x="702" y="978"/>
                    </a:lnTo>
                    <a:lnTo>
                      <a:pt x="720" y="996"/>
                    </a:lnTo>
                    <a:lnTo>
                      <a:pt x="738" y="1008"/>
                    </a:lnTo>
                    <a:lnTo>
                      <a:pt x="756" y="1026"/>
                    </a:lnTo>
                    <a:lnTo>
                      <a:pt x="792" y="1050"/>
                    </a:lnTo>
                    <a:lnTo>
                      <a:pt x="810" y="1050"/>
                    </a:lnTo>
                    <a:lnTo>
                      <a:pt x="822" y="1056"/>
                    </a:lnTo>
                    <a:lnTo>
                      <a:pt x="834" y="1068"/>
                    </a:lnTo>
                    <a:lnTo>
                      <a:pt x="852" y="1068"/>
                    </a:lnTo>
                    <a:lnTo>
                      <a:pt x="876" y="1056"/>
                    </a:lnTo>
                    <a:lnTo>
                      <a:pt x="876" y="1050"/>
                    </a:lnTo>
                    <a:lnTo>
                      <a:pt x="900" y="1056"/>
                    </a:lnTo>
                    <a:lnTo>
                      <a:pt x="912" y="1032"/>
                    </a:lnTo>
                    <a:lnTo>
                      <a:pt x="930" y="1032"/>
                    </a:lnTo>
                    <a:lnTo>
                      <a:pt x="954" y="1008"/>
                    </a:lnTo>
                    <a:lnTo>
                      <a:pt x="966" y="1020"/>
                    </a:lnTo>
                    <a:lnTo>
                      <a:pt x="972" y="1014"/>
                    </a:lnTo>
                    <a:lnTo>
                      <a:pt x="984" y="1014"/>
                    </a:lnTo>
                    <a:lnTo>
                      <a:pt x="1002" y="1032"/>
                    </a:lnTo>
                    <a:lnTo>
                      <a:pt x="1014" y="1050"/>
                    </a:lnTo>
                    <a:lnTo>
                      <a:pt x="1020" y="1068"/>
                    </a:lnTo>
                    <a:lnTo>
                      <a:pt x="1032" y="1080"/>
                    </a:lnTo>
                    <a:lnTo>
                      <a:pt x="1032" y="1098"/>
                    </a:lnTo>
                    <a:lnTo>
                      <a:pt x="1038" y="1110"/>
                    </a:lnTo>
                    <a:lnTo>
                      <a:pt x="1044" y="1116"/>
                    </a:lnTo>
                    <a:lnTo>
                      <a:pt x="1056" y="1122"/>
                    </a:lnTo>
                    <a:lnTo>
                      <a:pt x="1080" y="1122"/>
                    </a:lnTo>
                    <a:lnTo>
                      <a:pt x="1080" y="1128"/>
                    </a:lnTo>
                    <a:lnTo>
                      <a:pt x="1086" y="1134"/>
                    </a:lnTo>
                    <a:lnTo>
                      <a:pt x="1098" y="1140"/>
                    </a:lnTo>
                    <a:lnTo>
                      <a:pt x="1164" y="1140"/>
                    </a:lnTo>
                    <a:lnTo>
                      <a:pt x="1176" y="1146"/>
                    </a:lnTo>
                    <a:lnTo>
                      <a:pt x="1200" y="1170"/>
                    </a:lnTo>
                    <a:lnTo>
                      <a:pt x="1212" y="1170"/>
                    </a:lnTo>
                    <a:lnTo>
                      <a:pt x="1224" y="1164"/>
                    </a:lnTo>
                    <a:lnTo>
                      <a:pt x="1230" y="1164"/>
                    </a:lnTo>
                    <a:lnTo>
                      <a:pt x="1242" y="1158"/>
                    </a:lnTo>
                    <a:lnTo>
                      <a:pt x="1248" y="1158"/>
                    </a:lnTo>
                    <a:lnTo>
                      <a:pt x="1254" y="1164"/>
                    </a:lnTo>
                    <a:lnTo>
                      <a:pt x="1278" y="1176"/>
                    </a:lnTo>
                    <a:lnTo>
                      <a:pt x="1296" y="1182"/>
                    </a:lnTo>
                    <a:lnTo>
                      <a:pt x="1326" y="1182"/>
                    </a:lnTo>
                    <a:lnTo>
                      <a:pt x="1338" y="1176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52" name="India"/>
              <p:cNvSpPr>
                <a:spLocks noEditPoints="1"/>
              </p:cNvSpPr>
              <p:nvPr/>
            </p:nvSpPr>
            <p:spPr bwMode="auto">
              <a:xfrm>
                <a:off x="3872" y="1568"/>
                <a:ext cx="500" cy="603"/>
              </a:xfrm>
              <a:custGeom>
                <a:avLst/>
                <a:gdLst>
                  <a:gd name="T0" fmla="*/ 2147483647 w 1956"/>
                  <a:gd name="T1" fmla="*/ 2147483647 h 2358"/>
                  <a:gd name="T2" fmla="*/ 2147483647 w 1956"/>
                  <a:gd name="T3" fmla="*/ 2147483647 h 2358"/>
                  <a:gd name="T4" fmla="*/ 2147483647 w 1956"/>
                  <a:gd name="T5" fmla="*/ 2147483647 h 2358"/>
                  <a:gd name="T6" fmla="*/ 2147483647 w 1956"/>
                  <a:gd name="T7" fmla="*/ 2147483647 h 2358"/>
                  <a:gd name="T8" fmla="*/ 2147483647 w 1956"/>
                  <a:gd name="T9" fmla="*/ 2147483647 h 2358"/>
                  <a:gd name="T10" fmla="*/ 2147483647 w 1956"/>
                  <a:gd name="T11" fmla="*/ 2147483647 h 2358"/>
                  <a:gd name="T12" fmla="*/ 2147483647 w 1956"/>
                  <a:gd name="T13" fmla="*/ 2147483647 h 2358"/>
                  <a:gd name="T14" fmla="*/ 2147483647 w 1956"/>
                  <a:gd name="T15" fmla="*/ 2147483647 h 2358"/>
                  <a:gd name="T16" fmla="*/ 2147483647 w 1956"/>
                  <a:gd name="T17" fmla="*/ 2147483647 h 2358"/>
                  <a:gd name="T18" fmla="*/ 2147483647 w 1956"/>
                  <a:gd name="T19" fmla="*/ 2147483647 h 2358"/>
                  <a:gd name="T20" fmla="*/ 2147483647 w 1956"/>
                  <a:gd name="T21" fmla="*/ 2147483647 h 2358"/>
                  <a:gd name="T22" fmla="*/ 2147483647 w 1956"/>
                  <a:gd name="T23" fmla="*/ 2147483647 h 2358"/>
                  <a:gd name="T24" fmla="*/ 2147483647 w 1956"/>
                  <a:gd name="T25" fmla="*/ 2147483647 h 2358"/>
                  <a:gd name="T26" fmla="*/ 2147483647 w 1956"/>
                  <a:gd name="T27" fmla="*/ 2147483647 h 2358"/>
                  <a:gd name="T28" fmla="*/ 2147483647 w 1956"/>
                  <a:gd name="T29" fmla="*/ 2147483647 h 2358"/>
                  <a:gd name="T30" fmla="*/ 2147483647 w 1956"/>
                  <a:gd name="T31" fmla="*/ 2147483647 h 2358"/>
                  <a:gd name="T32" fmla="*/ 2147483647 w 1956"/>
                  <a:gd name="T33" fmla="*/ 2147483647 h 2358"/>
                  <a:gd name="T34" fmla="*/ 2147483647 w 1956"/>
                  <a:gd name="T35" fmla="*/ 2147483647 h 2358"/>
                  <a:gd name="T36" fmla="*/ 2147483647 w 1956"/>
                  <a:gd name="T37" fmla="*/ 2147483647 h 2358"/>
                  <a:gd name="T38" fmla="*/ 2147483647 w 1956"/>
                  <a:gd name="T39" fmla="*/ 2147483647 h 2358"/>
                  <a:gd name="T40" fmla="*/ 2147483647 w 1956"/>
                  <a:gd name="T41" fmla="*/ 2147483647 h 2358"/>
                  <a:gd name="T42" fmla="*/ 2147483647 w 1956"/>
                  <a:gd name="T43" fmla="*/ 2147483647 h 2358"/>
                  <a:gd name="T44" fmla="*/ 2147483647 w 1956"/>
                  <a:gd name="T45" fmla="*/ 2147483647 h 2358"/>
                  <a:gd name="T46" fmla="*/ 2147483647 w 1956"/>
                  <a:gd name="T47" fmla="*/ 2147483647 h 2358"/>
                  <a:gd name="T48" fmla="*/ 2147483647 w 1956"/>
                  <a:gd name="T49" fmla="*/ 2147483647 h 2358"/>
                  <a:gd name="T50" fmla="*/ 2147483647 w 1956"/>
                  <a:gd name="T51" fmla="*/ 2147483647 h 2358"/>
                  <a:gd name="T52" fmla="*/ 2147483647 w 1956"/>
                  <a:gd name="T53" fmla="*/ 2147483647 h 2358"/>
                  <a:gd name="T54" fmla="*/ 2147483647 w 1956"/>
                  <a:gd name="T55" fmla="*/ 2147483647 h 2358"/>
                  <a:gd name="T56" fmla="*/ 2147483647 w 1956"/>
                  <a:gd name="T57" fmla="*/ 2147483647 h 2358"/>
                  <a:gd name="T58" fmla="*/ 2147483647 w 1956"/>
                  <a:gd name="T59" fmla="*/ 2147483647 h 2358"/>
                  <a:gd name="T60" fmla="*/ 2147483647 w 1956"/>
                  <a:gd name="T61" fmla="*/ 2147483647 h 2358"/>
                  <a:gd name="T62" fmla="*/ 2147483647 w 1956"/>
                  <a:gd name="T63" fmla="*/ 2147483647 h 2358"/>
                  <a:gd name="T64" fmla="*/ 2147483647 w 1956"/>
                  <a:gd name="T65" fmla="*/ 2147483647 h 2358"/>
                  <a:gd name="T66" fmla="*/ 2147483647 w 1956"/>
                  <a:gd name="T67" fmla="*/ 2147483647 h 2358"/>
                  <a:gd name="T68" fmla="*/ 2147483647 w 1956"/>
                  <a:gd name="T69" fmla="*/ 2147483647 h 2358"/>
                  <a:gd name="T70" fmla="*/ 2147483647 w 1956"/>
                  <a:gd name="T71" fmla="*/ 2147483647 h 2358"/>
                  <a:gd name="T72" fmla="*/ 2147483647 w 1956"/>
                  <a:gd name="T73" fmla="*/ 2147483647 h 2358"/>
                  <a:gd name="T74" fmla="*/ 2147483647 w 1956"/>
                  <a:gd name="T75" fmla="*/ 2147483647 h 2358"/>
                  <a:gd name="T76" fmla="*/ 2147483647 w 1956"/>
                  <a:gd name="T77" fmla="*/ 2147483647 h 2358"/>
                  <a:gd name="T78" fmla="*/ 2147483647 w 1956"/>
                  <a:gd name="T79" fmla="*/ 2147483647 h 2358"/>
                  <a:gd name="T80" fmla="*/ 2147483647 w 1956"/>
                  <a:gd name="T81" fmla="*/ 2147483647 h 2358"/>
                  <a:gd name="T82" fmla="*/ 2147483647 w 1956"/>
                  <a:gd name="T83" fmla="*/ 2147483647 h 2358"/>
                  <a:gd name="T84" fmla="*/ 2147483647 w 1956"/>
                  <a:gd name="T85" fmla="*/ 2147483647 h 2358"/>
                  <a:gd name="T86" fmla="*/ 2147483647 w 1956"/>
                  <a:gd name="T87" fmla="*/ 2147483647 h 2358"/>
                  <a:gd name="T88" fmla="*/ 2147483647 w 1956"/>
                  <a:gd name="T89" fmla="*/ 2147483647 h 2358"/>
                  <a:gd name="T90" fmla="*/ 2147483647 w 1956"/>
                  <a:gd name="T91" fmla="*/ 2147483647 h 2358"/>
                  <a:gd name="T92" fmla="*/ 2147483647 w 1956"/>
                  <a:gd name="T93" fmla="*/ 2147483647 h 2358"/>
                  <a:gd name="T94" fmla="*/ 2147483647 w 1956"/>
                  <a:gd name="T95" fmla="*/ 2147483647 h 2358"/>
                  <a:gd name="T96" fmla="*/ 2147483647 w 1956"/>
                  <a:gd name="T97" fmla="*/ 2147483647 h 2358"/>
                  <a:gd name="T98" fmla="*/ 2147483647 w 1956"/>
                  <a:gd name="T99" fmla="*/ 2147483647 h 2358"/>
                  <a:gd name="T100" fmla="*/ 2147483647 w 1956"/>
                  <a:gd name="T101" fmla="*/ 2147483647 h 2358"/>
                  <a:gd name="T102" fmla="*/ 2147483647 w 1956"/>
                  <a:gd name="T103" fmla="*/ 2147483647 h 2358"/>
                  <a:gd name="T104" fmla="*/ 2147483647 w 1956"/>
                  <a:gd name="T105" fmla="*/ 2147483647 h 2358"/>
                  <a:gd name="T106" fmla="*/ 2147483647 w 1956"/>
                  <a:gd name="T107" fmla="*/ 2147483647 h 2358"/>
                  <a:gd name="T108" fmla="*/ 2147483647 w 1956"/>
                  <a:gd name="T109" fmla="*/ 2147483647 h 2358"/>
                  <a:gd name="T110" fmla="*/ 2147483647 w 1956"/>
                  <a:gd name="T111" fmla="*/ 2147483647 h 2358"/>
                  <a:gd name="T112" fmla="*/ 2147483647 w 1956"/>
                  <a:gd name="T113" fmla="*/ 2147483647 h 2358"/>
                  <a:gd name="T114" fmla="*/ 2147483647 w 1956"/>
                  <a:gd name="T115" fmla="*/ 2147483647 h 2358"/>
                  <a:gd name="T116" fmla="*/ 2147483647 w 1956"/>
                  <a:gd name="T117" fmla="*/ 2147483647 h 2358"/>
                  <a:gd name="T118" fmla="*/ 2147483647 w 1956"/>
                  <a:gd name="T119" fmla="*/ 2147483647 h 235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56"/>
                  <a:gd name="T181" fmla="*/ 0 h 2358"/>
                  <a:gd name="T182" fmla="*/ 1956 w 1956"/>
                  <a:gd name="T183" fmla="*/ 2358 h 235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56" h="2358">
                    <a:moveTo>
                      <a:pt x="1806" y="1788"/>
                    </a:moveTo>
                    <a:lnTo>
                      <a:pt x="1794" y="1800"/>
                    </a:lnTo>
                    <a:lnTo>
                      <a:pt x="1782" y="1824"/>
                    </a:lnTo>
                    <a:lnTo>
                      <a:pt x="1782" y="1884"/>
                    </a:lnTo>
                    <a:lnTo>
                      <a:pt x="1788" y="1980"/>
                    </a:lnTo>
                    <a:lnTo>
                      <a:pt x="1800" y="1950"/>
                    </a:lnTo>
                    <a:lnTo>
                      <a:pt x="1800" y="1848"/>
                    </a:lnTo>
                    <a:lnTo>
                      <a:pt x="1806" y="1836"/>
                    </a:lnTo>
                    <a:lnTo>
                      <a:pt x="1806" y="1830"/>
                    </a:lnTo>
                    <a:lnTo>
                      <a:pt x="1812" y="1818"/>
                    </a:lnTo>
                    <a:lnTo>
                      <a:pt x="1812" y="1806"/>
                    </a:lnTo>
                    <a:lnTo>
                      <a:pt x="1818" y="1800"/>
                    </a:lnTo>
                    <a:lnTo>
                      <a:pt x="1812" y="1788"/>
                    </a:lnTo>
                    <a:lnTo>
                      <a:pt x="1806" y="1788"/>
                    </a:lnTo>
                    <a:close/>
                    <a:moveTo>
                      <a:pt x="1794" y="2028"/>
                    </a:moveTo>
                    <a:lnTo>
                      <a:pt x="1788" y="2028"/>
                    </a:lnTo>
                    <a:lnTo>
                      <a:pt x="1782" y="2040"/>
                    </a:lnTo>
                    <a:lnTo>
                      <a:pt x="1782" y="2046"/>
                    </a:lnTo>
                    <a:lnTo>
                      <a:pt x="1788" y="2058"/>
                    </a:lnTo>
                    <a:lnTo>
                      <a:pt x="1788" y="2064"/>
                    </a:lnTo>
                    <a:lnTo>
                      <a:pt x="1794" y="2076"/>
                    </a:lnTo>
                    <a:lnTo>
                      <a:pt x="1800" y="2064"/>
                    </a:lnTo>
                    <a:lnTo>
                      <a:pt x="1800" y="2028"/>
                    </a:lnTo>
                    <a:lnTo>
                      <a:pt x="1794" y="2028"/>
                    </a:lnTo>
                    <a:close/>
                    <a:moveTo>
                      <a:pt x="1890" y="2310"/>
                    </a:moveTo>
                    <a:lnTo>
                      <a:pt x="1884" y="2316"/>
                    </a:lnTo>
                    <a:lnTo>
                      <a:pt x="1884" y="2334"/>
                    </a:lnTo>
                    <a:lnTo>
                      <a:pt x="1890" y="2346"/>
                    </a:lnTo>
                    <a:lnTo>
                      <a:pt x="1896" y="2352"/>
                    </a:lnTo>
                    <a:lnTo>
                      <a:pt x="1908" y="2358"/>
                    </a:lnTo>
                    <a:lnTo>
                      <a:pt x="1908" y="2346"/>
                    </a:lnTo>
                    <a:lnTo>
                      <a:pt x="1902" y="2334"/>
                    </a:lnTo>
                    <a:lnTo>
                      <a:pt x="1902" y="2322"/>
                    </a:lnTo>
                    <a:lnTo>
                      <a:pt x="1896" y="2310"/>
                    </a:lnTo>
                    <a:lnTo>
                      <a:pt x="1890" y="2310"/>
                    </a:lnTo>
                    <a:close/>
                    <a:moveTo>
                      <a:pt x="1920" y="672"/>
                    </a:moveTo>
                    <a:lnTo>
                      <a:pt x="1932" y="660"/>
                    </a:lnTo>
                    <a:lnTo>
                      <a:pt x="1944" y="654"/>
                    </a:lnTo>
                    <a:lnTo>
                      <a:pt x="1950" y="648"/>
                    </a:lnTo>
                    <a:lnTo>
                      <a:pt x="1956" y="648"/>
                    </a:lnTo>
                    <a:lnTo>
                      <a:pt x="1956" y="618"/>
                    </a:lnTo>
                    <a:lnTo>
                      <a:pt x="1950" y="618"/>
                    </a:lnTo>
                    <a:lnTo>
                      <a:pt x="1944" y="612"/>
                    </a:lnTo>
                    <a:lnTo>
                      <a:pt x="1878" y="612"/>
                    </a:lnTo>
                    <a:lnTo>
                      <a:pt x="1878" y="606"/>
                    </a:lnTo>
                    <a:lnTo>
                      <a:pt x="1890" y="594"/>
                    </a:lnTo>
                    <a:lnTo>
                      <a:pt x="1896" y="594"/>
                    </a:lnTo>
                    <a:lnTo>
                      <a:pt x="1878" y="564"/>
                    </a:lnTo>
                    <a:lnTo>
                      <a:pt x="1848" y="564"/>
                    </a:lnTo>
                    <a:lnTo>
                      <a:pt x="1842" y="558"/>
                    </a:lnTo>
                    <a:lnTo>
                      <a:pt x="1848" y="558"/>
                    </a:lnTo>
                    <a:lnTo>
                      <a:pt x="1860" y="546"/>
                    </a:lnTo>
                    <a:lnTo>
                      <a:pt x="1854" y="540"/>
                    </a:lnTo>
                    <a:lnTo>
                      <a:pt x="1818" y="522"/>
                    </a:lnTo>
                    <a:lnTo>
                      <a:pt x="1806" y="534"/>
                    </a:lnTo>
                    <a:lnTo>
                      <a:pt x="1806" y="558"/>
                    </a:lnTo>
                    <a:lnTo>
                      <a:pt x="1788" y="558"/>
                    </a:lnTo>
                    <a:lnTo>
                      <a:pt x="1770" y="546"/>
                    </a:lnTo>
                    <a:lnTo>
                      <a:pt x="1758" y="540"/>
                    </a:lnTo>
                    <a:lnTo>
                      <a:pt x="1740" y="540"/>
                    </a:lnTo>
                    <a:lnTo>
                      <a:pt x="1728" y="552"/>
                    </a:lnTo>
                    <a:lnTo>
                      <a:pt x="1716" y="558"/>
                    </a:lnTo>
                    <a:lnTo>
                      <a:pt x="1692" y="582"/>
                    </a:lnTo>
                    <a:lnTo>
                      <a:pt x="1656" y="582"/>
                    </a:lnTo>
                    <a:lnTo>
                      <a:pt x="1656" y="588"/>
                    </a:lnTo>
                    <a:lnTo>
                      <a:pt x="1662" y="594"/>
                    </a:lnTo>
                    <a:lnTo>
                      <a:pt x="1662" y="618"/>
                    </a:lnTo>
                    <a:lnTo>
                      <a:pt x="1656" y="624"/>
                    </a:lnTo>
                    <a:lnTo>
                      <a:pt x="1626" y="624"/>
                    </a:lnTo>
                    <a:lnTo>
                      <a:pt x="1632" y="636"/>
                    </a:lnTo>
                    <a:lnTo>
                      <a:pt x="1632" y="654"/>
                    </a:lnTo>
                    <a:lnTo>
                      <a:pt x="1620" y="666"/>
                    </a:lnTo>
                    <a:lnTo>
                      <a:pt x="1566" y="666"/>
                    </a:lnTo>
                    <a:lnTo>
                      <a:pt x="1566" y="684"/>
                    </a:lnTo>
                    <a:lnTo>
                      <a:pt x="1572" y="690"/>
                    </a:lnTo>
                    <a:lnTo>
                      <a:pt x="1596" y="690"/>
                    </a:lnTo>
                    <a:lnTo>
                      <a:pt x="1596" y="714"/>
                    </a:lnTo>
                    <a:lnTo>
                      <a:pt x="1608" y="726"/>
                    </a:lnTo>
                    <a:lnTo>
                      <a:pt x="1608" y="732"/>
                    </a:lnTo>
                    <a:lnTo>
                      <a:pt x="1584" y="744"/>
                    </a:lnTo>
                    <a:lnTo>
                      <a:pt x="1572" y="744"/>
                    </a:lnTo>
                    <a:lnTo>
                      <a:pt x="1566" y="738"/>
                    </a:lnTo>
                    <a:lnTo>
                      <a:pt x="1554" y="738"/>
                    </a:lnTo>
                    <a:lnTo>
                      <a:pt x="1542" y="744"/>
                    </a:lnTo>
                    <a:lnTo>
                      <a:pt x="1512" y="744"/>
                    </a:lnTo>
                    <a:lnTo>
                      <a:pt x="1500" y="738"/>
                    </a:lnTo>
                    <a:lnTo>
                      <a:pt x="1482" y="738"/>
                    </a:lnTo>
                    <a:lnTo>
                      <a:pt x="1476" y="744"/>
                    </a:lnTo>
                    <a:lnTo>
                      <a:pt x="1464" y="750"/>
                    </a:lnTo>
                    <a:lnTo>
                      <a:pt x="1440" y="750"/>
                    </a:lnTo>
                    <a:lnTo>
                      <a:pt x="1428" y="738"/>
                    </a:lnTo>
                    <a:lnTo>
                      <a:pt x="1428" y="732"/>
                    </a:lnTo>
                    <a:lnTo>
                      <a:pt x="1428" y="738"/>
                    </a:lnTo>
                    <a:lnTo>
                      <a:pt x="1416" y="738"/>
                    </a:lnTo>
                    <a:lnTo>
                      <a:pt x="1392" y="726"/>
                    </a:lnTo>
                    <a:lnTo>
                      <a:pt x="1374" y="708"/>
                    </a:lnTo>
                    <a:lnTo>
                      <a:pt x="1374" y="696"/>
                    </a:lnTo>
                    <a:lnTo>
                      <a:pt x="1380" y="696"/>
                    </a:lnTo>
                    <a:lnTo>
                      <a:pt x="1374" y="696"/>
                    </a:lnTo>
                    <a:lnTo>
                      <a:pt x="1368" y="690"/>
                    </a:lnTo>
                    <a:lnTo>
                      <a:pt x="1368" y="642"/>
                    </a:lnTo>
                    <a:lnTo>
                      <a:pt x="1362" y="636"/>
                    </a:lnTo>
                    <a:lnTo>
                      <a:pt x="1350" y="630"/>
                    </a:lnTo>
                    <a:lnTo>
                      <a:pt x="1338" y="630"/>
                    </a:lnTo>
                    <a:lnTo>
                      <a:pt x="1326" y="642"/>
                    </a:lnTo>
                    <a:lnTo>
                      <a:pt x="1314" y="648"/>
                    </a:lnTo>
                    <a:lnTo>
                      <a:pt x="1326" y="666"/>
                    </a:lnTo>
                    <a:lnTo>
                      <a:pt x="1326" y="714"/>
                    </a:lnTo>
                    <a:lnTo>
                      <a:pt x="1338" y="738"/>
                    </a:lnTo>
                    <a:lnTo>
                      <a:pt x="1338" y="774"/>
                    </a:lnTo>
                    <a:lnTo>
                      <a:pt x="1272" y="774"/>
                    </a:lnTo>
                    <a:lnTo>
                      <a:pt x="1272" y="762"/>
                    </a:lnTo>
                    <a:lnTo>
                      <a:pt x="1266" y="756"/>
                    </a:lnTo>
                    <a:lnTo>
                      <a:pt x="1260" y="756"/>
                    </a:lnTo>
                    <a:lnTo>
                      <a:pt x="1248" y="762"/>
                    </a:lnTo>
                    <a:lnTo>
                      <a:pt x="1242" y="774"/>
                    </a:lnTo>
                    <a:lnTo>
                      <a:pt x="1236" y="762"/>
                    </a:lnTo>
                    <a:lnTo>
                      <a:pt x="1224" y="756"/>
                    </a:lnTo>
                    <a:lnTo>
                      <a:pt x="1206" y="750"/>
                    </a:lnTo>
                    <a:lnTo>
                      <a:pt x="1188" y="750"/>
                    </a:lnTo>
                    <a:lnTo>
                      <a:pt x="1182" y="756"/>
                    </a:lnTo>
                    <a:lnTo>
                      <a:pt x="1152" y="738"/>
                    </a:lnTo>
                    <a:lnTo>
                      <a:pt x="1134" y="750"/>
                    </a:lnTo>
                    <a:lnTo>
                      <a:pt x="1080" y="696"/>
                    </a:lnTo>
                    <a:lnTo>
                      <a:pt x="1056" y="696"/>
                    </a:lnTo>
                    <a:lnTo>
                      <a:pt x="1056" y="690"/>
                    </a:lnTo>
                    <a:lnTo>
                      <a:pt x="1044" y="678"/>
                    </a:lnTo>
                    <a:lnTo>
                      <a:pt x="1038" y="678"/>
                    </a:lnTo>
                    <a:lnTo>
                      <a:pt x="1032" y="684"/>
                    </a:lnTo>
                    <a:lnTo>
                      <a:pt x="1032" y="702"/>
                    </a:lnTo>
                    <a:lnTo>
                      <a:pt x="1032" y="696"/>
                    </a:lnTo>
                    <a:lnTo>
                      <a:pt x="1026" y="690"/>
                    </a:lnTo>
                    <a:lnTo>
                      <a:pt x="1008" y="690"/>
                    </a:lnTo>
                    <a:lnTo>
                      <a:pt x="996" y="702"/>
                    </a:lnTo>
                    <a:lnTo>
                      <a:pt x="990" y="690"/>
                    </a:lnTo>
                    <a:lnTo>
                      <a:pt x="984" y="684"/>
                    </a:lnTo>
                    <a:lnTo>
                      <a:pt x="960" y="684"/>
                    </a:lnTo>
                    <a:lnTo>
                      <a:pt x="954" y="678"/>
                    </a:lnTo>
                    <a:lnTo>
                      <a:pt x="954" y="666"/>
                    </a:lnTo>
                    <a:lnTo>
                      <a:pt x="942" y="666"/>
                    </a:lnTo>
                    <a:lnTo>
                      <a:pt x="936" y="672"/>
                    </a:lnTo>
                    <a:lnTo>
                      <a:pt x="918" y="672"/>
                    </a:lnTo>
                    <a:lnTo>
                      <a:pt x="912" y="666"/>
                    </a:lnTo>
                    <a:lnTo>
                      <a:pt x="906" y="654"/>
                    </a:lnTo>
                    <a:lnTo>
                      <a:pt x="900" y="648"/>
                    </a:lnTo>
                    <a:lnTo>
                      <a:pt x="888" y="648"/>
                    </a:lnTo>
                    <a:lnTo>
                      <a:pt x="846" y="630"/>
                    </a:lnTo>
                    <a:lnTo>
                      <a:pt x="834" y="612"/>
                    </a:lnTo>
                    <a:lnTo>
                      <a:pt x="810" y="612"/>
                    </a:lnTo>
                    <a:lnTo>
                      <a:pt x="792" y="588"/>
                    </a:lnTo>
                    <a:lnTo>
                      <a:pt x="780" y="594"/>
                    </a:lnTo>
                    <a:lnTo>
                      <a:pt x="750" y="564"/>
                    </a:lnTo>
                    <a:lnTo>
                      <a:pt x="750" y="552"/>
                    </a:lnTo>
                    <a:lnTo>
                      <a:pt x="762" y="540"/>
                    </a:lnTo>
                    <a:lnTo>
                      <a:pt x="768" y="540"/>
                    </a:lnTo>
                    <a:lnTo>
                      <a:pt x="756" y="528"/>
                    </a:lnTo>
                    <a:lnTo>
                      <a:pt x="756" y="522"/>
                    </a:lnTo>
                    <a:lnTo>
                      <a:pt x="762" y="516"/>
                    </a:lnTo>
                    <a:lnTo>
                      <a:pt x="756" y="504"/>
                    </a:lnTo>
                    <a:lnTo>
                      <a:pt x="780" y="480"/>
                    </a:lnTo>
                    <a:lnTo>
                      <a:pt x="786" y="456"/>
                    </a:lnTo>
                    <a:lnTo>
                      <a:pt x="762" y="438"/>
                    </a:lnTo>
                    <a:lnTo>
                      <a:pt x="750" y="438"/>
                    </a:lnTo>
                    <a:lnTo>
                      <a:pt x="738" y="432"/>
                    </a:lnTo>
                    <a:lnTo>
                      <a:pt x="738" y="414"/>
                    </a:lnTo>
                    <a:lnTo>
                      <a:pt x="720" y="420"/>
                    </a:lnTo>
                    <a:lnTo>
                      <a:pt x="702" y="402"/>
                    </a:lnTo>
                    <a:lnTo>
                      <a:pt x="696" y="402"/>
                    </a:lnTo>
                    <a:lnTo>
                      <a:pt x="690" y="396"/>
                    </a:lnTo>
                    <a:lnTo>
                      <a:pt x="678" y="396"/>
                    </a:lnTo>
                    <a:lnTo>
                      <a:pt x="666" y="390"/>
                    </a:lnTo>
                    <a:lnTo>
                      <a:pt x="654" y="378"/>
                    </a:lnTo>
                    <a:lnTo>
                      <a:pt x="648" y="366"/>
                    </a:lnTo>
                    <a:lnTo>
                      <a:pt x="618" y="366"/>
                    </a:lnTo>
                    <a:lnTo>
                      <a:pt x="612" y="360"/>
                    </a:lnTo>
                    <a:lnTo>
                      <a:pt x="612" y="342"/>
                    </a:lnTo>
                    <a:lnTo>
                      <a:pt x="618" y="336"/>
                    </a:lnTo>
                    <a:lnTo>
                      <a:pt x="618" y="324"/>
                    </a:lnTo>
                    <a:lnTo>
                      <a:pt x="612" y="324"/>
                    </a:lnTo>
                    <a:lnTo>
                      <a:pt x="600" y="312"/>
                    </a:lnTo>
                    <a:lnTo>
                      <a:pt x="594" y="300"/>
                    </a:lnTo>
                    <a:lnTo>
                      <a:pt x="588" y="294"/>
                    </a:lnTo>
                    <a:lnTo>
                      <a:pt x="588" y="276"/>
                    </a:lnTo>
                    <a:lnTo>
                      <a:pt x="594" y="276"/>
                    </a:lnTo>
                    <a:lnTo>
                      <a:pt x="600" y="270"/>
                    </a:lnTo>
                    <a:lnTo>
                      <a:pt x="612" y="270"/>
                    </a:lnTo>
                    <a:lnTo>
                      <a:pt x="612" y="288"/>
                    </a:lnTo>
                    <a:lnTo>
                      <a:pt x="624" y="300"/>
                    </a:lnTo>
                    <a:lnTo>
                      <a:pt x="636" y="282"/>
                    </a:lnTo>
                    <a:lnTo>
                      <a:pt x="642" y="282"/>
                    </a:lnTo>
                    <a:lnTo>
                      <a:pt x="648" y="276"/>
                    </a:lnTo>
                    <a:lnTo>
                      <a:pt x="660" y="270"/>
                    </a:lnTo>
                    <a:lnTo>
                      <a:pt x="660" y="258"/>
                    </a:lnTo>
                    <a:lnTo>
                      <a:pt x="642" y="240"/>
                    </a:lnTo>
                    <a:lnTo>
                      <a:pt x="636" y="228"/>
                    </a:lnTo>
                    <a:lnTo>
                      <a:pt x="630" y="222"/>
                    </a:lnTo>
                    <a:lnTo>
                      <a:pt x="618" y="222"/>
                    </a:lnTo>
                    <a:lnTo>
                      <a:pt x="594" y="210"/>
                    </a:lnTo>
                    <a:lnTo>
                      <a:pt x="594" y="186"/>
                    </a:lnTo>
                    <a:lnTo>
                      <a:pt x="612" y="180"/>
                    </a:lnTo>
                    <a:lnTo>
                      <a:pt x="594" y="156"/>
                    </a:lnTo>
                    <a:lnTo>
                      <a:pt x="624" y="156"/>
                    </a:lnTo>
                    <a:lnTo>
                      <a:pt x="636" y="150"/>
                    </a:lnTo>
                    <a:lnTo>
                      <a:pt x="642" y="138"/>
                    </a:lnTo>
                    <a:lnTo>
                      <a:pt x="642" y="114"/>
                    </a:lnTo>
                    <a:lnTo>
                      <a:pt x="636" y="108"/>
                    </a:lnTo>
                    <a:lnTo>
                      <a:pt x="636" y="102"/>
                    </a:lnTo>
                    <a:lnTo>
                      <a:pt x="654" y="102"/>
                    </a:lnTo>
                    <a:lnTo>
                      <a:pt x="660" y="96"/>
                    </a:lnTo>
                    <a:lnTo>
                      <a:pt x="660" y="36"/>
                    </a:lnTo>
                    <a:lnTo>
                      <a:pt x="618" y="36"/>
                    </a:lnTo>
                    <a:lnTo>
                      <a:pt x="594" y="12"/>
                    </a:lnTo>
                    <a:lnTo>
                      <a:pt x="576" y="0"/>
                    </a:lnTo>
                    <a:lnTo>
                      <a:pt x="564" y="0"/>
                    </a:lnTo>
                    <a:lnTo>
                      <a:pt x="540" y="12"/>
                    </a:lnTo>
                    <a:lnTo>
                      <a:pt x="522" y="18"/>
                    </a:lnTo>
                    <a:lnTo>
                      <a:pt x="516" y="30"/>
                    </a:lnTo>
                    <a:lnTo>
                      <a:pt x="504" y="36"/>
                    </a:lnTo>
                    <a:lnTo>
                      <a:pt x="480" y="36"/>
                    </a:lnTo>
                    <a:lnTo>
                      <a:pt x="456" y="72"/>
                    </a:lnTo>
                    <a:lnTo>
                      <a:pt x="432" y="78"/>
                    </a:lnTo>
                    <a:lnTo>
                      <a:pt x="432" y="96"/>
                    </a:lnTo>
                    <a:lnTo>
                      <a:pt x="408" y="96"/>
                    </a:lnTo>
                    <a:lnTo>
                      <a:pt x="402" y="102"/>
                    </a:lnTo>
                    <a:lnTo>
                      <a:pt x="396" y="96"/>
                    </a:lnTo>
                    <a:lnTo>
                      <a:pt x="390" y="102"/>
                    </a:lnTo>
                    <a:lnTo>
                      <a:pt x="378" y="108"/>
                    </a:lnTo>
                    <a:lnTo>
                      <a:pt x="372" y="114"/>
                    </a:lnTo>
                    <a:lnTo>
                      <a:pt x="360" y="120"/>
                    </a:lnTo>
                    <a:lnTo>
                      <a:pt x="348" y="120"/>
                    </a:lnTo>
                    <a:lnTo>
                      <a:pt x="348" y="108"/>
                    </a:lnTo>
                    <a:lnTo>
                      <a:pt x="342" y="102"/>
                    </a:lnTo>
                    <a:lnTo>
                      <a:pt x="324" y="102"/>
                    </a:lnTo>
                    <a:lnTo>
                      <a:pt x="306" y="96"/>
                    </a:lnTo>
                    <a:lnTo>
                      <a:pt x="264" y="96"/>
                    </a:lnTo>
                    <a:lnTo>
                      <a:pt x="240" y="108"/>
                    </a:lnTo>
                    <a:lnTo>
                      <a:pt x="234" y="120"/>
                    </a:lnTo>
                    <a:lnTo>
                      <a:pt x="234" y="126"/>
                    </a:lnTo>
                    <a:lnTo>
                      <a:pt x="258" y="144"/>
                    </a:lnTo>
                    <a:lnTo>
                      <a:pt x="252" y="156"/>
                    </a:lnTo>
                    <a:lnTo>
                      <a:pt x="282" y="162"/>
                    </a:lnTo>
                    <a:lnTo>
                      <a:pt x="276" y="168"/>
                    </a:lnTo>
                    <a:lnTo>
                      <a:pt x="270" y="180"/>
                    </a:lnTo>
                    <a:lnTo>
                      <a:pt x="264" y="186"/>
                    </a:lnTo>
                    <a:lnTo>
                      <a:pt x="264" y="192"/>
                    </a:lnTo>
                    <a:lnTo>
                      <a:pt x="276" y="204"/>
                    </a:lnTo>
                    <a:lnTo>
                      <a:pt x="282" y="204"/>
                    </a:lnTo>
                    <a:lnTo>
                      <a:pt x="282" y="210"/>
                    </a:lnTo>
                    <a:lnTo>
                      <a:pt x="276" y="222"/>
                    </a:lnTo>
                    <a:lnTo>
                      <a:pt x="276" y="234"/>
                    </a:lnTo>
                    <a:lnTo>
                      <a:pt x="294" y="234"/>
                    </a:lnTo>
                    <a:lnTo>
                      <a:pt x="306" y="252"/>
                    </a:lnTo>
                    <a:lnTo>
                      <a:pt x="324" y="252"/>
                    </a:lnTo>
                    <a:lnTo>
                      <a:pt x="330" y="288"/>
                    </a:lnTo>
                    <a:lnTo>
                      <a:pt x="366" y="288"/>
                    </a:lnTo>
                    <a:lnTo>
                      <a:pt x="378" y="294"/>
                    </a:lnTo>
                    <a:lnTo>
                      <a:pt x="384" y="300"/>
                    </a:lnTo>
                    <a:lnTo>
                      <a:pt x="384" y="306"/>
                    </a:lnTo>
                    <a:lnTo>
                      <a:pt x="378" y="312"/>
                    </a:lnTo>
                    <a:lnTo>
                      <a:pt x="354" y="324"/>
                    </a:lnTo>
                    <a:lnTo>
                      <a:pt x="342" y="324"/>
                    </a:lnTo>
                    <a:lnTo>
                      <a:pt x="336" y="330"/>
                    </a:lnTo>
                    <a:lnTo>
                      <a:pt x="336" y="366"/>
                    </a:lnTo>
                    <a:lnTo>
                      <a:pt x="342" y="378"/>
                    </a:lnTo>
                    <a:lnTo>
                      <a:pt x="354" y="390"/>
                    </a:lnTo>
                    <a:lnTo>
                      <a:pt x="354" y="396"/>
                    </a:lnTo>
                    <a:lnTo>
                      <a:pt x="324" y="414"/>
                    </a:lnTo>
                    <a:lnTo>
                      <a:pt x="300" y="450"/>
                    </a:lnTo>
                    <a:lnTo>
                      <a:pt x="318" y="474"/>
                    </a:lnTo>
                    <a:lnTo>
                      <a:pt x="306" y="474"/>
                    </a:lnTo>
                    <a:lnTo>
                      <a:pt x="300" y="480"/>
                    </a:lnTo>
                    <a:lnTo>
                      <a:pt x="288" y="486"/>
                    </a:lnTo>
                    <a:lnTo>
                      <a:pt x="282" y="492"/>
                    </a:lnTo>
                    <a:lnTo>
                      <a:pt x="282" y="504"/>
                    </a:lnTo>
                    <a:lnTo>
                      <a:pt x="276" y="522"/>
                    </a:lnTo>
                    <a:lnTo>
                      <a:pt x="276" y="534"/>
                    </a:lnTo>
                    <a:lnTo>
                      <a:pt x="270" y="552"/>
                    </a:lnTo>
                    <a:lnTo>
                      <a:pt x="258" y="564"/>
                    </a:lnTo>
                    <a:lnTo>
                      <a:pt x="234" y="576"/>
                    </a:lnTo>
                    <a:lnTo>
                      <a:pt x="228" y="582"/>
                    </a:lnTo>
                    <a:lnTo>
                      <a:pt x="228" y="588"/>
                    </a:lnTo>
                    <a:lnTo>
                      <a:pt x="222" y="594"/>
                    </a:lnTo>
                    <a:lnTo>
                      <a:pt x="222" y="612"/>
                    </a:lnTo>
                    <a:lnTo>
                      <a:pt x="204" y="624"/>
                    </a:lnTo>
                    <a:lnTo>
                      <a:pt x="204" y="630"/>
                    </a:lnTo>
                    <a:lnTo>
                      <a:pt x="198" y="636"/>
                    </a:lnTo>
                    <a:lnTo>
                      <a:pt x="192" y="648"/>
                    </a:lnTo>
                    <a:lnTo>
                      <a:pt x="186" y="654"/>
                    </a:lnTo>
                    <a:lnTo>
                      <a:pt x="168" y="654"/>
                    </a:lnTo>
                    <a:lnTo>
                      <a:pt x="162" y="648"/>
                    </a:lnTo>
                    <a:lnTo>
                      <a:pt x="156" y="654"/>
                    </a:lnTo>
                    <a:lnTo>
                      <a:pt x="132" y="666"/>
                    </a:lnTo>
                    <a:lnTo>
                      <a:pt x="126" y="666"/>
                    </a:lnTo>
                    <a:lnTo>
                      <a:pt x="120" y="660"/>
                    </a:lnTo>
                    <a:lnTo>
                      <a:pt x="120" y="648"/>
                    </a:lnTo>
                    <a:lnTo>
                      <a:pt x="114" y="642"/>
                    </a:lnTo>
                    <a:lnTo>
                      <a:pt x="108" y="642"/>
                    </a:lnTo>
                    <a:lnTo>
                      <a:pt x="96" y="648"/>
                    </a:lnTo>
                    <a:lnTo>
                      <a:pt x="84" y="660"/>
                    </a:lnTo>
                    <a:lnTo>
                      <a:pt x="84" y="666"/>
                    </a:lnTo>
                    <a:lnTo>
                      <a:pt x="78" y="678"/>
                    </a:lnTo>
                    <a:lnTo>
                      <a:pt x="72" y="684"/>
                    </a:lnTo>
                    <a:lnTo>
                      <a:pt x="66" y="696"/>
                    </a:lnTo>
                    <a:lnTo>
                      <a:pt x="54" y="708"/>
                    </a:lnTo>
                    <a:lnTo>
                      <a:pt x="48" y="720"/>
                    </a:lnTo>
                    <a:lnTo>
                      <a:pt x="48" y="744"/>
                    </a:lnTo>
                    <a:lnTo>
                      <a:pt x="54" y="750"/>
                    </a:lnTo>
                    <a:lnTo>
                      <a:pt x="66" y="756"/>
                    </a:lnTo>
                    <a:lnTo>
                      <a:pt x="72" y="756"/>
                    </a:lnTo>
                    <a:lnTo>
                      <a:pt x="102" y="750"/>
                    </a:lnTo>
                    <a:lnTo>
                      <a:pt x="102" y="768"/>
                    </a:lnTo>
                    <a:lnTo>
                      <a:pt x="96" y="798"/>
                    </a:lnTo>
                    <a:lnTo>
                      <a:pt x="102" y="804"/>
                    </a:lnTo>
                    <a:lnTo>
                      <a:pt x="108" y="816"/>
                    </a:lnTo>
                    <a:lnTo>
                      <a:pt x="120" y="828"/>
                    </a:lnTo>
                    <a:lnTo>
                      <a:pt x="144" y="828"/>
                    </a:lnTo>
                    <a:lnTo>
                      <a:pt x="144" y="852"/>
                    </a:lnTo>
                    <a:lnTo>
                      <a:pt x="168" y="894"/>
                    </a:lnTo>
                    <a:lnTo>
                      <a:pt x="174" y="906"/>
                    </a:lnTo>
                    <a:lnTo>
                      <a:pt x="180" y="912"/>
                    </a:lnTo>
                    <a:lnTo>
                      <a:pt x="180" y="936"/>
                    </a:lnTo>
                    <a:lnTo>
                      <a:pt x="168" y="942"/>
                    </a:lnTo>
                    <a:lnTo>
                      <a:pt x="162" y="948"/>
                    </a:lnTo>
                    <a:lnTo>
                      <a:pt x="144" y="948"/>
                    </a:lnTo>
                    <a:lnTo>
                      <a:pt x="138" y="942"/>
                    </a:lnTo>
                    <a:lnTo>
                      <a:pt x="138" y="930"/>
                    </a:lnTo>
                    <a:lnTo>
                      <a:pt x="132" y="930"/>
                    </a:lnTo>
                    <a:lnTo>
                      <a:pt x="120" y="936"/>
                    </a:lnTo>
                    <a:lnTo>
                      <a:pt x="108" y="948"/>
                    </a:lnTo>
                    <a:lnTo>
                      <a:pt x="84" y="948"/>
                    </a:lnTo>
                    <a:lnTo>
                      <a:pt x="78" y="942"/>
                    </a:lnTo>
                    <a:lnTo>
                      <a:pt x="78" y="936"/>
                    </a:lnTo>
                    <a:lnTo>
                      <a:pt x="54" y="948"/>
                    </a:lnTo>
                    <a:lnTo>
                      <a:pt x="48" y="942"/>
                    </a:lnTo>
                    <a:lnTo>
                      <a:pt x="36" y="936"/>
                    </a:lnTo>
                    <a:lnTo>
                      <a:pt x="24" y="936"/>
                    </a:lnTo>
                    <a:lnTo>
                      <a:pt x="12" y="948"/>
                    </a:lnTo>
                    <a:lnTo>
                      <a:pt x="12" y="960"/>
                    </a:lnTo>
                    <a:lnTo>
                      <a:pt x="18" y="966"/>
                    </a:lnTo>
                    <a:lnTo>
                      <a:pt x="0" y="972"/>
                    </a:lnTo>
                    <a:lnTo>
                      <a:pt x="36" y="972"/>
                    </a:lnTo>
                    <a:lnTo>
                      <a:pt x="30" y="984"/>
                    </a:lnTo>
                    <a:lnTo>
                      <a:pt x="30" y="1014"/>
                    </a:lnTo>
                    <a:lnTo>
                      <a:pt x="36" y="1026"/>
                    </a:lnTo>
                    <a:lnTo>
                      <a:pt x="48" y="1032"/>
                    </a:lnTo>
                    <a:lnTo>
                      <a:pt x="66" y="1038"/>
                    </a:lnTo>
                    <a:lnTo>
                      <a:pt x="120" y="1038"/>
                    </a:lnTo>
                    <a:lnTo>
                      <a:pt x="132" y="1032"/>
                    </a:lnTo>
                    <a:lnTo>
                      <a:pt x="150" y="1014"/>
                    </a:lnTo>
                    <a:lnTo>
                      <a:pt x="162" y="1008"/>
                    </a:lnTo>
                    <a:lnTo>
                      <a:pt x="168" y="1020"/>
                    </a:lnTo>
                    <a:lnTo>
                      <a:pt x="168" y="1026"/>
                    </a:lnTo>
                    <a:lnTo>
                      <a:pt x="162" y="1038"/>
                    </a:lnTo>
                    <a:lnTo>
                      <a:pt x="144" y="1056"/>
                    </a:lnTo>
                    <a:lnTo>
                      <a:pt x="120" y="1068"/>
                    </a:lnTo>
                    <a:lnTo>
                      <a:pt x="114" y="1074"/>
                    </a:lnTo>
                    <a:lnTo>
                      <a:pt x="90" y="1074"/>
                    </a:lnTo>
                    <a:lnTo>
                      <a:pt x="78" y="1080"/>
                    </a:lnTo>
                    <a:lnTo>
                      <a:pt x="60" y="1086"/>
                    </a:lnTo>
                    <a:lnTo>
                      <a:pt x="48" y="1092"/>
                    </a:lnTo>
                    <a:lnTo>
                      <a:pt x="42" y="1098"/>
                    </a:lnTo>
                    <a:lnTo>
                      <a:pt x="54" y="1122"/>
                    </a:lnTo>
                    <a:lnTo>
                      <a:pt x="66" y="1128"/>
                    </a:lnTo>
                    <a:lnTo>
                      <a:pt x="78" y="1140"/>
                    </a:lnTo>
                    <a:lnTo>
                      <a:pt x="96" y="1152"/>
                    </a:lnTo>
                    <a:lnTo>
                      <a:pt x="108" y="1164"/>
                    </a:lnTo>
                    <a:lnTo>
                      <a:pt x="132" y="1182"/>
                    </a:lnTo>
                    <a:lnTo>
                      <a:pt x="162" y="1206"/>
                    </a:lnTo>
                    <a:lnTo>
                      <a:pt x="204" y="1224"/>
                    </a:lnTo>
                    <a:lnTo>
                      <a:pt x="240" y="1218"/>
                    </a:lnTo>
                    <a:lnTo>
                      <a:pt x="270" y="1200"/>
                    </a:lnTo>
                    <a:lnTo>
                      <a:pt x="294" y="1176"/>
                    </a:lnTo>
                    <a:lnTo>
                      <a:pt x="300" y="1158"/>
                    </a:lnTo>
                    <a:lnTo>
                      <a:pt x="300" y="1128"/>
                    </a:lnTo>
                    <a:lnTo>
                      <a:pt x="306" y="1116"/>
                    </a:lnTo>
                    <a:lnTo>
                      <a:pt x="318" y="1104"/>
                    </a:lnTo>
                    <a:lnTo>
                      <a:pt x="324" y="1092"/>
                    </a:lnTo>
                    <a:lnTo>
                      <a:pt x="330" y="1086"/>
                    </a:lnTo>
                    <a:lnTo>
                      <a:pt x="342" y="1086"/>
                    </a:lnTo>
                    <a:lnTo>
                      <a:pt x="348" y="1080"/>
                    </a:lnTo>
                    <a:lnTo>
                      <a:pt x="354" y="1080"/>
                    </a:lnTo>
                    <a:lnTo>
                      <a:pt x="360" y="1086"/>
                    </a:lnTo>
                    <a:lnTo>
                      <a:pt x="360" y="1098"/>
                    </a:lnTo>
                    <a:lnTo>
                      <a:pt x="348" y="1110"/>
                    </a:lnTo>
                    <a:lnTo>
                      <a:pt x="336" y="1128"/>
                    </a:lnTo>
                    <a:lnTo>
                      <a:pt x="324" y="1140"/>
                    </a:lnTo>
                    <a:lnTo>
                      <a:pt x="318" y="1152"/>
                    </a:lnTo>
                    <a:lnTo>
                      <a:pt x="318" y="1164"/>
                    </a:lnTo>
                    <a:lnTo>
                      <a:pt x="324" y="1176"/>
                    </a:lnTo>
                    <a:lnTo>
                      <a:pt x="336" y="1182"/>
                    </a:lnTo>
                    <a:lnTo>
                      <a:pt x="342" y="1182"/>
                    </a:lnTo>
                    <a:lnTo>
                      <a:pt x="354" y="1194"/>
                    </a:lnTo>
                    <a:lnTo>
                      <a:pt x="354" y="1206"/>
                    </a:lnTo>
                    <a:lnTo>
                      <a:pt x="348" y="1242"/>
                    </a:lnTo>
                    <a:lnTo>
                      <a:pt x="342" y="1284"/>
                    </a:lnTo>
                    <a:lnTo>
                      <a:pt x="336" y="1338"/>
                    </a:lnTo>
                    <a:lnTo>
                      <a:pt x="342" y="1398"/>
                    </a:lnTo>
                    <a:lnTo>
                      <a:pt x="354" y="1446"/>
                    </a:lnTo>
                    <a:lnTo>
                      <a:pt x="384" y="1536"/>
                    </a:lnTo>
                    <a:lnTo>
                      <a:pt x="402" y="1554"/>
                    </a:lnTo>
                    <a:lnTo>
                      <a:pt x="402" y="1596"/>
                    </a:lnTo>
                    <a:lnTo>
                      <a:pt x="414" y="1620"/>
                    </a:lnTo>
                    <a:lnTo>
                      <a:pt x="426" y="1626"/>
                    </a:lnTo>
                    <a:lnTo>
                      <a:pt x="438" y="1626"/>
                    </a:lnTo>
                    <a:lnTo>
                      <a:pt x="444" y="1632"/>
                    </a:lnTo>
                    <a:lnTo>
                      <a:pt x="450" y="1632"/>
                    </a:lnTo>
                    <a:lnTo>
                      <a:pt x="450" y="1644"/>
                    </a:lnTo>
                    <a:lnTo>
                      <a:pt x="456" y="1656"/>
                    </a:lnTo>
                    <a:lnTo>
                      <a:pt x="456" y="1674"/>
                    </a:lnTo>
                    <a:lnTo>
                      <a:pt x="474" y="1710"/>
                    </a:lnTo>
                    <a:lnTo>
                      <a:pt x="498" y="1722"/>
                    </a:lnTo>
                    <a:lnTo>
                      <a:pt x="504" y="1728"/>
                    </a:lnTo>
                    <a:lnTo>
                      <a:pt x="510" y="1728"/>
                    </a:lnTo>
                    <a:lnTo>
                      <a:pt x="510" y="1746"/>
                    </a:lnTo>
                    <a:lnTo>
                      <a:pt x="516" y="1782"/>
                    </a:lnTo>
                    <a:lnTo>
                      <a:pt x="522" y="1830"/>
                    </a:lnTo>
                    <a:lnTo>
                      <a:pt x="534" y="1872"/>
                    </a:lnTo>
                    <a:lnTo>
                      <a:pt x="552" y="1908"/>
                    </a:lnTo>
                    <a:lnTo>
                      <a:pt x="576" y="1944"/>
                    </a:lnTo>
                    <a:lnTo>
                      <a:pt x="600" y="1974"/>
                    </a:lnTo>
                    <a:lnTo>
                      <a:pt x="612" y="1998"/>
                    </a:lnTo>
                    <a:lnTo>
                      <a:pt x="618" y="2016"/>
                    </a:lnTo>
                    <a:lnTo>
                      <a:pt x="618" y="2070"/>
                    </a:lnTo>
                    <a:lnTo>
                      <a:pt x="624" y="2094"/>
                    </a:lnTo>
                    <a:lnTo>
                      <a:pt x="642" y="2124"/>
                    </a:lnTo>
                    <a:lnTo>
                      <a:pt x="672" y="2166"/>
                    </a:lnTo>
                    <a:lnTo>
                      <a:pt x="696" y="2202"/>
                    </a:lnTo>
                    <a:lnTo>
                      <a:pt x="714" y="2232"/>
                    </a:lnTo>
                    <a:lnTo>
                      <a:pt x="720" y="2244"/>
                    </a:lnTo>
                    <a:lnTo>
                      <a:pt x="726" y="2244"/>
                    </a:lnTo>
                    <a:lnTo>
                      <a:pt x="732" y="2238"/>
                    </a:lnTo>
                    <a:lnTo>
                      <a:pt x="744" y="2238"/>
                    </a:lnTo>
                    <a:lnTo>
                      <a:pt x="768" y="2226"/>
                    </a:lnTo>
                    <a:lnTo>
                      <a:pt x="774" y="2220"/>
                    </a:lnTo>
                    <a:lnTo>
                      <a:pt x="780" y="2208"/>
                    </a:lnTo>
                    <a:lnTo>
                      <a:pt x="780" y="2172"/>
                    </a:lnTo>
                    <a:lnTo>
                      <a:pt x="786" y="2160"/>
                    </a:lnTo>
                    <a:lnTo>
                      <a:pt x="798" y="2154"/>
                    </a:lnTo>
                    <a:lnTo>
                      <a:pt x="804" y="2154"/>
                    </a:lnTo>
                    <a:lnTo>
                      <a:pt x="810" y="2160"/>
                    </a:lnTo>
                    <a:lnTo>
                      <a:pt x="828" y="2160"/>
                    </a:lnTo>
                    <a:lnTo>
                      <a:pt x="834" y="2154"/>
                    </a:lnTo>
                    <a:lnTo>
                      <a:pt x="846" y="2148"/>
                    </a:lnTo>
                    <a:lnTo>
                      <a:pt x="852" y="2142"/>
                    </a:lnTo>
                    <a:lnTo>
                      <a:pt x="864" y="2136"/>
                    </a:lnTo>
                    <a:lnTo>
                      <a:pt x="852" y="2136"/>
                    </a:lnTo>
                    <a:lnTo>
                      <a:pt x="846" y="2130"/>
                    </a:lnTo>
                    <a:lnTo>
                      <a:pt x="846" y="2118"/>
                    </a:lnTo>
                    <a:lnTo>
                      <a:pt x="852" y="2100"/>
                    </a:lnTo>
                    <a:lnTo>
                      <a:pt x="858" y="2088"/>
                    </a:lnTo>
                    <a:lnTo>
                      <a:pt x="906" y="2064"/>
                    </a:lnTo>
                    <a:lnTo>
                      <a:pt x="918" y="2052"/>
                    </a:lnTo>
                    <a:lnTo>
                      <a:pt x="918" y="2040"/>
                    </a:lnTo>
                    <a:lnTo>
                      <a:pt x="912" y="2028"/>
                    </a:lnTo>
                    <a:lnTo>
                      <a:pt x="912" y="2010"/>
                    </a:lnTo>
                    <a:lnTo>
                      <a:pt x="900" y="1974"/>
                    </a:lnTo>
                    <a:lnTo>
                      <a:pt x="900" y="1908"/>
                    </a:lnTo>
                    <a:lnTo>
                      <a:pt x="906" y="1890"/>
                    </a:lnTo>
                    <a:lnTo>
                      <a:pt x="906" y="1884"/>
                    </a:lnTo>
                    <a:lnTo>
                      <a:pt x="912" y="1878"/>
                    </a:lnTo>
                    <a:lnTo>
                      <a:pt x="912" y="1860"/>
                    </a:lnTo>
                    <a:lnTo>
                      <a:pt x="918" y="1842"/>
                    </a:lnTo>
                    <a:lnTo>
                      <a:pt x="918" y="1800"/>
                    </a:lnTo>
                    <a:lnTo>
                      <a:pt x="906" y="1776"/>
                    </a:lnTo>
                    <a:lnTo>
                      <a:pt x="888" y="1758"/>
                    </a:lnTo>
                    <a:lnTo>
                      <a:pt x="888" y="1728"/>
                    </a:lnTo>
                    <a:lnTo>
                      <a:pt x="894" y="1722"/>
                    </a:lnTo>
                    <a:lnTo>
                      <a:pt x="900" y="1710"/>
                    </a:lnTo>
                    <a:lnTo>
                      <a:pt x="900" y="1698"/>
                    </a:lnTo>
                    <a:lnTo>
                      <a:pt x="894" y="1686"/>
                    </a:lnTo>
                    <a:lnTo>
                      <a:pt x="894" y="1644"/>
                    </a:lnTo>
                    <a:lnTo>
                      <a:pt x="918" y="1632"/>
                    </a:lnTo>
                    <a:lnTo>
                      <a:pt x="924" y="1632"/>
                    </a:lnTo>
                    <a:lnTo>
                      <a:pt x="948" y="1620"/>
                    </a:lnTo>
                    <a:lnTo>
                      <a:pt x="948" y="1596"/>
                    </a:lnTo>
                    <a:lnTo>
                      <a:pt x="954" y="1584"/>
                    </a:lnTo>
                    <a:lnTo>
                      <a:pt x="960" y="1578"/>
                    </a:lnTo>
                    <a:lnTo>
                      <a:pt x="972" y="1572"/>
                    </a:lnTo>
                    <a:lnTo>
                      <a:pt x="990" y="1572"/>
                    </a:lnTo>
                    <a:lnTo>
                      <a:pt x="996" y="1560"/>
                    </a:lnTo>
                    <a:lnTo>
                      <a:pt x="1002" y="1566"/>
                    </a:lnTo>
                    <a:lnTo>
                      <a:pt x="1032" y="1566"/>
                    </a:lnTo>
                    <a:lnTo>
                      <a:pt x="1032" y="1548"/>
                    </a:lnTo>
                    <a:lnTo>
                      <a:pt x="1038" y="1530"/>
                    </a:lnTo>
                    <a:lnTo>
                      <a:pt x="1050" y="1518"/>
                    </a:lnTo>
                    <a:lnTo>
                      <a:pt x="1056" y="1500"/>
                    </a:lnTo>
                    <a:lnTo>
                      <a:pt x="1068" y="1488"/>
                    </a:lnTo>
                    <a:lnTo>
                      <a:pt x="1074" y="1476"/>
                    </a:lnTo>
                    <a:lnTo>
                      <a:pt x="1086" y="1470"/>
                    </a:lnTo>
                    <a:lnTo>
                      <a:pt x="1092" y="1464"/>
                    </a:lnTo>
                    <a:lnTo>
                      <a:pt x="1110" y="1458"/>
                    </a:lnTo>
                    <a:lnTo>
                      <a:pt x="1116" y="1452"/>
                    </a:lnTo>
                    <a:lnTo>
                      <a:pt x="1128" y="1446"/>
                    </a:lnTo>
                    <a:lnTo>
                      <a:pt x="1134" y="1428"/>
                    </a:lnTo>
                    <a:lnTo>
                      <a:pt x="1158" y="1380"/>
                    </a:lnTo>
                    <a:lnTo>
                      <a:pt x="1176" y="1362"/>
                    </a:lnTo>
                    <a:lnTo>
                      <a:pt x="1188" y="1356"/>
                    </a:lnTo>
                    <a:lnTo>
                      <a:pt x="1206" y="1344"/>
                    </a:lnTo>
                    <a:lnTo>
                      <a:pt x="1218" y="1338"/>
                    </a:lnTo>
                    <a:lnTo>
                      <a:pt x="1236" y="1320"/>
                    </a:lnTo>
                    <a:lnTo>
                      <a:pt x="1242" y="1320"/>
                    </a:lnTo>
                    <a:lnTo>
                      <a:pt x="1230" y="1290"/>
                    </a:lnTo>
                    <a:lnTo>
                      <a:pt x="1236" y="1284"/>
                    </a:lnTo>
                    <a:lnTo>
                      <a:pt x="1260" y="1314"/>
                    </a:lnTo>
                    <a:lnTo>
                      <a:pt x="1320" y="1254"/>
                    </a:lnTo>
                    <a:lnTo>
                      <a:pt x="1332" y="1230"/>
                    </a:lnTo>
                    <a:lnTo>
                      <a:pt x="1326" y="1224"/>
                    </a:lnTo>
                    <a:lnTo>
                      <a:pt x="1320" y="1212"/>
                    </a:lnTo>
                    <a:lnTo>
                      <a:pt x="1314" y="1206"/>
                    </a:lnTo>
                    <a:lnTo>
                      <a:pt x="1308" y="1194"/>
                    </a:lnTo>
                    <a:lnTo>
                      <a:pt x="1308" y="1182"/>
                    </a:lnTo>
                    <a:lnTo>
                      <a:pt x="1320" y="1176"/>
                    </a:lnTo>
                    <a:lnTo>
                      <a:pt x="1326" y="1170"/>
                    </a:lnTo>
                    <a:lnTo>
                      <a:pt x="1338" y="1170"/>
                    </a:lnTo>
                    <a:lnTo>
                      <a:pt x="1350" y="1164"/>
                    </a:lnTo>
                    <a:lnTo>
                      <a:pt x="1362" y="1152"/>
                    </a:lnTo>
                    <a:lnTo>
                      <a:pt x="1374" y="1134"/>
                    </a:lnTo>
                    <a:lnTo>
                      <a:pt x="1374" y="1110"/>
                    </a:lnTo>
                    <a:lnTo>
                      <a:pt x="1392" y="1116"/>
                    </a:lnTo>
                    <a:lnTo>
                      <a:pt x="1398" y="1146"/>
                    </a:lnTo>
                    <a:lnTo>
                      <a:pt x="1416" y="1110"/>
                    </a:lnTo>
                    <a:lnTo>
                      <a:pt x="1416" y="1128"/>
                    </a:lnTo>
                    <a:lnTo>
                      <a:pt x="1422" y="1140"/>
                    </a:lnTo>
                    <a:lnTo>
                      <a:pt x="1422" y="1158"/>
                    </a:lnTo>
                    <a:lnTo>
                      <a:pt x="1428" y="1170"/>
                    </a:lnTo>
                    <a:lnTo>
                      <a:pt x="1434" y="1176"/>
                    </a:lnTo>
                    <a:lnTo>
                      <a:pt x="1440" y="1176"/>
                    </a:lnTo>
                    <a:lnTo>
                      <a:pt x="1446" y="1170"/>
                    </a:lnTo>
                    <a:lnTo>
                      <a:pt x="1446" y="1158"/>
                    </a:lnTo>
                    <a:lnTo>
                      <a:pt x="1452" y="1152"/>
                    </a:lnTo>
                    <a:lnTo>
                      <a:pt x="1452" y="1140"/>
                    </a:lnTo>
                    <a:lnTo>
                      <a:pt x="1458" y="1110"/>
                    </a:lnTo>
                    <a:lnTo>
                      <a:pt x="1440" y="1068"/>
                    </a:lnTo>
                    <a:lnTo>
                      <a:pt x="1440" y="1038"/>
                    </a:lnTo>
                    <a:lnTo>
                      <a:pt x="1410" y="1014"/>
                    </a:lnTo>
                    <a:lnTo>
                      <a:pt x="1398" y="984"/>
                    </a:lnTo>
                    <a:lnTo>
                      <a:pt x="1404" y="972"/>
                    </a:lnTo>
                    <a:lnTo>
                      <a:pt x="1410" y="966"/>
                    </a:lnTo>
                    <a:lnTo>
                      <a:pt x="1416" y="948"/>
                    </a:lnTo>
                    <a:lnTo>
                      <a:pt x="1416" y="942"/>
                    </a:lnTo>
                    <a:lnTo>
                      <a:pt x="1410" y="936"/>
                    </a:lnTo>
                    <a:lnTo>
                      <a:pt x="1398" y="930"/>
                    </a:lnTo>
                    <a:lnTo>
                      <a:pt x="1380" y="930"/>
                    </a:lnTo>
                    <a:lnTo>
                      <a:pt x="1368" y="924"/>
                    </a:lnTo>
                    <a:lnTo>
                      <a:pt x="1356" y="912"/>
                    </a:lnTo>
                    <a:lnTo>
                      <a:pt x="1368" y="900"/>
                    </a:lnTo>
                    <a:lnTo>
                      <a:pt x="1374" y="900"/>
                    </a:lnTo>
                    <a:lnTo>
                      <a:pt x="1374" y="870"/>
                    </a:lnTo>
                    <a:lnTo>
                      <a:pt x="1410" y="870"/>
                    </a:lnTo>
                    <a:lnTo>
                      <a:pt x="1410" y="858"/>
                    </a:lnTo>
                    <a:lnTo>
                      <a:pt x="1380" y="840"/>
                    </a:lnTo>
                    <a:lnTo>
                      <a:pt x="1374" y="840"/>
                    </a:lnTo>
                    <a:lnTo>
                      <a:pt x="1362" y="828"/>
                    </a:lnTo>
                    <a:lnTo>
                      <a:pt x="1350" y="822"/>
                    </a:lnTo>
                    <a:lnTo>
                      <a:pt x="1344" y="810"/>
                    </a:lnTo>
                    <a:lnTo>
                      <a:pt x="1344" y="804"/>
                    </a:lnTo>
                    <a:lnTo>
                      <a:pt x="1350" y="792"/>
                    </a:lnTo>
                    <a:lnTo>
                      <a:pt x="1362" y="780"/>
                    </a:lnTo>
                    <a:lnTo>
                      <a:pt x="1350" y="762"/>
                    </a:lnTo>
                    <a:lnTo>
                      <a:pt x="1368" y="762"/>
                    </a:lnTo>
                    <a:lnTo>
                      <a:pt x="1392" y="774"/>
                    </a:lnTo>
                    <a:lnTo>
                      <a:pt x="1386" y="768"/>
                    </a:lnTo>
                    <a:lnTo>
                      <a:pt x="1404" y="762"/>
                    </a:lnTo>
                    <a:lnTo>
                      <a:pt x="1410" y="774"/>
                    </a:lnTo>
                    <a:lnTo>
                      <a:pt x="1410" y="780"/>
                    </a:lnTo>
                    <a:lnTo>
                      <a:pt x="1416" y="792"/>
                    </a:lnTo>
                    <a:lnTo>
                      <a:pt x="1422" y="798"/>
                    </a:lnTo>
                    <a:lnTo>
                      <a:pt x="1434" y="798"/>
                    </a:lnTo>
                    <a:lnTo>
                      <a:pt x="1440" y="804"/>
                    </a:lnTo>
                    <a:lnTo>
                      <a:pt x="1446" y="786"/>
                    </a:lnTo>
                    <a:lnTo>
                      <a:pt x="1452" y="792"/>
                    </a:lnTo>
                    <a:lnTo>
                      <a:pt x="1458" y="792"/>
                    </a:lnTo>
                    <a:lnTo>
                      <a:pt x="1464" y="798"/>
                    </a:lnTo>
                    <a:lnTo>
                      <a:pt x="1464" y="828"/>
                    </a:lnTo>
                    <a:lnTo>
                      <a:pt x="1470" y="828"/>
                    </a:lnTo>
                    <a:lnTo>
                      <a:pt x="1470" y="864"/>
                    </a:lnTo>
                    <a:lnTo>
                      <a:pt x="1476" y="864"/>
                    </a:lnTo>
                    <a:lnTo>
                      <a:pt x="1482" y="870"/>
                    </a:lnTo>
                    <a:lnTo>
                      <a:pt x="1542" y="870"/>
                    </a:lnTo>
                    <a:lnTo>
                      <a:pt x="1554" y="876"/>
                    </a:lnTo>
                    <a:lnTo>
                      <a:pt x="1572" y="876"/>
                    </a:lnTo>
                    <a:lnTo>
                      <a:pt x="1620" y="864"/>
                    </a:lnTo>
                    <a:lnTo>
                      <a:pt x="1626" y="864"/>
                    </a:lnTo>
                    <a:lnTo>
                      <a:pt x="1650" y="888"/>
                    </a:lnTo>
                    <a:lnTo>
                      <a:pt x="1650" y="894"/>
                    </a:lnTo>
                    <a:lnTo>
                      <a:pt x="1644" y="900"/>
                    </a:lnTo>
                    <a:lnTo>
                      <a:pt x="1638" y="900"/>
                    </a:lnTo>
                    <a:lnTo>
                      <a:pt x="1638" y="912"/>
                    </a:lnTo>
                    <a:lnTo>
                      <a:pt x="1632" y="930"/>
                    </a:lnTo>
                    <a:lnTo>
                      <a:pt x="1626" y="942"/>
                    </a:lnTo>
                    <a:lnTo>
                      <a:pt x="1620" y="948"/>
                    </a:lnTo>
                    <a:lnTo>
                      <a:pt x="1614" y="948"/>
                    </a:lnTo>
                    <a:lnTo>
                      <a:pt x="1602" y="954"/>
                    </a:lnTo>
                    <a:lnTo>
                      <a:pt x="1596" y="954"/>
                    </a:lnTo>
                    <a:lnTo>
                      <a:pt x="1584" y="966"/>
                    </a:lnTo>
                    <a:lnTo>
                      <a:pt x="1578" y="978"/>
                    </a:lnTo>
                    <a:lnTo>
                      <a:pt x="1578" y="996"/>
                    </a:lnTo>
                    <a:lnTo>
                      <a:pt x="1584" y="1008"/>
                    </a:lnTo>
                    <a:lnTo>
                      <a:pt x="1602" y="1026"/>
                    </a:lnTo>
                    <a:lnTo>
                      <a:pt x="1608" y="1026"/>
                    </a:lnTo>
                    <a:lnTo>
                      <a:pt x="1626" y="1050"/>
                    </a:lnTo>
                    <a:lnTo>
                      <a:pt x="1632" y="1014"/>
                    </a:lnTo>
                    <a:lnTo>
                      <a:pt x="1632" y="990"/>
                    </a:lnTo>
                    <a:lnTo>
                      <a:pt x="1650" y="990"/>
                    </a:lnTo>
                    <a:lnTo>
                      <a:pt x="1662" y="996"/>
                    </a:lnTo>
                    <a:lnTo>
                      <a:pt x="1668" y="1002"/>
                    </a:lnTo>
                    <a:lnTo>
                      <a:pt x="1668" y="1020"/>
                    </a:lnTo>
                    <a:lnTo>
                      <a:pt x="1674" y="1032"/>
                    </a:lnTo>
                    <a:lnTo>
                      <a:pt x="1674" y="1038"/>
                    </a:lnTo>
                    <a:lnTo>
                      <a:pt x="1680" y="1050"/>
                    </a:lnTo>
                    <a:lnTo>
                      <a:pt x="1680" y="1062"/>
                    </a:lnTo>
                    <a:lnTo>
                      <a:pt x="1686" y="1074"/>
                    </a:lnTo>
                    <a:lnTo>
                      <a:pt x="1692" y="1092"/>
                    </a:lnTo>
                    <a:lnTo>
                      <a:pt x="1698" y="1104"/>
                    </a:lnTo>
                    <a:lnTo>
                      <a:pt x="1704" y="1110"/>
                    </a:lnTo>
                    <a:lnTo>
                      <a:pt x="1704" y="1116"/>
                    </a:lnTo>
                    <a:lnTo>
                      <a:pt x="1722" y="1134"/>
                    </a:lnTo>
                    <a:lnTo>
                      <a:pt x="1722" y="1110"/>
                    </a:lnTo>
                    <a:lnTo>
                      <a:pt x="1728" y="1110"/>
                    </a:lnTo>
                    <a:lnTo>
                      <a:pt x="1734" y="1116"/>
                    </a:lnTo>
                    <a:lnTo>
                      <a:pt x="1746" y="1116"/>
                    </a:lnTo>
                    <a:lnTo>
                      <a:pt x="1746" y="1104"/>
                    </a:lnTo>
                    <a:lnTo>
                      <a:pt x="1728" y="1086"/>
                    </a:lnTo>
                    <a:lnTo>
                      <a:pt x="1728" y="1062"/>
                    </a:lnTo>
                    <a:lnTo>
                      <a:pt x="1722" y="1050"/>
                    </a:lnTo>
                    <a:lnTo>
                      <a:pt x="1740" y="1032"/>
                    </a:lnTo>
                    <a:lnTo>
                      <a:pt x="1746" y="1032"/>
                    </a:lnTo>
                    <a:lnTo>
                      <a:pt x="1740" y="984"/>
                    </a:lnTo>
                    <a:lnTo>
                      <a:pt x="1722" y="966"/>
                    </a:lnTo>
                    <a:lnTo>
                      <a:pt x="1716" y="966"/>
                    </a:lnTo>
                    <a:lnTo>
                      <a:pt x="1770" y="966"/>
                    </a:lnTo>
                    <a:lnTo>
                      <a:pt x="1782" y="972"/>
                    </a:lnTo>
                    <a:lnTo>
                      <a:pt x="1794" y="972"/>
                    </a:lnTo>
                    <a:lnTo>
                      <a:pt x="1794" y="936"/>
                    </a:lnTo>
                    <a:lnTo>
                      <a:pt x="1812" y="882"/>
                    </a:lnTo>
                    <a:lnTo>
                      <a:pt x="1806" y="876"/>
                    </a:lnTo>
                    <a:lnTo>
                      <a:pt x="1800" y="864"/>
                    </a:lnTo>
                    <a:lnTo>
                      <a:pt x="1800" y="846"/>
                    </a:lnTo>
                    <a:lnTo>
                      <a:pt x="1812" y="840"/>
                    </a:lnTo>
                    <a:lnTo>
                      <a:pt x="1818" y="834"/>
                    </a:lnTo>
                    <a:lnTo>
                      <a:pt x="1836" y="804"/>
                    </a:lnTo>
                    <a:lnTo>
                      <a:pt x="1836" y="792"/>
                    </a:lnTo>
                    <a:lnTo>
                      <a:pt x="1830" y="786"/>
                    </a:lnTo>
                    <a:lnTo>
                      <a:pt x="1830" y="780"/>
                    </a:lnTo>
                    <a:lnTo>
                      <a:pt x="1824" y="774"/>
                    </a:lnTo>
                    <a:lnTo>
                      <a:pt x="1824" y="750"/>
                    </a:lnTo>
                    <a:lnTo>
                      <a:pt x="1830" y="750"/>
                    </a:lnTo>
                    <a:lnTo>
                      <a:pt x="1836" y="744"/>
                    </a:lnTo>
                    <a:lnTo>
                      <a:pt x="1848" y="744"/>
                    </a:lnTo>
                    <a:lnTo>
                      <a:pt x="1860" y="738"/>
                    </a:lnTo>
                    <a:lnTo>
                      <a:pt x="1872" y="726"/>
                    </a:lnTo>
                    <a:lnTo>
                      <a:pt x="1872" y="708"/>
                    </a:lnTo>
                    <a:lnTo>
                      <a:pt x="1878" y="708"/>
                    </a:lnTo>
                    <a:lnTo>
                      <a:pt x="1890" y="702"/>
                    </a:lnTo>
                    <a:lnTo>
                      <a:pt x="1926" y="702"/>
                    </a:lnTo>
                    <a:lnTo>
                      <a:pt x="1932" y="708"/>
                    </a:lnTo>
                    <a:lnTo>
                      <a:pt x="1950" y="708"/>
                    </a:lnTo>
                    <a:lnTo>
                      <a:pt x="1950" y="702"/>
                    </a:lnTo>
                    <a:lnTo>
                      <a:pt x="1944" y="696"/>
                    </a:lnTo>
                    <a:lnTo>
                      <a:pt x="1932" y="690"/>
                    </a:lnTo>
                    <a:lnTo>
                      <a:pt x="1926" y="684"/>
                    </a:lnTo>
                    <a:lnTo>
                      <a:pt x="1920" y="67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53" name="Georgia"/>
              <p:cNvSpPr>
                <a:spLocks/>
              </p:cNvSpPr>
              <p:nvPr/>
            </p:nvSpPr>
            <p:spPr bwMode="auto">
              <a:xfrm>
                <a:off x="3329" y="1412"/>
                <a:ext cx="118" cy="54"/>
              </a:xfrm>
              <a:custGeom>
                <a:avLst/>
                <a:gdLst>
                  <a:gd name="T0" fmla="*/ 2147483647 w 462"/>
                  <a:gd name="T1" fmla="*/ 2147483647 h 210"/>
                  <a:gd name="T2" fmla="*/ 2147483647 w 462"/>
                  <a:gd name="T3" fmla="*/ 2147483647 h 210"/>
                  <a:gd name="T4" fmla="*/ 2147483647 w 462"/>
                  <a:gd name="T5" fmla="*/ 2147483647 h 210"/>
                  <a:gd name="T6" fmla="*/ 2147483647 w 462"/>
                  <a:gd name="T7" fmla="*/ 2147483647 h 210"/>
                  <a:gd name="T8" fmla="*/ 2147483647 w 462"/>
                  <a:gd name="T9" fmla="*/ 2147483647 h 210"/>
                  <a:gd name="T10" fmla="*/ 2147483647 w 462"/>
                  <a:gd name="T11" fmla="*/ 2147483647 h 210"/>
                  <a:gd name="T12" fmla="*/ 2147483647 w 462"/>
                  <a:gd name="T13" fmla="*/ 2147483647 h 210"/>
                  <a:gd name="T14" fmla="*/ 2147483647 w 462"/>
                  <a:gd name="T15" fmla="*/ 2147483647 h 210"/>
                  <a:gd name="T16" fmla="*/ 2147483647 w 462"/>
                  <a:gd name="T17" fmla="*/ 2147483647 h 210"/>
                  <a:gd name="T18" fmla="*/ 2147483647 w 462"/>
                  <a:gd name="T19" fmla="*/ 2147483647 h 210"/>
                  <a:gd name="T20" fmla="*/ 2147483647 w 462"/>
                  <a:gd name="T21" fmla="*/ 2147483647 h 210"/>
                  <a:gd name="T22" fmla="*/ 2147483647 w 462"/>
                  <a:gd name="T23" fmla="*/ 2147483647 h 210"/>
                  <a:gd name="T24" fmla="*/ 2147483647 w 462"/>
                  <a:gd name="T25" fmla="*/ 2147483647 h 210"/>
                  <a:gd name="T26" fmla="*/ 2147483647 w 462"/>
                  <a:gd name="T27" fmla="*/ 2147483647 h 210"/>
                  <a:gd name="T28" fmla="*/ 2147483647 w 462"/>
                  <a:gd name="T29" fmla="*/ 2147483647 h 210"/>
                  <a:gd name="T30" fmla="*/ 2147483647 w 462"/>
                  <a:gd name="T31" fmla="*/ 2147483647 h 210"/>
                  <a:gd name="T32" fmla="*/ 2147483647 w 462"/>
                  <a:gd name="T33" fmla="*/ 2147483647 h 210"/>
                  <a:gd name="T34" fmla="*/ 2147483647 w 462"/>
                  <a:gd name="T35" fmla="*/ 2147483647 h 210"/>
                  <a:gd name="T36" fmla="*/ 2147483647 w 462"/>
                  <a:gd name="T37" fmla="*/ 2147483647 h 210"/>
                  <a:gd name="T38" fmla="*/ 2147483647 w 462"/>
                  <a:gd name="T39" fmla="*/ 2147483647 h 210"/>
                  <a:gd name="T40" fmla="*/ 2147483647 w 462"/>
                  <a:gd name="T41" fmla="*/ 2147483647 h 210"/>
                  <a:gd name="T42" fmla="*/ 2147483647 w 462"/>
                  <a:gd name="T43" fmla="*/ 2147483647 h 210"/>
                  <a:gd name="T44" fmla="*/ 2147483647 w 462"/>
                  <a:gd name="T45" fmla="*/ 2147483647 h 210"/>
                  <a:gd name="T46" fmla="*/ 2147483647 w 462"/>
                  <a:gd name="T47" fmla="*/ 2147483647 h 210"/>
                  <a:gd name="T48" fmla="*/ 2147483647 w 462"/>
                  <a:gd name="T49" fmla="*/ 2147483647 h 210"/>
                  <a:gd name="T50" fmla="*/ 2147483647 w 462"/>
                  <a:gd name="T51" fmla="*/ 2147483647 h 210"/>
                  <a:gd name="T52" fmla="*/ 2147483647 w 462"/>
                  <a:gd name="T53" fmla="*/ 2147483647 h 210"/>
                  <a:gd name="T54" fmla="*/ 2147483647 w 462"/>
                  <a:gd name="T55" fmla="*/ 2147483647 h 210"/>
                  <a:gd name="T56" fmla="*/ 2147483647 w 462"/>
                  <a:gd name="T57" fmla="*/ 2147483647 h 210"/>
                  <a:gd name="T58" fmla="*/ 2147483647 w 462"/>
                  <a:gd name="T59" fmla="*/ 2147483647 h 210"/>
                  <a:gd name="T60" fmla="*/ 2147483647 w 462"/>
                  <a:gd name="T61" fmla="*/ 2147483647 h 210"/>
                  <a:gd name="T62" fmla="*/ 2147483647 w 462"/>
                  <a:gd name="T63" fmla="*/ 2147483647 h 210"/>
                  <a:gd name="T64" fmla="*/ 2147483647 w 462"/>
                  <a:gd name="T65" fmla="*/ 2147483647 h 210"/>
                  <a:gd name="T66" fmla="*/ 2147483647 w 462"/>
                  <a:gd name="T67" fmla="*/ 2147483647 h 210"/>
                  <a:gd name="T68" fmla="*/ 2147483647 w 462"/>
                  <a:gd name="T69" fmla="*/ 2147483647 h 210"/>
                  <a:gd name="T70" fmla="*/ 2147483647 w 462"/>
                  <a:gd name="T71" fmla="*/ 2147483647 h 210"/>
                  <a:gd name="T72" fmla="*/ 2147483647 w 462"/>
                  <a:gd name="T73" fmla="*/ 2147483647 h 210"/>
                  <a:gd name="T74" fmla="*/ 2147483647 w 462"/>
                  <a:gd name="T75" fmla="*/ 2147483647 h 210"/>
                  <a:gd name="T76" fmla="*/ 2147483647 w 462"/>
                  <a:gd name="T77" fmla="*/ 2147483647 h 210"/>
                  <a:gd name="T78" fmla="*/ 2147483647 w 462"/>
                  <a:gd name="T79" fmla="*/ 2147483647 h 210"/>
                  <a:gd name="T80" fmla="*/ 2147483647 w 462"/>
                  <a:gd name="T81" fmla="*/ 0 h 210"/>
                  <a:gd name="T82" fmla="*/ 0 w 462"/>
                  <a:gd name="T83" fmla="*/ 2147483647 h 2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2"/>
                  <a:gd name="T127" fmla="*/ 0 h 210"/>
                  <a:gd name="T128" fmla="*/ 462 w 462"/>
                  <a:gd name="T129" fmla="*/ 210 h 21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2" h="210">
                    <a:moveTo>
                      <a:pt x="6" y="18"/>
                    </a:moveTo>
                    <a:lnTo>
                      <a:pt x="12" y="18"/>
                    </a:lnTo>
                    <a:lnTo>
                      <a:pt x="18" y="24"/>
                    </a:lnTo>
                    <a:lnTo>
                      <a:pt x="30" y="30"/>
                    </a:lnTo>
                    <a:lnTo>
                      <a:pt x="42" y="42"/>
                    </a:lnTo>
                    <a:lnTo>
                      <a:pt x="60" y="48"/>
                    </a:lnTo>
                    <a:lnTo>
                      <a:pt x="72" y="54"/>
                    </a:lnTo>
                    <a:lnTo>
                      <a:pt x="78" y="54"/>
                    </a:lnTo>
                    <a:lnTo>
                      <a:pt x="84" y="60"/>
                    </a:lnTo>
                    <a:lnTo>
                      <a:pt x="96" y="66"/>
                    </a:lnTo>
                    <a:lnTo>
                      <a:pt x="102" y="78"/>
                    </a:lnTo>
                    <a:lnTo>
                      <a:pt x="114" y="84"/>
                    </a:lnTo>
                    <a:lnTo>
                      <a:pt x="114" y="96"/>
                    </a:lnTo>
                    <a:lnTo>
                      <a:pt x="120" y="114"/>
                    </a:lnTo>
                    <a:lnTo>
                      <a:pt x="120" y="132"/>
                    </a:lnTo>
                    <a:lnTo>
                      <a:pt x="126" y="138"/>
                    </a:lnTo>
                    <a:lnTo>
                      <a:pt x="132" y="150"/>
                    </a:lnTo>
                    <a:lnTo>
                      <a:pt x="138" y="156"/>
                    </a:lnTo>
                    <a:lnTo>
                      <a:pt x="138" y="162"/>
                    </a:lnTo>
                    <a:lnTo>
                      <a:pt x="132" y="168"/>
                    </a:lnTo>
                    <a:lnTo>
                      <a:pt x="168" y="174"/>
                    </a:lnTo>
                    <a:lnTo>
                      <a:pt x="174" y="168"/>
                    </a:lnTo>
                    <a:lnTo>
                      <a:pt x="186" y="162"/>
                    </a:lnTo>
                    <a:lnTo>
                      <a:pt x="198" y="162"/>
                    </a:lnTo>
                    <a:lnTo>
                      <a:pt x="210" y="168"/>
                    </a:lnTo>
                    <a:lnTo>
                      <a:pt x="216" y="174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46" y="192"/>
                    </a:lnTo>
                    <a:lnTo>
                      <a:pt x="246" y="198"/>
                    </a:lnTo>
                    <a:lnTo>
                      <a:pt x="252" y="204"/>
                    </a:lnTo>
                    <a:lnTo>
                      <a:pt x="276" y="198"/>
                    </a:lnTo>
                    <a:lnTo>
                      <a:pt x="282" y="192"/>
                    </a:lnTo>
                    <a:lnTo>
                      <a:pt x="336" y="198"/>
                    </a:lnTo>
                    <a:lnTo>
                      <a:pt x="336" y="180"/>
                    </a:lnTo>
                    <a:lnTo>
                      <a:pt x="342" y="180"/>
                    </a:lnTo>
                    <a:lnTo>
                      <a:pt x="348" y="186"/>
                    </a:lnTo>
                    <a:lnTo>
                      <a:pt x="354" y="186"/>
                    </a:lnTo>
                    <a:lnTo>
                      <a:pt x="354" y="180"/>
                    </a:lnTo>
                    <a:lnTo>
                      <a:pt x="366" y="168"/>
                    </a:lnTo>
                    <a:lnTo>
                      <a:pt x="390" y="168"/>
                    </a:lnTo>
                    <a:lnTo>
                      <a:pt x="396" y="174"/>
                    </a:lnTo>
                    <a:lnTo>
                      <a:pt x="396" y="180"/>
                    </a:lnTo>
                    <a:lnTo>
                      <a:pt x="414" y="198"/>
                    </a:lnTo>
                    <a:lnTo>
                      <a:pt x="426" y="192"/>
                    </a:lnTo>
                    <a:lnTo>
                      <a:pt x="438" y="192"/>
                    </a:lnTo>
                    <a:lnTo>
                      <a:pt x="456" y="210"/>
                    </a:lnTo>
                    <a:lnTo>
                      <a:pt x="462" y="204"/>
                    </a:lnTo>
                    <a:lnTo>
                      <a:pt x="456" y="192"/>
                    </a:lnTo>
                    <a:lnTo>
                      <a:pt x="450" y="186"/>
                    </a:lnTo>
                    <a:lnTo>
                      <a:pt x="444" y="174"/>
                    </a:lnTo>
                    <a:lnTo>
                      <a:pt x="438" y="168"/>
                    </a:lnTo>
                    <a:lnTo>
                      <a:pt x="432" y="168"/>
                    </a:lnTo>
                    <a:lnTo>
                      <a:pt x="414" y="150"/>
                    </a:lnTo>
                    <a:lnTo>
                      <a:pt x="420" y="144"/>
                    </a:lnTo>
                    <a:lnTo>
                      <a:pt x="432" y="144"/>
                    </a:lnTo>
                    <a:lnTo>
                      <a:pt x="420" y="132"/>
                    </a:lnTo>
                    <a:lnTo>
                      <a:pt x="408" y="126"/>
                    </a:lnTo>
                    <a:lnTo>
                      <a:pt x="396" y="114"/>
                    </a:lnTo>
                    <a:lnTo>
                      <a:pt x="378" y="114"/>
                    </a:lnTo>
                    <a:lnTo>
                      <a:pt x="378" y="108"/>
                    </a:lnTo>
                    <a:lnTo>
                      <a:pt x="384" y="102"/>
                    </a:lnTo>
                    <a:lnTo>
                      <a:pt x="384" y="90"/>
                    </a:lnTo>
                    <a:lnTo>
                      <a:pt x="354" y="84"/>
                    </a:lnTo>
                    <a:lnTo>
                      <a:pt x="342" y="72"/>
                    </a:lnTo>
                    <a:lnTo>
                      <a:pt x="330" y="66"/>
                    </a:lnTo>
                    <a:lnTo>
                      <a:pt x="300" y="66"/>
                    </a:lnTo>
                    <a:lnTo>
                      <a:pt x="300" y="72"/>
                    </a:lnTo>
                    <a:lnTo>
                      <a:pt x="288" y="72"/>
                    </a:lnTo>
                    <a:lnTo>
                      <a:pt x="282" y="78"/>
                    </a:lnTo>
                    <a:lnTo>
                      <a:pt x="258" y="78"/>
                    </a:lnTo>
                    <a:lnTo>
                      <a:pt x="246" y="72"/>
                    </a:lnTo>
                    <a:lnTo>
                      <a:pt x="240" y="72"/>
                    </a:lnTo>
                    <a:lnTo>
                      <a:pt x="240" y="66"/>
                    </a:lnTo>
                    <a:lnTo>
                      <a:pt x="192" y="36"/>
                    </a:lnTo>
                    <a:lnTo>
                      <a:pt x="186" y="36"/>
                    </a:lnTo>
                    <a:lnTo>
                      <a:pt x="180" y="30"/>
                    </a:lnTo>
                    <a:lnTo>
                      <a:pt x="144" y="30"/>
                    </a:lnTo>
                    <a:lnTo>
                      <a:pt x="84" y="18"/>
                    </a:lnTo>
                    <a:lnTo>
                      <a:pt x="66" y="12"/>
                    </a:lnTo>
                    <a:lnTo>
                      <a:pt x="54" y="6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54" name="Cyprus"/>
              <p:cNvSpPr>
                <a:spLocks/>
              </p:cNvSpPr>
              <p:nvPr/>
            </p:nvSpPr>
            <p:spPr bwMode="auto">
              <a:xfrm>
                <a:off x="3215" y="1576"/>
                <a:ext cx="38" cy="22"/>
              </a:xfrm>
              <a:custGeom>
                <a:avLst/>
                <a:gdLst>
                  <a:gd name="T0" fmla="*/ 0 w 150"/>
                  <a:gd name="T1" fmla="*/ 2147483647 h 84"/>
                  <a:gd name="T2" fmla="*/ 2147483647 w 150"/>
                  <a:gd name="T3" fmla="*/ 2147483647 h 84"/>
                  <a:gd name="T4" fmla="*/ 2147483647 w 150"/>
                  <a:gd name="T5" fmla="*/ 2147483647 h 84"/>
                  <a:gd name="T6" fmla="*/ 2147483647 w 150"/>
                  <a:gd name="T7" fmla="*/ 2147483647 h 84"/>
                  <a:gd name="T8" fmla="*/ 2147483647 w 150"/>
                  <a:gd name="T9" fmla="*/ 2147483647 h 84"/>
                  <a:gd name="T10" fmla="*/ 2147483647 w 150"/>
                  <a:gd name="T11" fmla="*/ 2147483647 h 84"/>
                  <a:gd name="T12" fmla="*/ 2147483647 w 150"/>
                  <a:gd name="T13" fmla="*/ 2147483647 h 84"/>
                  <a:gd name="T14" fmla="*/ 2147483647 w 150"/>
                  <a:gd name="T15" fmla="*/ 2147483647 h 84"/>
                  <a:gd name="T16" fmla="*/ 2147483647 w 150"/>
                  <a:gd name="T17" fmla="*/ 2147483647 h 84"/>
                  <a:gd name="T18" fmla="*/ 2147483647 w 150"/>
                  <a:gd name="T19" fmla="*/ 2147483647 h 84"/>
                  <a:gd name="T20" fmla="*/ 2147483647 w 150"/>
                  <a:gd name="T21" fmla="*/ 2147483647 h 84"/>
                  <a:gd name="T22" fmla="*/ 2147483647 w 150"/>
                  <a:gd name="T23" fmla="*/ 2147483647 h 84"/>
                  <a:gd name="T24" fmla="*/ 2147483647 w 150"/>
                  <a:gd name="T25" fmla="*/ 2147483647 h 84"/>
                  <a:gd name="T26" fmla="*/ 2147483647 w 150"/>
                  <a:gd name="T27" fmla="*/ 0 h 84"/>
                  <a:gd name="T28" fmla="*/ 2147483647 w 150"/>
                  <a:gd name="T29" fmla="*/ 2147483647 h 84"/>
                  <a:gd name="T30" fmla="*/ 2147483647 w 150"/>
                  <a:gd name="T31" fmla="*/ 2147483647 h 84"/>
                  <a:gd name="T32" fmla="*/ 2147483647 w 150"/>
                  <a:gd name="T33" fmla="*/ 2147483647 h 84"/>
                  <a:gd name="T34" fmla="*/ 2147483647 w 150"/>
                  <a:gd name="T35" fmla="*/ 2147483647 h 84"/>
                  <a:gd name="T36" fmla="*/ 2147483647 w 150"/>
                  <a:gd name="T37" fmla="*/ 2147483647 h 84"/>
                  <a:gd name="T38" fmla="*/ 0 w 150"/>
                  <a:gd name="T39" fmla="*/ 2147483647 h 84"/>
                  <a:gd name="T40" fmla="*/ 0 w 150"/>
                  <a:gd name="T41" fmla="*/ 2147483647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0"/>
                  <a:gd name="T64" fmla="*/ 0 h 84"/>
                  <a:gd name="T65" fmla="*/ 150 w 150"/>
                  <a:gd name="T66" fmla="*/ 84 h 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0" h="84">
                    <a:moveTo>
                      <a:pt x="0" y="48"/>
                    </a:moveTo>
                    <a:lnTo>
                      <a:pt x="6" y="60"/>
                    </a:lnTo>
                    <a:lnTo>
                      <a:pt x="30" y="72"/>
                    </a:lnTo>
                    <a:lnTo>
                      <a:pt x="36" y="84"/>
                    </a:lnTo>
                    <a:lnTo>
                      <a:pt x="54" y="84"/>
                    </a:lnTo>
                    <a:lnTo>
                      <a:pt x="60" y="78"/>
                    </a:lnTo>
                    <a:lnTo>
                      <a:pt x="72" y="72"/>
                    </a:lnTo>
                    <a:lnTo>
                      <a:pt x="78" y="66"/>
                    </a:lnTo>
                    <a:lnTo>
                      <a:pt x="90" y="60"/>
                    </a:lnTo>
                    <a:lnTo>
                      <a:pt x="96" y="54"/>
                    </a:lnTo>
                    <a:lnTo>
                      <a:pt x="102" y="60"/>
                    </a:lnTo>
                    <a:lnTo>
                      <a:pt x="120" y="60"/>
                    </a:lnTo>
                    <a:lnTo>
                      <a:pt x="120" y="36"/>
                    </a:lnTo>
                    <a:lnTo>
                      <a:pt x="150" y="0"/>
                    </a:lnTo>
                    <a:lnTo>
                      <a:pt x="108" y="24"/>
                    </a:lnTo>
                    <a:lnTo>
                      <a:pt x="54" y="24"/>
                    </a:lnTo>
                    <a:lnTo>
                      <a:pt x="48" y="30"/>
                    </a:lnTo>
                    <a:lnTo>
                      <a:pt x="48" y="36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55" name="China"/>
              <p:cNvSpPr>
                <a:spLocks noEditPoints="1"/>
              </p:cNvSpPr>
              <p:nvPr/>
            </p:nvSpPr>
            <p:spPr bwMode="auto">
              <a:xfrm>
                <a:off x="3907" y="1211"/>
                <a:ext cx="936" cy="723"/>
              </a:xfrm>
              <a:custGeom>
                <a:avLst/>
                <a:gdLst>
                  <a:gd name="T0" fmla="*/ 2147483647 w 3660"/>
                  <a:gd name="T1" fmla="*/ 2147483647 h 2826"/>
                  <a:gd name="T2" fmla="*/ 2147483647 w 3660"/>
                  <a:gd name="T3" fmla="*/ 2147483647 h 2826"/>
                  <a:gd name="T4" fmla="*/ 2147483647 w 3660"/>
                  <a:gd name="T5" fmla="*/ 2147483647 h 2826"/>
                  <a:gd name="T6" fmla="*/ 2147483647 w 3660"/>
                  <a:gd name="T7" fmla="*/ 2147483647 h 2826"/>
                  <a:gd name="T8" fmla="*/ 2147483647 w 3660"/>
                  <a:gd name="T9" fmla="*/ 2147483647 h 2826"/>
                  <a:gd name="T10" fmla="*/ 2147483647 w 3660"/>
                  <a:gd name="T11" fmla="*/ 2147483647 h 2826"/>
                  <a:gd name="T12" fmla="*/ 2147483647 w 3660"/>
                  <a:gd name="T13" fmla="*/ 2147483647 h 2826"/>
                  <a:gd name="T14" fmla="*/ 2147483647 w 3660"/>
                  <a:gd name="T15" fmla="*/ 2147483647 h 2826"/>
                  <a:gd name="T16" fmla="*/ 2147483647 w 3660"/>
                  <a:gd name="T17" fmla="*/ 2147483647 h 2826"/>
                  <a:gd name="T18" fmla="*/ 2147483647 w 3660"/>
                  <a:gd name="T19" fmla="*/ 2147483647 h 2826"/>
                  <a:gd name="T20" fmla="*/ 2147483647 w 3660"/>
                  <a:gd name="T21" fmla="*/ 2147483647 h 2826"/>
                  <a:gd name="T22" fmla="*/ 2147483647 w 3660"/>
                  <a:gd name="T23" fmla="*/ 2147483647 h 2826"/>
                  <a:gd name="T24" fmla="*/ 2147483647 w 3660"/>
                  <a:gd name="T25" fmla="*/ 2147483647 h 2826"/>
                  <a:gd name="T26" fmla="*/ 2147483647 w 3660"/>
                  <a:gd name="T27" fmla="*/ 2147483647 h 2826"/>
                  <a:gd name="T28" fmla="*/ 2147483647 w 3660"/>
                  <a:gd name="T29" fmla="*/ 2147483647 h 2826"/>
                  <a:gd name="T30" fmla="*/ 2147483647 w 3660"/>
                  <a:gd name="T31" fmla="*/ 2147483647 h 2826"/>
                  <a:gd name="T32" fmla="*/ 2147483647 w 3660"/>
                  <a:gd name="T33" fmla="*/ 2147483647 h 2826"/>
                  <a:gd name="T34" fmla="*/ 2147483647 w 3660"/>
                  <a:gd name="T35" fmla="*/ 2147483647 h 2826"/>
                  <a:gd name="T36" fmla="*/ 2147483647 w 3660"/>
                  <a:gd name="T37" fmla="*/ 2147483647 h 2826"/>
                  <a:gd name="T38" fmla="*/ 2147483647 w 3660"/>
                  <a:gd name="T39" fmla="*/ 2147483647 h 2826"/>
                  <a:gd name="T40" fmla="*/ 2147483647 w 3660"/>
                  <a:gd name="T41" fmla="*/ 2147483647 h 2826"/>
                  <a:gd name="T42" fmla="*/ 2147483647 w 3660"/>
                  <a:gd name="T43" fmla="*/ 2147483647 h 2826"/>
                  <a:gd name="T44" fmla="*/ 2147483647 w 3660"/>
                  <a:gd name="T45" fmla="*/ 2147483647 h 2826"/>
                  <a:gd name="T46" fmla="*/ 0 w 3660"/>
                  <a:gd name="T47" fmla="*/ 2147483647 h 2826"/>
                  <a:gd name="T48" fmla="*/ 2147483647 w 3660"/>
                  <a:gd name="T49" fmla="*/ 2147483647 h 2826"/>
                  <a:gd name="T50" fmla="*/ 2147483647 w 3660"/>
                  <a:gd name="T51" fmla="*/ 2147483647 h 2826"/>
                  <a:gd name="T52" fmla="*/ 2147483647 w 3660"/>
                  <a:gd name="T53" fmla="*/ 2147483647 h 2826"/>
                  <a:gd name="T54" fmla="*/ 2147483647 w 3660"/>
                  <a:gd name="T55" fmla="*/ 2147483647 h 2826"/>
                  <a:gd name="T56" fmla="*/ 2147483647 w 3660"/>
                  <a:gd name="T57" fmla="*/ 2147483647 h 2826"/>
                  <a:gd name="T58" fmla="*/ 2147483647 w 3660"/>
                  <a:gd name="T59" fmla="*/ 2147483647 h 2826"/>
                  <a:gd name="T60" fmla="*/ 2147483647 w 3660"/>
                  <a:gd name="T61" fmla="*/ 2147483647 h 2826"/>
                  <a:gd name="T62" fmla="*/ 2147483647 w 3660"/>
                  <a:gd name="T63" fmla="*/ 2147483647 h 2826"/>
                  <a:gd name="T64" fmla="*/ 2147483647 w 3660"/>
                  <a:gd name="T65" fmla="*/ 2147483647 h 2826"/>
                  <a:gd name="T66" fmla="*/ 2147483647 w 3660"/>
                  <a:gd name="T67" fmla="*/ 2147483647 h 2826"/>
                  <a:gd name="T68" fmla="*/ 2147483647 w 3660"/>
                  <a:gd name="T69" fmla="*/ 2147483647 h 2826"/>
                  <a:gd name="T70" fmla="*/ 2147483647 w 3660"/>
                  <a:gd name="T71" fmla="*/ 2147483647 h 2826"/>
                  <a:gd name="T72" fmla="*/ 2147483647 w 3660"/>
                  <a:gd name="T73" fmla="*/ 2147483647 h 2826"/>
                  <a:gd name="T74" fmla="*/ 2147483647 w 3660"/>
                  <a:gd name="T75" fmla="*/ 2147483647 h 2826"/>
                  <a:gd name="T76" fmla="*/ 2147483647 w 3660"/>
                  <a:gd name="T77" fmla="*/ 2147483647 h 2826"/>
                  <a:gd name="T78" fmla="*/ 2147483647 w 3660"/>
                  <a:gd name="T79" fmla="*/ 2147483647 h 2826"/>
                  <a:gd name="T80" fmla="*/ 2147483647 w 3660"/>
                  <a:gd name="T81" fmla="*/ 2147483647 h 2826"/>
                  <a:gd name="T82" fmla="*/ 2147483647 w 3660"/>
                  <a:gd name="T83" fmla="*/ 2147483647 h 2826"/>
                  <a:gd name="T84" fmla="*/ 2147483647 w 3660"/>
                  <a:gd name="T85" fmla="*/ 2147483647 h 2826"/>
                  <a:gd name="T86" fmla="*/ 2147483647 w 3660"/>
                  <a:gd name="T87" fmla="*/ 2147483647 h 2826"/>
                  <a:gd name="T88" fmla="*/ 2147483647 w 3660"/>
                  <a:gd name="T89" fmla="*/ 2147483647 h 2826"/>
                  <a:gd name="T90" fmla="*/ 2147483647 w 3660"/>
                  <a:gd name="T91" fmla="*/ 2147483647 h 2826"/>
                  <a:gd name="T92" fmla="*/ 2147483647 w 3660"/>
                  <a:gd name="T93" fmla="*/ 2147483647 h 2826"/>
                  <a:gd name="T94" fmla="*/ 2147483647 w 3660"/>
                  <a:gd name="T95" fmla="*/ 2147483647 h 2826"/>
                  <a:gd name="T96" fmla="*/ 2147483647 w 3660"/>
                  <a:gd name="T97" fmla="*/ 2147483647 h 2826"/>
                  <a:gd name="T98" fmla="*/ 2147483647 w 3660"/>
                  <a:gd name="T99" fmla="*/ 2147483647 h 2826"/>
                  <a:gd name="T100" fmla="*/ 2147483647 w 3660"/>
                  <a:gd name="T101" fmla="*/ 2147483647 h 2826"/>
                  <a:gd name="T102" fmla="*/ 2147483647 w 3660"/>
                  <a:gd name="T103" fmla="*/ 2147483647 h 2826"/>
                  <a:gd name="T104" fmla="*/ 2147483647 w 3660"/>
                  <a:gd name="T105" fmla="*/ 2147483647 h 2826"/>
                  <a:gd name="T106" fmla="*/ 2147483647 w 3660"/>
                  <a:gd name="T107" fmla="*/ 2147483647 h 2826"/>
                  <a:gd name="T108" fmla="*/ 2147483647 w 3660"/>
                  <a:gd name="T109" fmla="*/ 2147483647 h 2826"/>
                  <a:gd name="T110" fmla="*/ 2147483647 w 3660"/>
                  <a:gd name="T111" fmla="*/ 2147483647 h 2826"/>
                  <a:gd name="T112" fmla="*/ 2147483647 w 3660"/>
                  <a:gd name="T113" fmla="*/ 2147483647 h 2826"/>
                  <a:gd name="T114" fmla="*/ 2147483647 w 3660"/>
                  <a:gd name="T115" fmla="*/ 2147483647 h 2826"/>
                  <a:gd name="T116" fmla="*/ 2147483647 w 3660"/>
                  <a:gd name="T117" fmla="*/ 2147483647 h 2826"/>
                  <a:gd name="T118" fmla="*/ 2147483647 w 3660"/>
                  <a:gd name="T119" fmla="*/ 2147483647 h 2826"/>
                  <a:gd name="T120" fmla="*/ 2147483647 w 3660"/>
                  <a:gd name="T121" fmla="*/ 2147483647 h 2826"/>
                  <a:gd name="T122" fmla="*/ 2147483647 w 3660"/>
                  <a:gd name="T123" fmla="*/ 2147483647 h 282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660"/>
                  <a:gd name="T187" fmla="*/ 0 h 2826"/>
                  <a:gd name="T188" fmla="*/ 3660 w 3660"/>
                  <a:gd name="T189" fmla="*/ 2826 h 282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660" h="2826">
                    <a:moveTo>
                      <a:pt x="2862" y="2688"/>
                    </a:moveTo>
                    <a:lnTo>
                      <a:pt x="2850" y="2682"/>
                    </a:lnTo>
                    <a:lnTo>
                      <a:pt x="2772" y="2682"/>
                    </a:lnTo>
                    <a:lnTo>
                      <a:pt x="2766" y="2700"/>
                    </a:lnTo>
                    <a:lnTo>
                      <a:pt x="2748" y="2694"/>
                    </a:lnTo>
                    <a:lnTo>
                      <a:pt x="2736" y="2718"/>
                    </a:lnTo>
                    <a:lnTo>
                      <a:pt x="2730" y="2724"/>
                    </a:lnTo>
                    <a:lnTo>
                      <a:pt x="2712" y="2760"/>
                    </a:lnTo>
                    <a:lnTo>
                      <a:pt x="2718" y="2772"/>
                    </a:lnTo>
                    <a:lnTo>
                      <a:pt x="2724" y="2790"/>
                    </a:lnTo>
                    <a:lnTo>
                      <a:pt x="2754" y="2820"/>
                    </a:lnTo>
                    <a:lnTo>
                      <a:pt x="2766" y="2826"/>
                    </a:lnTo>
                    <a:lnTo>
                      <a:pt x="2772" y="2826"/>
                    </a:lnTo>
                    <a:lnTo>
                      <a:pt x="2802" y="2820"/>
                    </a:lnTo>
                    <a:lnTo>
                      <a:pt x="2820" y="2820"/>
                    </a:lnTo>
                    <a:lnTo>
                      <a:pt x="2844" y="2808"/>
                    </a:lnTo>
                    <a:lnTo>
                      <a:pt x="2850" y="2802"/>
                    </a:lnTo>
                    <a:lnTo>
                      <a:pt x="2850" y="2754"/>
                    </a:lnTo>
                    <a:lnTo>
                      <a:pt x="2856" y="2742"/>
                    </a:lnTo>
                    <a:lnTo>
                      <a:pt x="2862" y="2736"/>
                    </a:lnTo>
                    <a:lnTo>
                      <a:pt x="2868" y="2724"/>
                    </a:lnTo>
                    <a:lnTo>
                      <a:pt x="2868" y="2700"/>
                    </a:lnTo>
                    <a:lnTo>
                      <a:pt x="2862" y="2688"/>
                    </a:lnTo>
                    <a:close/>
                    <a:moveTo>
                      <a:pt x="3660" y="624"/>
                    </a:moveTo>
                    <a:lnTo>
                      <a:pt x="3654" y="600"/>
                    </a:lnTo>
                    <a:lnTo>
                      <a:pt x="3660" y="570"/>
                    </a:lnTo>
                    <a:lnTo>
                      <a:pt x="3642" y="564"/>
                    </a:lnTo>
                    <a:lnTo>
                      <a:pt x="3642" y="540"/>
                    </a:lnTo>
                    <a:lnTo>
                      <a:pt x="3630" y="528"/>
                    </a:lnTo>
                    <a:lnTo>
                      <a:pt x="3630" y="510"/>
                    </a:lnTo>
                    <a:lnTo>
                      <a:pt x="3618" y="492"/>
                    </a:lnTo>
                    <a:lnTo>
                      <a:pt x="3636" y="486"/>
                    </a:lnTo>
                    <a:lnTo>
                      <a:pt x="3636" y="456"/>
                    </a:lnTo>
                    <a:lnTo>
                      <a:pt x="3612" y="444"/>
                    </a:lnTo>
                    <a:lnTo>
                      <a:pt x="3612" y="426"/>
                    </a:lnTo>
                    <a:lnTo>
                      <a:pt x="3606" y="414"/>
                    </a:lnTo>
                    <a:lnTo>
                      <a:pt x="3594" y="408"/>
                    </a:lnTo>
                    <a:lnTo>
                      <a:pt x="3552" y="408"/>
                    </a:lnTo>
                    <a:lnTo>
                      <a:pt x="3546" y="432"/>
                    </a:lnTo>
                    <a:lnTo>
                      <a:pt x="3516" y="432"/>
                    </a:lnTo>
                    <a:lnTo>
                      <a:pt x="3504" y="438"/>
                    </a:lnTo>
                    <a:lnTo>
                      <a:pt x="3498" y="438"/>
                    </a:lnTo>
                    <a:lnTo>
                      <a:pt x="3492" y="444"/>
                    </a:lnTo>
                    <a:lnTo>
                      <a:pt x="3492" y="462"/>
                    </a:lnTo>
                    <a:lnTo>
                      <a:pt x="3462" y="456"/>
                    </a:lnTo>
                    <a:lnTo>
                      <a:pt x="3462" y="468"/>
                    </a:lnTo>
                    <a:lnTo>
                      <a:pt x="3444" y="468"/>
                    </a:lnTo>
                    <a:lnTo>
                      <a:pt x="3432" y="456"/>
                    </a:lnTo>
                    <a:lnTo>
                      <a:pt x="3408" y="462"/>
                    </a:lnTo>
                    <a:lnTo>
                      <a:pt x="3366" y="432"/>
                    </a:lnTo>
                    <a:lnTo>
                      <a:pt x="3366" y="420"/>
                    </a:lnTo>
                    <a:lnTo>
                      <a:pt x="3360" y="408"/>
                    </a:lnTo>
                    <a:lnTo>
                      <a:pt x="3360" y="402"/>
                    </a:lnTo>
                    <a:lnTo>
                      <a:pt x="3354" y="396"/>
                    </a:lnTo>
                    <a:lnTo>
                      <a:pt x="3336" y="396"/>
                    </a:lnTo>
                    <a:lnTo>
                      <a:pt x="3318" y="366"/>
                    </a:lnTo>
                    <a:lnTo>
                      <a:pt x="3276" y="366"/>
                    </a:lnTo>
                    <a:lnTo>
                      <a:pt x="3258" y="348"/>
                    </a:lnTo>
                    <a:lnTo>
                      <a:pt x="3246" y="342"/>
                    </a:lnTo>
                    <a:lnTo>
                      <a:pt x="3228" y="324"/>
                    </a:lnTo>
                    <a:lnTo>
                      <a:pt x="3216" y="324"/>
                    </a:lnTo>
                    <a:lnTo>
                      <a:pt x="3204" y="336"/>
                    </a:lnTo>
                    <a:lnTo>
                      <a:pt x="3192" y="330"/>
                    </a:lnTo>
                    <a:lnTo>
                      <a:pt x="3186" y="324"/>
                    </a:lnTo>
                    <a:lnTo>
                      <a:pt x="3174" y="318"/>
                    </a:lnTo>
                    <a:lnTo>
                      <a:pt x="3126" y="318"/>
                    </a:lnTo>
                    <a:lnTo>
                      <a:pt x="3114" y="312"/>
                    </a:lnTo>
                    <a:lnTo>
                      <a:pt x="3108" y="306"/>
                    </a:lnTo>
                    <a:lnTo>
                      <a:pt x="3084" y="294"/>
                    </a:lnTo>
                    <a:lnTo>
                      <a:pt x="3078" y="288"/>
                    </a:lnTo>
                    <a:lnTo>
                      <a:pt x="3072" y="288"/>
                    </a:lnTo>
                    <a:lnTo>
                      <a:pt x="3066" y="264"/>
                    </a:lnTo>
                    <a:lnTo>
                      <a:pt x="3054" y="264"/>
                    </a:lnTo>
                    <a:lnTo>
                      <a:pt x="3048" y="252"/>
                    </a:lnTo>
                    <a:lnTo>
                      <a:pt x="3030" y="234"/>
                    </a:lnTo>
                    <a:lnTo>
                      <a:pt x="3024" y="222"/>
                    </a:lnTo>
                    <a:lnTo>
                      <a:pt x="2976" y="198"/>
                    </a:lnTo>
                    <a:lnTo>
                      <a:pt x="2964" y="198"/>
                    </a:lnTo>
                    <a:lnTo>
                      <a:pt x="2952" y="168"/>
                    </a:lnTo>
                    <a:lnTo>
                      <a:pt x="2904" y="144"/>
                    </a:lnTo>
                    <a:lnTo>
                      <a:pt x="2898" y="114"/>
                    </a:lnTo>
                    <a:lnTo>
                      <a:pt x="2892" y="114"/>
                    </a:lnTo>
                    <a:lnTo>
                      <a:pt x="2886" y="108"/>
                    </a:lnTo>
                    <a:lnTo>
                      <a:pt x="2874" y="108"/>
                    </a:lnTo>
                    <a:lnTo>
                      <a:pt x="2862" y="96"/>
                    </a:lnTo>
                    <a:lnTo>
                      <a:pt x="2850" y="90"/>
                    </a:lnTo>
                    <a:lnTo>
                      <a:pt x="2838" y="78"/>
                    </a:lnTo>
                    <a:lnTo>
                      <a:pt x="2832" y="78"/>
                    </a:lnTo>
                    <a:lnTo>
                      <a:pt x="2832" y="66"/>
                    </a:lnTo>
                    <a:lnTo>
                      <a:pt x="2820" y="60"/>
                    </a:lnTo>
                    <a:lnTo>
                      <a:pt x="2814" y="54"/>
                    </a:lnTo>
                    <a:lnTo>
                      <a:pt x="2802" y="48"/>
                    </a:lnTo>
                    <a:lnTo>
                      <a:pt x="2796" y="42"/>
                    </a:lnTo>
                    <a:lnTo>
                      <a:pt x="2724" y="42"/>
                    </a:lnTo>
                    <a:lnTo>
                      <a:pt x="2688" y="18"/>
                    </a:lnTo>
                    <a:lnTo>
                      <a:pt x="2652" y="0"/>
                    </a:lnTo>
                    <a:lnTo>
                      <a:pt x="2598" y="12"/>
                    </a:lnTo>
                    <a:lnTo>
                      <a:pt x="2556" y="6"/>
                    </a:lnTo>
                    <a:lnTo>
                      <a:pt x="2550" y="18"/>
                    </a:lnTo>
                    <a:lnTo>
                      <a:pt x="2514" y="24"/>
                    </a:lnTo>
                    <a:lnTo>
                      <a:pt x="2472" y="66"/>
                    </a:lnTo>
                    <a:lnTo>
                      <a:pt x="2466" y="66"/>
                    </a:lnTo>
                    <a:lnTo>
                      <a:pt x="2466" y="78"/>
                    </a:lnTo>
                    <a:lnTo>
                      <a:pt x="2472" y="78"/>
                    </a:lnTo>
                    <a:lnTo>
                      <a:pt x="2490" y="84"/>
                    </a:lnTo>
                    <a:lnTo>
                      <a:pt x="2502" y="84"/>
                    </a:lnTo>
                    <a:lnTo>
                      <a:pt x="2508" y="90"/>
                    </a:lnTo>
                    <a:lnTo>
                      <a:pt x="2520" y="90"/>
                    </a:lnTo>
                    <a:lnTo>
                      <a:pt x="2532" y="102"/>
                    </a:lnTo>
                    <a:lnTo>
                      <a:pt x="2544" y="108"/>
                    </a:lnTo>
                    <a:lnTo>
                      <a:pt x="2550" y="114"/>
                    </a:lnTo>
                    <a:lnTo>
                      <a:pt x="2550" y="126"/>
                    </a:lnTo>
                    <a:lnTo>
                      <a:pt x="2532" y="144"/>
                    </a:lnTo>
                    <a:lnTo>
                      <a:pt x="2532" y="216"/>
                    </a:lnTo>
                    <a:lnTo>
                      <a:pt x="2538" y="258"/>
                    </a:lnTo>
                    <a:lnTo>
                      <a:pt x="2544" y="264"/>
                    </a:lnTo>
                    <a:lnTo>
                      <a:pt x="2556" y="264"/>
                    </a:lnTo>
                    <a:lnTo>
                      <a:pt x="2556" y="276"/>
                    </a:lnTo>
                    <a:lnTo>
                      <a:pt x="2550" y="282"/>
                    </a:lnTo>
                    <a:lnTo>
                      <a:pt x="2538" y="288"/>
                    </a:lnTo>
                    <a:lnTo>
                      <a:pt x="2514" y="288"/>
                    </a:lnTo>
                    <a:lnTo>
                      <a:pt x="2514" y="300"/>
                    </a:lnTo>
                    <a:lnTo>
                      <a:pt x="2496" y="318"/>
                    </a:lnTo>
                    <a:lnTo>
                      <a:pt x="2484" y="318"/>
                    </a:lnTo>
                    <a:lnTo>
                      <a:pt x="2478" y="312"/>
                    </a:lnTo>
                    <a:lnTo>
                      <a:pt x="2442" y="312"/>
                    </a:lnTo>
                    <a:lnTo>
                      <a:pt x="2406" y="288"/>
                    </a:lnTo>
                    <a:lnTo>
                      <a:pt x="2406" y="372"/>
                    </a:lnTo>
                    <a:lnTo>
                      <a:pt x="2412" y="384"/>
                    </a:lnTo>
                    <a:lnTo>
                      <a:pt x="2418" y="408"/>
                    </a:lnTo>
                    <a:lnTo>
                      <a:pt x="2424" y="420"/>
                    </a:lnTo>
                    <a:lnTo>
                      <a:pt x="2418" y="420"/>
                    </a:lnTo>
                    <a:lnTo>
                      <a:pt x="2418" y="438"/>
                    </a:lnTo>
                    <a:lnTo>
                      <a:pt x="2424" y="450"/>
                    </a:lnTo>
                    <a:lnTo>
                      <a:pt x="2436" y="456"/>
                    </a:lnTo>
                    <a:lnTo>
                      <a:pt x="2442" y="462"/>
                    </a:lnTo>
                    <a:lnTo>
                      <a:pt x="2460" y="462"/>
                    </a:lnTo>
                    <a:lnTo>
                      <a:pt x="2460" y="456"/>
                    </a:lnTo>
                    <a:lnTo>
                      <a:pt x="2454" y="456"/>
                    </a:lnTo>
                    <a:lnTo>
                      <a:pt x="2460" y="450"/>
                    </a:lnTo>
                    <a:lnTo>
                      <a:pt x="2514" y="450"/>
                    </a:lnTo>
                    <a:lnTo>
                      <a:pt x="2526" y="462"/>
                    </a:lnTo>
                    <a:lnTo>
                      <a:pt x="2538" y="468"/>
                    </a:lnTo>
                    <a:lnTo>
                      <a:pt x="2544" y="468"/>
                    </a:lnTo>
                    <a:lnTo>
                      <a:pt x="2550" y="462"/>
                    </a:lnTo>
                    <a:lnTo>
                      <a:pt x="2550" y="438"/>
                    </a:lnTo>
                    <a:lnTo>
                      <a:pt x="2616" y="438"/>
                    </a:lnTo>
                    <a:lnTo>
                      <a:pt x="2616" y="450"/>
                    </a:lnTo>
                    <a:lnTo>
                      <a:pt x="2622" y="456"/>
                    </a:lnTo>
                    <a:lnTo>
                      <a:pt x="2634" y="462"/>
                    </a:lnTo>
                    <a:lnTo>
                      <a:pt x="2652" y="462"/>
                    </a:lnTo>
                    <a:lnTo>
                      <a:pt x="2658" y="468"/>
                    </a:lnTo>
                    <a:lnTo>
                      <a:pt x="2670" y="474"/>
                    </a:lnTo>
                    <a:lnTo>
                      <a:pt x="2682" y="486"/>
                    </a:lnTo>
                    <a:lnTo>
                      <a:pt x="2706" y="498"/>
                    </a:lnTo>
                    <a:lnTo>
                      <a:pt x="2718" y="498"/>
                    </a:lnTo>
                    <a:lnTo>
                      <a:pt x="2724" y="510"/>
                    </a:lnTo>
                    <a:lnTo>
                      <a:pt x="2748" y="534"/>
                    </a:lnTo>
                    <a:lnTo>
                      <a:pt x="2748" y="540"/>
                    </a:lnTo>
                    <a:lnTo>
                      <a:pt x="2742" y="546"/>
                    </a:lnTo>
                    <a:lnTo>
                      <a:pt x="2706" y="546"/>
                    </a:lnTo>
                    <a:lnTo>
                      <a:pt x="2700" y="540"/>
                    </a:lnTo>
                    <a:lnTo>
                      <a:pt x="2688" y="534"/>
                    </a:lnTo>
                    <a:lnTo>
                      <a:pt x="2658" y="534"/>
                    </a:lnTo>
                    <a:lnTo>
                      <a:pt x="2652" y="540"/>
                    </a:lnTo>
                    <a:lnTo>
                      <a:pt x="2646" y="540"/>
                    </a:lnTo>
                    <a:lnTo>
                      <a:pt x="2628" y="558"/>
                    </a:lnTo>
                    <a:lnTo>
                      <a:pt x="2598" y="552"/>
                    </a:lnTo>
                    <a:lnTo>
                      <a:pt x="2598" y="570"/>
                    </a:lnTo>
                    <a:lnTo>
                      <a:pt x="2586" y="570"/>
                    </a:lnTo>
                    <a:lnTo>
                      <a:pt x="2550" y="588"/>
                    </a:lnTo>
                    <a:lnTo>
                      <a:pt x="2544" y="594"/>
                    </a:lnTo>
                    <a:lnTo>
                      <a:pt x="2550" y="606"/>
                    </a:lnTo>
                    <a:lnTo>
                      <a:pt x="2562" y="618"/>
                    </a:lnTo>
                    <a:lnTo>
                      <a:pt x="2538" y="642"/>
                    </a:lnTo>
                    <a:lnTo>
                      <a:pt x="2466" y="642"/>
                    </a:lnTo>
                    <a:lnTo>
                      <a:pt x="2466" y="666"/>
                    </a:lnTo>
                    <a:lnTo>
                      <a:pt x="2460" y="672"/>
                    </a:lnTo>
                    <a:lnTo>
                      <a:pt x="2454" y="684"/>
                    </a:lnTo>
                    <a:lnTo>
                      <a:pt x="2442" y="690"/>
                    </a:lnTo>
                    <a:lnTo>
                      <a:pt x="2424" y="690"/>
                    </a:lnTo>
                    <a:lnTo>
                      <a:pt x="2412" y="696"/>
                    </a:lnTo>
                    <a:lnTo>
                      <a:pt x="2388" y="696"/>
                    </a:lnTo>
                    <a:lnTo>
                      <a:pt x="2376" y="690"/>
                    </a:lnTo>
                    <a:lnTo>
                      <a:pt x="2370" y="684"/>
                    </a:lnTo>
                    <a:lnTo>
                      <a:pt x="2358" y="678"/>
                    </a:lnTo>
                    <a:lnTo>
                      <a:pt x="2352" y="672"/>
                    </a:lnTo>
                    <a:lnTo>
                      <a:pt x="2346" y="672"/>
                    </a:lnTo>
                    <a:lnTo>
                      <a:pt x="2340" y="666"/>
                    </a:lnTo>
                    <a:lnTo>
                      <a:pt x="2316" y="666"/>
                    </a:lnTo>
                    <a:lnTo>
                      <a:pt x="2304" y="672"/>
                    </a:lnTo>
                    <a:lnTo>
                      <a:pt x="2304" y="684"/>
                    </a:lnTo>
                    <a:lnTo>
                      <a:pt x="2298" y="696"/>
                    </a:lnTo>
                    <a:lnTo>
                      <a:pt x="2298" y="708"/>
                    </a:lnTo>
                    <a:lnTo>
                      <a:pt x="2304" y="720"/>
                    </a:lnTo>
                    <a:lnTo>
                      <a:pt x="2322" y="738"/>
                    </a:lnTo>
                    <a:lnTo>
                      <a:pt x="2334" y="744"/>
                    </a:lnTo>
                    <a:lnTo>
                      <a:pt x="2352" y="762"/>
                    </a:lnTo>
                    <a:lnTo>
                      <a:pt x="2364" y="768"/>
                    </a:lnTo>
                    <a:lnTo>
                      <a:pt x="2364" y="774"/>
                    </a:lnTo>
                    <a:lnTo>
                      <a:pt x="2358" y="780"/>
                    </a:lnTo>
                    <a:lnTo>
                      <a:pt x="2352" y="792"/>
                    </a:lnTo>
                    <a:lnTo>
                      <a:pt x="2340" y="804"/>
                    </a:lnTo>
                    <a:lnTo>
                      <a:pt x="2316" y="804"/>
                    </a:lnTo>
                    <a:lnTo>
                      <a:pt x="2316" y="810"/>
                    </a:lnTo>
                    <a:lnTo>
                      <a:pt x="2310" y="822"/>
                    </a:lnTo>
                    <a:lnTo>
                      <a:pt x="2310" y="828"/>
                    </a:lnTo>
                    <a:lnTo>
                      <a:pt x="2298" y="852"/>
                    </a:lnTo>
                    <a:lnTo>
                      <a:pt x="2286" y="858"/>
                    </a:lnTo>
                    <a:lnTo>
                      <a:pt x="2262" y="858"/>
                    </a:lnTo>
                    <a:lnTo>
                      <a:pt x="2244" y="882"/>
                    </a:lnTo>
                    <a:lnTo>
                      <a:pt x="2088" y="882"/>
                    </a:lnTo>
                    <a:lnTo>
                      <a:pt x="2070" y="894"/>
                    </a:lnTo>
                    <a:lnTo>
                      <a:pt x="2010" y="930"/>
                    </a:lnTo>
                    <a:lnTo>
                      <a:pt x="1992" y="942"/>
                    </a:lnTo>
                    <a:lnTo>
                      <a:pt x="1986" y="948"/>
                    </a:lnTo>
                    <a:lnTo>
                      <a:pt x="1968" y="948"/>
                    </a:lnTo>
                    <a:lnTo>
                      <a:pt x="1962" y="942"/>
                    </a:lnTo>
                    <a:lnTo>
                      <a:pt x="1956" y="942"/>
                    </a:lnTo>
                    <a:lnTo>
                      <a:pt x="1950" y="930"/>
                    </a:lnTo>
                    <a:lnTo>
                      <a:pt x="1950" y="924"/>
                    </a:lnTo>
                    <a:lnTo>
                      <a:pt x="1938" y="924"/>
                    </a:lnTo>
                    <a:lnTo>
                      <a:pt x="1926" y="930"/>
                    </a:lnTo>
                    <a:lnTo>
                      <a:pt x="1914" y="930"/>
                    </a:lnTo>
                    <a:lnTo>
                      <a:pt x="1908" y="936"/>
                    </a:lnTo>
                    <a:lnTo>
                      <a:pt x="1896" y="936"/>
                    </a:lnTo>
                    <a:lnTo>
                      <a:pt x="1890" y="930"/>
                    </a:lnTo>
                    <a:lnTo>
                      <a:pt x="1866" y="918"/>
                    </a:lnTo>
                    <a:lnTo>
                      <a:pt x="1848" y="912"/>
                    </a:lnTo>
                    <a:lnTo>
                      <a:pt x="1800" y="912"/>
                    </a:lnTo>
                    <a:lnTo>
                      <a:pt x="1776" y="906"/>
                    </a:lnTo>
                    <a:lnTo>
                      <a:pt x="1764" y="900"/>
                    </a:lnTo>
                    <a:lnTo>
                      <a:pt x="1758" y="888"/>
                    </a:lnTo>
                    <a:lnTo>
                      <a:pt x="1740" y="870"/>
                    </a:lnTo>
                    <a:lnTo>
                      <a:pt x="1728" y="870"/>
                    </a:lnTo>
                    <a:lnTo>
                      <a:pt x="1710" y="864"/>
                    </a:lnTo>
                    <a:lnTo>
                      <a:pt x="1656" y="864"/>
                    </a:lnTo>
                    <a:lnTo>
                      <a:pt x="1650" y="858"/>
                    </a:lnTo>
                    <a:lnTo>
                      <a:pt x="1644" y="858"/>
                    </a:lnTo>
                    <a:lnTo>
                      <a:pt x="1632" y="852"/>
                    </a:lnTo>
                    <a:lnTo>
                      <a:pt x="1620" y="852"/>
                    </a:lnTo>
                    <a:lnTo>
                      <a:pt x="1614" y="858"/>
                    </a:lnTo>
                    <a:lnTo>
                      <a:pt x="1602" y="864"/>
                    </a:lnTo>
                    <a:lnTo>
                      <a:pt x="1596" y="870"/>
                    </a:lnTo>
                    <a:lnTo>
                      <a:pt x="1560" y="864"/>
                    </a:lnTo>
                    <a:lnTo>
                      <a:pt x="1512" y="864"/>
                    </a:lnTo>
                    <a:lnTo>
                      <a:pt x="1458" y="858"/>
                    </a:lnTo>
                    <a:lnTo>
                      <a:pt x="1398" y="864"/>
                    </a:lnTo>
                    <a:lnTo>
                      <a:pt x="1386" y="858"/>
                    </a:lnTo>
                    <a:lnTo>
                      <a:pt x="1380" y="846"/>
                    </a:lnTo>
                    <a:lnTo>
                      <a:pt x="1368" y="840"/>
                    </a:lnTo>
                    <a:lnTo>
                      <a:pt x="1338" y="810"/>
                    </a:lnTo>
                    <a:lnTo>
                      <a:pt x="1332" y="798"/>
                    </a:lnTo>
                    <a:lnTo>
                      <a:pt x="1290" y="756"/>
                    </a:lnTo>
                    <a:lnTo>
                      <a:pt x="1278" y="732"/>
                    </a:lnTo>
                    <a:lnTo>
                      <a:pt x="1242" y="732"/>
                    </a:lnTo>
                    <a:lnTo>
                      <a:pt x="1236" y="726"/>
                    </a:lnTo>
                    <a:lnTo>
                      <a:pt x="1224" y="726"/>
                    </a:lnTo>
                    <a:lnTo>
                      <a:pt x="1200" y="714"/>
                    </a:lnTo>
                    <a:lnTo>
                      <a:pt x="1194" y="714"/>
                    </a:lnTo>
                    <a:lnTo>
                      <a:pt x="1188" y="708"/>
                    </a:lnTo>
                    <a:lnTo>
                      <a:pt x="1182" y="708"/>
                    </a:lnTo>
                    <a:lnTo>
                      <a:pt x="1176" y="696"/>
                    </a:lnTo>
                    <a:lnTo>
                      <a:pt x="1164" y="690"/>
                    </a:lnTo>
                    <a:lnTo>
                      <a:pt x="1158" y="690"/>
                    </a:lnTo>
                    <a:lnTo>
                      <a:pt x="1146" y="684"/>
                    </a:lnTo>
                    <a:lnTo>
                      <a:pt x="1140" y="684"/>
                    </a:lnTo>
                    <a:lnTo>
                      <a:pt x="1134" y="678"/>
                    </a:lnTo>
                    <a:lnTo>
                      <a:pt x="1038" y="678"/>
                    </a:lnTo>
                    <a:lnTo>
                      <a:pt x="1014" y="672"/>
                    </a:lnTo>
                    <a:lnTo>
                      <a:pt x="996" y="666"/>
                    </a:lnTo>
                    <a:lnTo>
                      <a:pt x="990" y="666"/>
                    </a:lnTo>
                    <a:lnTo>
                      <a:pt x="978" y="660"/>
                    </a:lnTo>
                    <a:lnTo>
                      <a:pt x="966" y="660"/>
                    </a:lnTo>
                    <a:lnTo>
                      <a:pt x="954" y="654"/>
                    </a:lnTo>
                    <a:lnTo>
                      <a:pt x="948" y="648"/>
                    </a:lnTo>
                    <a:lnTo>
                      <a:pt x="942" y="636"/>
                    </a:lnTo>
                    <a:lnTo>
                      <a:pt x="936" y="618"/>
                    </a:lnTo>
                    <a:lnTo>
                      <a:pt x="936" y="606"/>
                    </a:lnTo>
                    <a:lnTo>
                      <a:pt x="948" y="594"/>
                    </a:lnTo>
                    <a:lnTo>
                      <a:pt x="948" y="588"/>
                    </a:lnTo>
                    <a:lnTo>
                      <a:pt x="942" y="582"/>
                    </a:lnTo>
                    <a:lnTo>
                      <a:pt x="936" y="570"/>
                    </a:lnTo>
                    <a:lnTo>
                      <a:pt x="930" y="564"/>
                    </a:lnTo>
                    <a:lnTo>
                      <a:pt x="930" y="552"/>
                    </a:lnTo>
                    <a:lnTo>
                      <a:pt x="924" y="540"/>
                    </a:lnTo>
                    <a:lnTo>
                      <a:pt x="912" y="528"/>
                    </a:lnTo>
                    <a:lnTo>
                      <a:pt x="888" y="510"/>
                    </a:lnTo>
                    <a:lnTo>
                      <a:pt x="876" y="492"/>
                    </a:lnTo>
                    <a:lnTo>
                      <a:pt x="870" y="480"/>
                    </a:lnTo>
                    <a:lnTo>
                      <a:pt x="852" y="462"/>
                    </a:lnTo>
                    <a:lnTo>
                      <a:pt x="834" y="456"/>
                    </a:lnTo>
                    <a:lnTo>
                      <a:pt x="822" y="450"/>
                    </a:lnTo>
                    <a:lnTo>
                      <a:pt x="810" y="450"/>
                    </a:lnTo>
                    <a:lnTo>
                      <a:pt x="804" y="444"/>
                    </a:lnTo>
                    <a:lnTo>
                      <a:pt x="786" y="432"/>
                    </a:lnTo>
                    <a:lnTo>
                      <a:pt x="750" y="444"/>
                    </a:lnTo>
                    <a:lnTo>
                      <a:pt x="726" y="420"/>
                    </a:lnTo>
                    <a:lnTo>
                      <a:pt x="720" y="408"/>
                    </a:lnTo>
                    <a:lnTo>
                      <a:pt x="708" y="408"/>
                    </a:lnTo>
                    <a:lnTo>
                      <a:pt x="696" y="402"/>
                    </a:lnTo>
                    <a:lnTo>
                      <a:pt x="684" y="402"/>
                    </a:lnTo>
                    <a:lnTo>
                      <a:pt x="672" y="396"/>
                    </a:lnTo>
                    <a:lnTo>
                      <a:pt x="672" y="378"/>
                    </a:lnTo>
                    <a:lnTo>
                      <a:pt x="648" y="378"/>
                    </a:lnTo>
                    <a:lnTo>
                      <a:pt x="654" y="372"/>
                    </a:lnTo>
                    <a:lnTo>
                      <a:pt x="654" y="360"/>
                    </a:lnTo>
                    <a:lnTo>
                      <a:pt x="648" y="354"/>
                    </a:lnTo>
                    <a:lnTo>
                      <a:pt x="612" y="354"/>
                    </a:lnTo>
                    <a:lnTo>
                      <a:pt x="600" y="348"/>
                    </a:lnTo>
                    <a:lnTo>
                      <a:pt x="582" y="348"/>
                    </a:lnTo>
                    <a:lnTo>
                      <a:pt x="576" y="354"/>
                    </a:lnTo>
                    <a:lnTo>
                      <a:pt x="576" y="360"/>
                    </a:lnTo>
                    <a:lnTo>
                      <a:pt x="594" y="378"/>
                    </a:lnTo>
                    <a:lnTo>
                      <a:pt x="594" y="390"/>
                    </a:lnTo>
                    <a:lnTo>
                      <a:pt x="588" y="396"/>
                    </a:lnTo>
                    <a:lnTo>
                      <a:pt x="546" y="396"/>
                    </a:lnTo>
                    <a:lnTo>
                      <a:pt x="534" y="408"/>
                    </a:lnTo>
                    <a:lnTo>
                      <a:pt x="534" y="426"/>
                    </a:lnTo>
                    <a:lnTo>
                      <a:pt x="546" y="450"/>
                    </a:lnTo>
                    <a:lnTo>
                      <a:pt x="558" y="462"/>
                    </a:lnTo>
                    <a:lnTo>
                      <a:pt x="570" y="486"/>
                    </a:lnTo>
                    <a:lnTo>
                      <a:pt x="570" y="504"/>
                    </a:lnTo>
                    <a:lnTo>
                      <a:pt x="564" y="510"/>
                    </a:lnTo>
                    <a:lnTo>
                      <a:pt x="546" y="510"/>
                    </a:lnTo>
                    <a:lnTo>
                      <a:pt x="528" y="528"/>
                    </a:lnTo>
                    <a:lnTo>
                      <a:pt x="516" y="516"/>
                    </a:lnTo>
                    <a:lnTo>
                      <a:pt x="468" y="516"/>
                    </a:lnTo>
                    <a:lnTo>
                      <a:pt x="444" y="504"/>
                    </a:lnTo>
                    <a:lnTo>
                      <a:pt x="432" y="504"/>
                    </a:lnTo>
                    <a:lnTo>
                      <a:pt x="420" y="498"/>
                    </a:lnTo>
                    <a:lnTo>
                      <a:pt x="408" y="498"/>
                    </a:lnTo>
                    <a:lnTo>
                      <a:pt x="408" y="636"/>
                    </a:lnTo>
                    <a:lnTo>
                      <a:pt x="414" y="636"/>
                    </a:lnTo>
                    <a:lnTo>
                      <a:pt x="420" y="642"/>
                    </a:lnTo>
                    <a:lnTo>
                      <a:pt x="426" y="642"/>
                    </a:lnTo>
                    <a:lnTo>
                      <a:pt x="432" y="648"/>
                    </a:lnTo>
                    <a:lnTo>
                      <a:pt x="432" y="660"/>
                    </a:lnTo>
                    <a:lnTo>
                      <a:pt x="426" y="666"/>
                    </a:lnTo>
                    <a:lnTo>
                      <a:pt x="420" y="666"/>
                    </a:lnTo>
                    <a:lnTo>
                      <a:pt x="408" y="654"/>
                    </a:lnTo>
                    <a:lnTo>
                      <a:pt x="390" y="666"/>
                    </a:lnTo>
                    <a:lnTo>
                      <a:pt x="384" y="660"/>
                    </a:lnTo>
                    <a:lnTo>
                      <a:pt x="378" y="648"/>
                    </a:lnTo>
                    <a:lnTo>
                      <a:pt x="372" y="642"/>
                    </a:lnTo>
                    <a:lnTo>
                      <a:pt x="360" y="642"/>
                    </a:lnTo>
                    <a:lnTo>
                      <a:pt x="324" y="660"/>
                    </a:lnTo>
                    <a:lnTo>
                      <a:pt x="312" y="660"/>
                    </a:lnTo>
                    <a:lnTo>
                      <a:pt x="300" y="666"/>
                    </a:lnTo>
                    <a:lnTo>
                      <a:pt x="288" y="666"/>
                    </a:lnTo>
                    <a:lnTo>
                      <a:pt x="276" y="672"/>
                    </a:lnTo>
                    <a:lnTo>
                      <a:pt x="270" y="678"/>
                    </a:lnTo>
                    <a:lnTo>
                      <a:pt x="270" y="684"/>
                    </a:lnTo>
                    <a:lnTo>
                      <a:pt x="276" y="690"/>
                    </a:lnTo>
                    <a:lnTo>
                      <a:pt x="288" y="696"/>
                    </a:lnTo>
                    <a:lnTo>
                      <a:pt x="306" y="696"/>
                    </a:lnTo>
                    <a:lnTo>
                      <a:pt x="306" y="726"/>
                    </a:lnTo>
                    <a:lnTo>
                      <a:pt x="318" y="750"/>
                    </a:lnTo>
                    <a:lnTo>
                      <a:pt x="360" y="792"/>
                    </a:lnTo>
                    <a:lnTo>
                      <a:pt x="366" y="804"/>
                    </a:lnTo>
                    <a:lnTo>
                      <a:pt x="378" y="810"/>
                    </a:lnTo>
                    <a:lnTo>
                      <a:pt x="378" y="822"/>
                    </a:lnTo>
                    <a:lnTo>
                      <a:pt x="360" y="822"/>
                    </a:lnTo>
                    <a:lnTo>
                      <a:pt x="354" y="828"/>
                    </a:lnTo>
                    <a:lnTo>
                      <a:pt x="354" y="834"/>
                    </a:lnTo>
                    <a:lnTo>
                      <a:pt x="372" y="852"/>
                    </a:lnTo>
                    <a:lnTo>
                      <a:pt x="348" y="852"/>
                    </a:lnTo>
                    <a:lnTo>
                      <a:pt x="348" y="864"/>
                    </a:lnTo>
                    <a:lnTo>
                      <a:pt x="354" y="870"/>
                    </a:lnTo>
                    <a:lnTo>
                      <a:pt x="354" y="882"/>
                    </a:lnTo>
                    <a:lnTo>
                      <a:pt x="372" y="900"/>
                    </a:lnTo>
                    <a:lnTo>
                      <a:pt x="372" y="912"/>
                    </a:lnTo>
                    <a:lnTo>
                      <a:pt x="366" y="918"/>
                    </a:lnTo>
                    <a:lnTo>
                      <a:pt x="342" y="918"/>
                    </a:lnTo>
                    <a:lnTo>
                      <a:pt x="294" y="936"/>
                    </a:lnTo>
                    <a:lnTo>
                      <a:pt x="282" y="948"/>
                    </a:lnTo>
                    <a:lnTo>
                      <a:pt x="270" y="954"/>
                    </a:lnTo>
                    <a:lnTo>
                      <a:pt x="264" y="960"/>
                    </a:lnTo>
                    <a:lnTo>
                      <a:pt x="264" y="978"/>
                    </a:lnTo>
                    <a:lnTo>
                      <a:pt x="258" y="990"/>
                    </a:lnTo>
                    <a:lnTo>
                      <a:pt x="252" y="996"/>
                    </a:lnTo>
                    <a:lnTo>
                      <a:pt x="234" y="996"/>
                    </a:lnTo>
                    <a:lnTo>
                      <a:pt x="216" y="990"/>
                    </a:lnTo>
                    <a:lnTo>
                      <a:pt x="186" y="990"/>
                    </a:lnTo>
                    <a:lnTo>
                      <a:pt x="168" y="1008"/>
                    </a:lnTo>
                    <a:lnTo>
                      <a:pt x="162" y="1020"/>
                    </a:lnTo>
                    <a:lnTo>
                      <a:pt x="162" y="1044"/>
                    </a:lnTo>
                    <a:lnTo>
                      <a:pt x="156" y="1050"/>
                    </a:lnTo>
                    <a:lnTo>
                      <a:pt x="126" y="1044"/>
                    </a:lnTo>
                    <a:lnTo>
                      <a:pt x="114" y="1050"/>
                    </a:lnTo>
                    <a:lnTo>
                      <a:pt x="108" y="1044"/>
                    </a:lnTo>
                    <a:lnTo>
                      <a:pt x="102" y="1032"/>
                    </a:lnTo>
                    <a:lnTo>
                      <a:pt x="96" y="1026"/>
                    </a:lnTo>
                    <a:lnTo>
                      <a:pt x="84" y="1026"/>
                    </a:lnTo>
                    <a:lnTo>
                      <a:pt x="72" y="1038"/>
                    </a:lnTo>
                    <a:lnTo>
                      <a:pt x="48" y="1038"/>
                    </a:lnTo>
                    <a:lnTo>
                      <a:pt x="48" y="1056"/>
                    </a:lnTo>
                    <a:lnTo>
                      <a:pt x="36" y="1062"/>
                    </a:lnTo>
                    <a:lnTo>
                      <a:pt x="30" y="1068"/>
                    </a:lnTo>
                    <a:lnTo>
                      <a:pt x="18" y="1068"/>
                    </a:lnTo>
                    <a:lnTo>
                      <a:pt x="6" y="1074"/>
                    </a:lnTo>
                    <a:lnTo>
                      <a:pt x="0" y="1080"/>
                    </a:lnTo>
                    <a:lnTo>
                      <a:pt x="0" y="1086"/>
                    </a:lnTo>
                    <a:lnTo>
                      <a:pt x="12" y="1092"/>
                    </a:lnTo>
                    <a:lnTo>
                      <a:pt x="18" y="1104"/>
                    </a:lnTo>
                    <a:lnTo>
                      <a:pt x="18" y="1116"/>
                    </a:lnTo>
                    <a:lnTo>
                      <a:pt x="0" y="1116"/>
                    </a:lnTo>
                    <a:lnTo>
                      <a:pt x="0" y="1140"/>
                    </a:lnTo>
                    <a:lnTo>
                      <a:pt x="18" y="1140"/>
                    </a:lnTo>
                    <a:lnTo>
                      <a:pt x="18" y="1152"/>
                    </a:lnTo>
                    <a:lnTo>
                      <a:pt x="12" y="1164"/>
                    </a:lnTo>
                    <a:lnTo>
                      <a:pt x="12" y="1176"/>
                    </a:lnTo>
                    <a:lnTo>
                      <a:pt x="24" y="1188"/>
                    </a:lnTo>
                    <a:lnTo>
                      <a:pt x="36" y="1188"/>
                    </a:lnTo>
                    <a:lnTo>
                      <a:pt x="42" y="1182"/>
                    </a:lnTo>
                    <a:lnTo>
                      <a:pt x="66" y="1182"/>
                    </a:lnTo>
                    <a:lnTo>
                      <a:pt x="78" y="1188"/>
                    </a:lnTo>
                    <a:lnTo>
                      <a:pt x="84" y="1188"/>
                    </a:lnTo>
                    <a:lnTo>
                      <a:pt x="96" y="1194"/>
                    </a:lnTo>
                    <a:lnTo>
                      <a:pt x="102" y="1200"/>
                    </a:lnTo>
                    <a:lnTo>
                      <a:pt x="102" y="1242"/>
                    </a:lnTo>
                    <a:lnTo>
                      <a:pt x="114" y="1266"/>
                    </a:lnTo>
                    <a:lnTo>
                      <a:pt x="120" y="1272"/>
                    </a:lnTo>
                    <a:lnTo>
                      <a:pt x="126" y="1272"/>
                    </a:lnTo>
                    <a:lnTo>
                      <a:pt x="138" y="1284"/>
                    </a:lnTo>
                    <a:lnTo>
                      <a:pt x="132" y="1290"/>
                    </a:lnTo>
                    <a:lnTo>
                      <a:pt x="102" y="1290"/>
                    </a:lnTo>
                    <a:lnTo>
                      <a:pt x="96" y="1296"/>
                    </a:lnTo>
                    <a:lnTo>
                      <a:pt x="96" y="1308"/>
                    </a:lnTo>
                    <a:lnTo>
                      <a:pt x="108" y="1314"/>
                    </a:lnTo>
                    <a:lnTo>
                      <a:pt x="114" y="1320"/>
                    </a:lnTo>
                    <a:lnTo>
                      <a:pt x="162" y="1320"/>
                    </a:lnTo>
                    <a:lnTo>
                      <a:pt x="168" y="1332"/>
                    </a:lnTo>
                    <a:lnTo>
                      <a:pt x="180" y="1332"/>
                    </a:lnTo>
                    <a:lnTo>
                      <a:pt x="192" y="1338"/>
                    </a:lnTo>
                    <a:lnTo>
                      <a:pt x="204" y="1350"/>
                    </a:lnTo>
                    <a:lnTo>
                      <a:pt x="216" y="1374"/>
                    </a:lnTo>
                    <a:lnTo>
                      <a:pt x="216" y="1398"/>
                    </a:lnTo>
                    <a:lnTo>
                      <a:pt x="252" y="1410"/>
                    </a:lnTo>
                    <a:lnTo>
                      <a:pt x="264" y="1404"/>
                    </a:lnTo>
                    <a:lnTo>
                      <a:pt x="264" y="1410"/>
                    </a:lnTo>
                    <a:lnTo>
                      <a:pt x="270" y="1416"/>
                    </a:lnTo>
                    <a:lnTo>
                      <a:pt x="276" y="1428"/>
                    </a:lnTo>
                    <a:lnTo>
                      <a:pt x="288" y="1434"/>
                    </a:lnTo>
                    <a:lnTo>
                      <a:pt x="366" y="1434"/>
                    </a:lnTo>
                    <a:lnTo>
                      <a:pt x="378" y="1428"/>
                    </a:lnTo>
                    <a:lnTo>
                      <a:pt x="384" y="1416"/>
                    </a:lnTo>
                    <a:lnTo>
                      <a:pt x="402" y="1410"/>
                    </a:lnTo>
                    <a:lnTo>
                      <a:pt x="426" y="1398"/>
                    </a:lnTo>
                    <a:lnTo>
                      <a:pt x="438" y="1398"/>
                    </a:lnTo>
                    <a:lnTo>
                      <a:pt x="456" y="1410"/>
                    </a:lnTo>
                    <a:lnTo>
                      <a:pt x="480" y="1434"/>
                    </a:lnTo>
                    <a:lnTo>
                      <a:pt x="522" y="1434"/>
                    </a:lnTo>
                    <a:lnTo>
                      <a:pt x="522" y="1494"/>
                    </a:lnTo>
                    <a:lnTo>
                      <a:pt x="516" y="1500"/>
                    </a:lnTo>
                    <a:lnTo>
                      <a:pt x="498" y="1500"/>
                    </a:lnTo>
                    <a:lnTo>
                      <a:pt x="498" y="1506"/>
                    </a:lnTo>
                    <a:lnTo>
                      <a:pt x="504" y="1512"/>
                    </a:lnTo>
                    <a:lnTo>
                      <a:pt x="504" y="1536"/>
                    </a:lnTo>
                    <a:lnTo>
                      <a:pt x="498" y="1548"/>
                    </a:lnTo>
                    <a:lnTo>
                      <a:pt x="486" y="1554"/>
                    </a:lnTo>
                    <a:lnTo>
                      <a:pt x="456" y="1554"/>
                    </a:lnTo>
                    <a:lnTo>
                      <a:pt x="474" y="1578"/>
                    </a:lnTo>
                    <a:lnTo>
                      <a:pt x="456" y="1584"/>
                    </a:lnTo>
                    <a:lnTo>
                      <a:pt x="456" y="1608"/>
                    </a:lnTo>
                    <a:lnTo>
                      <a:pt x="480" y="1620"/>
                    </a:lnTo>
                    <a:lnTo>
                      <a:pt x="492" y="1620"/>
                    </a:lnTo>
                    <a:lnTo>
                      <a:pt x="498" y="1626"/>
                    </a:lnTo>
                    <a:lnTo>
                      <a:pt x="504" y="1638"/>
                    </a:lnTo>
                    <a:lnTo>
                      <a:pt x="522" y="1656"/>
                    </a:lnTo>
                    <a:lnTo>
                      <a:pt x="522" y="1668"/>
                    </a:lnTo>
                    <a:lnTo>
                      <a:pt x="510" y="1674"/>
                    </a:lnTo>
                    <a:lnTo>
                      <a:pt x="504" y="1680"/>
                    </a:lnTo>
                    <a:lnTo>
                      <a:pt x="498" y="1680"/>
                    </a:lnTo>
                    <a:lnTo>
                      <a:pt x="486" y="1698"/>
                    </a:lnTo>
                    <a:lnTo>
                      <a:pt x="474" y="1686"/>
                    </a:lnTo>
                    <a:lnTo>
                      <a:pt x="474" y="1668"/>
                    </a:lnTo>
                    <a:lnTo>
                      <a:pt x="462" y="1668"/>
                    </a:lnTo>
                    <a:lnTo>
                      <a:pt x="456" y="1674"/>
                    </a:lnTo>
                    <a:lnTo>
                      <a:pt x="450" y="1674"/>
                    </a:lnTo>
                    <a:lnTo>
                      <a:pt x="450" y="1692"/>
                    </a:lnTo>
                    <a:lnTo>
                      <a:pt x="456" y="1698"/>
                    </a:lnTo>
                    <a:lnTo>
                      <a:pt x="462" y="1710"/>
                    </a:lnTo>
                    <a:lnTo>
                      <a:pt x="474" y="1722"/>
                    </a:lnTo>
                    <a:lnTo>
                      <a:pt x="480" y="1722"/>
                    </a:lnTo>
                    <a:lnTo>
                      <a:pt x="480" y="1734"/>
                    </a:lnTo>
                    <a:lnTo>
                      <a:pt x="474" y="1740"/>
                    </a:lnTo>
                    <a:lnTo>
                      <a:pt x="474" y="1758"/>
                    </a:lnTo>
                    <a:lnTo>
                      <a:pt x="480" y="1764"/>
                    </a:lnTo>
                    <a:lnTo>
                      <a:pt x="510" y="1764"/>
                    </a:lnTo>
                    <a:lnTo>
                      <a:pt x="516" y="1776"/>
                    </a:lnTo>
                    <a:lnTo>
                      <a:pt x="528" y="1788"/>
                    </a:lnTo>
                    <a:lnTo>
                      <a:pt x="540" y="1794"/>
                    </a:lnTo>
                    <a:lnTo>
                      <a:pt x="552" y="1794"/>
                    </a:lnTo>
                    <a:lnTo>
                      <a:pt x="558" y="1800"/>
                    </a:lnTo>
                    <a:lnTo>
                      <a:pt x="564" y="1800"/>
                    </a:lnTo>
                    <a:lnTo>
                      <a:pt x="582" y="1818"/>
                    </a:lnTo>
                    <a:lnTo>
                      <a:pt x="600" y="1812"/>
                    </a:lnTo>
                    <a:lnTo>
                      <a:pt x="600" y="1830"/>
                    </a:lnTo>
                    <a:lnTo>
                      <a:pt x="612" y="1836"/>
                    </a:lnTo>
                    <a:lnTo>
                      <a:pt x="624" y="1836"/>
                    </a:lnTo>
                    <a:lnTo>
                      <a:pt x="666" y="1872"/>
                    </a:lnTo>
                    <a:lnTo>
                      <a:pt x="690" y="1854"/>
                    </a:lnTo>
                    <a:lnTo>
                      <a:pt x="696" y="1848"/>
                    </a:lnTo>
                    <a:lnTo>
                      <a:pt x="708" y="1842"/>
                    </a:lnTo>
                    <a:lnTo>
                      <a:pt x="720" y="1842"/>
                    </a:lnTo>
                    <a:lnTo>
                      <a:pt x="732" y="1848"/>
                    </a:lnTo>
                    <a:lnTo>
                      <a:pt x="744" y="1860"/>
                    </a:lnTo>
                    <a:lnTo>
                      <a:pt x="750" y="1872"/>
                    </a:lnTo>
                    <a:lnTo>
                      <a:pt x="762" y="1878"/>
                    </a:lnTo>
                    <a:lnTo>
                      <a:pt x="780" y="1896"/>
                    </a:lnTo>
                    <a:lnTo>
                      <a:pt x="822" y="1902"/>
                    </a:lnTo>
                    <a:lnTo>
                      <a:pt x="828" y="1914"/>
                    </a:lnTo>
                    <a:lnTo>
                      <a:pt x="834" y="1920"/>
                    </a:lnTo>
                    <a:lnTo>
                      <a:pt x="840" y="1932"/>
                    </a:lnTo>
                    <a:lnTo>
                      <a:pt x="846" y="1938"/>
                    </a:lnTo>
                    <a:lnTo>
                      <a:pt x="846" y="1950"/>
                    </a:lnTo>
                    <a:lnTo>
                      <a:pt x="858" y="1950"/>
                    </a:lnTo>
                    <a:lnTo>
                      <a:pt x="858" y="1944"/>
                    </a:lnTo>
                    <a:lnTo>
                      <a:pt x="864" y="1938"/>
                    </a:lnTo>
                    <a:lnTo>
                      <a:pt x="870" y="1926"/>
                    </a:lnTo>
                    <a:lnTo>
                      <a:pt x="882" y="1926"/>
                    </a:lnTo>
                    <a:lnTo>
                      <a:pt x="888" y="1932"/>
                    </a:lnTo>
                    <a:lnTo>
                      <a:pt x="894" y="1944"/>
                    </a:lnTo>
                    <a:lnTo>
                      <a:pt x="894" y="1962"/>
                    </a:lnTo>
                    <a:lnTo>
                      <a:pt x="924" y="1992"/>
                    </a:lnTo>
                    <a:lnTo>
                      <a:pt x="936" y="1998"/>
                    </a:lnTo>
                    <a:lnTo>
                      <a:pt x="942" y="1992"/>
                    </a:lnTo>
                    <a:lnTo>
                      <a:pt x="954" y="1986"/>
                    </a:lnTo>
                    <a:lnTo>
                      <a:pt x="960" y="1986"/>
                    </a:lnTo>
                    <a:lnTo>
                      <a:pt x="966" y="1992"/>
                    </a:lnTo>
                    <a:lnTo>
                      <a:pt x="966" y="1998"/>
                    </a:lnTo>
                    <a:lnTo>
                      <a:pt x="960" y="2004"/>
                    </a:lnTo>
                    <a:lnTo>
                      <a:pt x="960" y="2010"/>
                    </a:lnTo>
                    <a:lnTo>
                      <a:pt x="966" y="2010"/>
                    </a:lnTo>
                    <a:lnTo>
                      <a:pt x="972" y="2016"/>
                    </a:lnTo>
                    <a:lnTo>
                      <a:pt x="990" y="2022"/>
                    </a:lnTo>
                    <a:lnTo>
                      <a:pt x="1002" y="2022"/>
                    </a:lnTo>
                    <a:lnTo>
                      <a:pt x="1008" y="2016"/>
                    </a:lnTo>
                    <a:lnTo>
                      <a:pt x="1014" y="2016"/>
                    </a:lnTo>
                    <a:lnTo>
                      <a:pt x="1014" y="2034"/>
                    </a:lnTo>
                    <a:lnTo>
                      <a:pt x="1020" y="2040"/>
                    </a:lnTo>
                    <a:lnTo>
                      <a:pt x="1032" y="2040"/>
                    </a:lnTo>
                    <a:lnTo>
                      <a:pt x="1044" y="2028"/>
                    </a:lnTo>
                    <a:lnTo>
                      <a:pt x="1044" y="2022"/>
                    </a:lnTo>
                    <a:lnTo>
                      <a:pt x="1044" y="2034"/>
                    </a:lnTo>
                    <a:lnTo>
                      <a:pt x="1050" y="2040"/>
                    </a:lnTo>
                    <a:lnTo>
                      <a:pt x="1068" y="2040"/>
                    </a:lnTo>
                    <a:lnTo>
                      <a:pt x="1074" y="2034"/>
                    </a:lnTo>
                    <a:lnTo>
                      <a:pt x="1074" y="2028"/>
                    </a:lnTo>
                    <a:lnTo>
                      <a:pt x="1086" y="2034"/>
                    </a:lnTo>
                    <a:lnTo>
                      <a:pt x="1092" y="2040"/>
                    </a:lnTo>
                    <a:lnTo>
                      <a:pt x="1110" y="2046"/>
                    </a:lnTo>
                    <a:lnTo>
                      <a:pt x="1134" y="2058"/>
                    </a:lnTo>
                    <a:lnTo>
                      <a:pt x="1158" y="2058"/>
                    </a:lnTo>
                    <a:lnTo>
                      <a:pt x="1176" y="2040"/>
                    </a:lnTo>
                    <a:lnTo>
                      <a:pt x="1194" y="2034"/>
                    </a:lnTo>
                    <a:lnTo>
                      <a:pt x="1206" y="2028"/>
                    </a:lnTo>
                    <a:lnTo>
                      <a:pt x="1212" y="2028"/>
                    </a:lnTo>
                    <a:lnTo>
                      <a:pt x="1224" y="2034"/>
                    </a:lnTo>
                    <a:lnTo>
                      <a:pt x="1230" y="2040"/>
                    </a:lnTo>
                    <a:lnTo>
                      <a:pt x="1230" y="2088"/>
                    </a:lnTo>
                    <a:lnTo>
                      <a:pt x="1236" y="2094"/>
                    </a:lnTo>
                    <a:lnTo>
                      <a:pt x="1242" y="2094"/>
                    </a:lnTo>
                    <a:lnTo>
                      <a:pt x="1242" y="2088"/>
                    </a:lnTo>
                    <a:lnTo>
                      <a:pt x="1248" y="2082"/>
                    </a:lnTo>
                    <a:lnTo>
                      <a:pt x="1254" y="2070"/>
                    </a:lnTo>
                    <a:lnTo>
                      <a:pt x="1266" y="2052"/>
                    </a:lnTo>
                    <a:lnTo>
                      <a:pt x="1272" y="2040"/>
                    </a:lnTo>
                    <a:lnTo>
                      <a:pt x="1284" y="2028"/>
                    </a:lnTo>
                    <a:lnTo>
                      <a:pt x="1290" y="2016"/>
                    </a:lnTo>
                    <a:lnTo>
                      <a:pt x="1302" y="2016"/>
                    </a:lnTo>
                    <a:lnTo>
                      <a:pt x="1314" y="2022"/>
                    </a:lnTo>
                    <a:lnTo>
                      <a:pt x="1338" y="2022"/>
                    </a:lnTo>
                    <a:lnTo>
                      <a:pt x="1338" y="2046"/>
                    </a:lnTo>
                    <a:lnTo>
                      <a:pt x="1344" y="2046"/>
                    </a:lnTo>
                    <a:lnTo>
                      <a:pt x="1350" y="2040"/>
                    </a:lnTo>
                    <a:lnTo>
                      <a:pt x="1362" y="2034"/>
                    </a:lnTo>
                    <a:lnTo>
                      <a:pt x="1374" y="2034"/>
                    </a:lnTo>
                    <a:lnTo>
                      <a:pt x="1386" y="2028"/>
                    </a:lnTo>
                    <a:lnTo>
                      <a:pt x="1398" y="2028"/>
                    </a:lnTo>
                    <a:lnTo>
                      <a:pt x="1410" y="2034"/>
                    </a:lnTo>
                    <a:lnTo>
                      <a:pt x="1422" y="2046"/>
                    </a:lnTo>
                    <a:lnTo>
                      <a:pt x="1428" y="2058"/>
                    </a:lnTo>
                    <a:lnTo>
                      <a:pt x="1428" y="2064"/>
                    </a:lnTo>
                    <a:lnTo>
                      <a:pt x="1482" y="2064"/>
                    </a:lnTo>
                    <a:lnTo>
                      <a:pt x="1494" y="2052"/>
                    </a:lnTo>
                    <a:lnTo>
                      <a:pt x="1494" y="2034"/>
                    </a:lnTo>
                    <a:lnTo>
                      <a:pt x="1488" y="2022"/>
                    </a:lnTo>
                    <a:lnTo>
                      <a:pt x="1518" y="2022"/>
                    </a:lnTo>
                    <a:lnTo>
                      <a:pt x="1524" y="2016"/>
                    </a:lnTo>
                    <a:lnTo>
                      <a:pt x="1524" y="1992"/>
                    </a:lnTo>
                    <a:lnTo>
                      <a:pt x="1518" y="1986"/>
                    </a:lnTo>
                    <a:lnTo>
                      <a:pt x="1518" y="1980"/>
                    </a:lnTo>
                    <a:lnTo>
                      <a:pt x="1554" y="1980"/>
                    </a:lnTo>
                    <a:lnTo>
                      <a:pt x="1578" y="1956"/>
                    </a:lnTo>
                    <a:lnTo>
                      <a:pt x="1590" y="1950"/>
                    </a:lnTo>
                    <a:lnTo>
                      <a:pt x="1602" y="1938"/>
                    </a:lnTo>
                    <a:lnTo>
                      <a:pt x="1620" y="1938"/>
                    </a:lnTo>
                    <a:lnTo>
                      <a:pt x="1632" y="1944"/>
                    </a:lnTo>
                    <a:lnTo>
                      <a:pt x="1650" y="1956"/>
                    </a:lnTo>
                    <a:lnTo>
                      <a:pt x="1668" y="1956"/>
                    </a:lnTo>
                    <a:lnTo>
                      <a:pt x="1668" y="1932"/>
                    </a:lnTo>
                    <a:lnTo>
                      <a:pt x="1680" y="1920"/>
                    </a:lnTo>
                    <a:lnTo>
                      <a:pt x="1716" y="1938"/>
                    </a:lnTo>
                    <a:lnTo>
                      <a:pt x="1722" y="1944"/>
                    </a:lnTo>
                    <a:lnTo>
                      <a:pt x="1710" y="1956"/>
                    </a:lnTo>
                    <a:lnTo>
                      <a:pt x="1704" y="1956"/>
                    </a:lnTo>
                    <a:lnTo>
                      <a:pt x="1710" y="1962"/>
                    </a:lnTo>
                    <a:lnTo>
                      <a:pt x="1740" y="1962"/>
                    </a:lnTo>
                    <a:lnTo>
                      <a:pt x="1758" y="1992"/>
                    </a:lnTo>
                    <a:lnTo>
                      <a:pt x="1752" y="1992"/>
                    </a:lnTo>
                    <a:lnTo>
                      <a:pt x="1740" y="2004"/>
                    </a:lnTo>
                    <a:lnTo>
                      <a:pt x="1740" y="2010"/>
                    </a:lnTo>
                    <a:lnTo>
                      <a:pt x="1806" y="2010"/>
                    </a:lnTo>
                    <a:lnTo>
                      <a:pt x="1812" y="2016"/>
                    </a:lnTo>
                    <a:lnTo>
                      <a:pt x="1818" y="2016"/>
                    </a:lnTo>
                    <a:lnTo>
                      <a:pt x="1824" y="1998"/>
                    </a:lnTo>
                    <a:lnTo>
                      <a:pt x="1830" y="1998"/>
                    </a:lnTo>
                    <a:lnTo>
                      <a:pt x="1836" y="2004"/>
                    </a:lnTo>
                    <a:lnTo>
                      <a:pt x="1842" y="2016"/>
                    </a:lnTo>
                    <a:lnTo>
                      <a:pt x="1854" y="2022"/>
                    </a:lnTo>
                    <a:lnTo>
                      <a:pt x="1872" y="2058"/>
                    </a:lnTo>
                    <a:lnTo>
                      <a:pt x="1878" y="2064"/>
                    </a:lnTo>
                    <a:lnTo>
                      <a:pt x="1878" y="2070"/>
                    </a:lnTo>
                    <a:lnTo>
                      <a:pt x="1914" y="2070"/>
                    </a:lnTo>
                    <a:lnTo>
                      <a:pt x="1920" y="2076"/>
                    </a:lnTo>
                    <a:lnTo>
                      <a:pt x="1920" y="2106"/>
                    </a:lnTo>
                    <a:lnTo>
                      <a:pt x="1932" y="2130"/>
                    </a:lnTo>
                    <a:lnTo>
                      <a:pt x="1944" y="2190"/>
                    </a:lnTo>
                    <a:lnTo>
                      <a:pt x="1932" y="2190"/>
                    </a:lnTo>
                    <a:lnTo>
                      <a:pt x="1926" y="2196"/>
                    </a:lnTo>
                    <a:lnTo>
                      <a:pt x="1914" y="2196"/>
                    </a:lnTo>
                    <a:lnTo>
                      <a:pt x="1932" y="2214"/>
                    </a:lnTo>
                    <a:lnTo>
                      <a:pt x="1932" y="2220"/>
                    </a:lnTo>
                    <a:lnTo>
                      <a:pt x="1926" y="2232"/>
                    </a:lnTo>
                    <a:lnTo>
                      <a:pt x="1920" y="2238"/>
                    </a:lnTo>
                    <a:lnTo>
                      <a:pt x="1908" y="2238"/>
                    </a:lnTo>
                    <a:lnTo>
                      <a:pt x="1902" y="2232"/>
                    </a:lnTo>
                    <a:lnTo>
                      <a:pt x="1902" y="2268"/>
                    </a:lnTo>
                    <a:lnTo>
                      <a:pt x="1896" y="2274"/>
                    </a:lnTo>
                    <a:lnTo>
                      <a:pt x="1884" y="2274"/>
                    </a:lnTo>
                    <a:lnTo>
                      <a:pt x="1890" y="2304"/>
                    </a:lnTo>
                    <a:lnTo>
                      <a:pt x="1878" y="2304"/>
                    </a:lnTo>
                    <a:lnTo>
                      <a:pt x="1878" y="2322"/>
                    </a:lnTo>
                    <a:lnTo>
                      <a:pt x="1896" y="2340"/>
                    </a:lnTo>
                    <a:lnTo>
                      <a:pt x="1902" y="2352"/>
                    </a:lnTo>
                    <a:lnTo>
                      <a:pt x="1890" y="2370"/>
                    </a:lnTo>
                    <a:lnTo>
                      <a:pt x="1902" y="2364"/>
                    </a:lnTo>
                    <a:lnTo>
                      <a:pt x="1908" y="2358"/>
                    </a:lnTo>
                    <a:lnTo>
                      <a:pt x="1920" y="2358"/>
                    </a:lnTo>
                    <a:lnTo>
                      <a:pt x="1926" y="2352"/>
                    </a:lnTo>
                    <a:lnTo>
                      <a:pt x="1986" y="2352"/>
                    </a:lnTo>
                    <a:lnTo>
                      <a:pt x="1956" y="2376"/>
                    </a:lnTo>
                    <a:lnTo>
                      <a:pt x="1980" y="2394"/>
                    </a:lnTo>
                    <a:lnTo>
                      <a:pt x="1992" y="2436"/>
                    </a:lnTo>
                    <a:lnTo>
                      <a:pt x="2022" y="2436"/>
                    </a:lnTo>
                    <a:lnTo>
                      <a:pt x="2034" y="2442"/>
                    </a:lnTo>
                    <a:lnTo>
                      <a:pt x="2040" y="2448"/>
                    </a:lnTo>
                    <a:lnTo>
                      <a:pt x="2040" y="2454"/>
                    </a:lnTo>
                    <a:lnTo>
                      <a:pt x="2034" y="2460"/>
                    </a:lnTo>
                    <a:lnTo>
                      <a:pt x="2022" y="2460"/>
                    </a:lnTo>
                    <a:lnTo>
                      <a:pt x="2016" y="2466"/>
                    </a:lnTo>
                    <a:lnTo>
                      <a:pt x="2028" y="2478"/>
                    </a:lnTo>
                    <a:lnTo>
                      <a:pt x="2028" y="2490"/>
                    </a:lnTo>
                    <a:lnTo>
                      <a:pt x="2022" y="2496"/>
                    </a:lnTo>
                    <a:lnTo>
                      <a:pt x="2022" y="2502"/>
                    </a:lnTo>
                    <a:lnTo>
                      <a:pt x="2016" y="2514"/>
                    </a:lnTo>
                    <a:lnTo>
                      <a:pt x="2070" y="2520"/>
                    </a:lnTo>
                    <a:lnTo>
                      <a:pt x="2082" y="2550"/>
                    </a:lnTo>
                    <a:lnTo>
                      <a:pt x="2094" y="2550"/>
                    </a:lnTo>
                    <a:lnTo>
                      <a:pt x="2094" y="2568"/>
                    </a:lnTo>
                    <a:lnTo>
                      <a:pt x="2136" y="2568"/>
                    </a:lnTo>
                    <a:lnTo>
                      <a:pt x="2136" y="2562"/>
                    </a:lnTo>
                    <a:lnTo>
                      <a:pt x="2154" y="2544"/>
                    </a:lnTo>
                    <a:lnTo>
                      <a:pt x="2166" y="2544"/>
                    </a:lnTo>
                    <a:lnTo>
                      <a:pt x="2172" y="2550"/>
                    </a:lnTo>
                    <a:lnTo>
                      <a:pt x="2172" y="2592"/>
                    </a:lnTo>
                    <a:lnTo>
                      <a:pt x="2214" y="2592"/>
                    </a:lnTo>
                    <a:lnTo>
                      <a:pt x="2214" y="2556"/>
                    </a:lnTo>
                    <a:lnTo>
                      <a:pt x="2190" y="2532"/>
                    </a:lnTo>
                    <a:lnTo>
                      <a:pt x="2190" y="2490"/>
                    </a:lnTo>
                    <a:lnTo>
                      <a:pt x="2196" y="2484"/>
                    </a:lnTo>
                    <a:lnTo>
                      <a:pt x="2232" y="2490"/>
                    </a:lnTo>
                    <a:lnTo>
                      <a:pt x="2232" y="2472"/>
                    </a:lnTo>
                    <a:lnTo>
                      <a:pt x="2238" y="2460"/>
                    </a:lnTo>
                    <a:lnTo>
                      <a:pt x="2250" y="2460"/>
                    </a:lnTo>
                    <a:lnTo>
                      <a:pt x="2274" y="2484"/>
                    </a:lnTo>
                    <a:lnTo>
                      <a:pt x="2286" y="2484"/>
                    </a:lnTo>
                    <a:lnTo>
                      <a:pt x="2292" y="2478"/>
                    </a:lnTo>
                    <a:lnTo>
                      <a:pt x="2298" y="2466"/>
                    </a:lnTo>
                    <a:lnTo>
                      <a:pt x="2304" y="2460"/>
                    </a:lnTo>
                    <a:lnTo>
                      <a:pt x="2322" y="2478"/>
                    </a:lnTo>
                    <a:lnTo>
                      <a:pt x="2322" y="2460"/>
                    </a:lnTo>
                    <a:lnTo>
                      <a:pt x="2328" y="2460"/>
                    </a:lnTo>
                    <a:lnTo>
                      <a:pt x="2340" y="2478"/>
                    </a:lnTo>
                    <a:lnTo>
                      <a:pt x="2346" y="2484"/>
                    </a:lnTo>
                    <a:lnTo>
                      <a:pt x="2364" y="2484"/>
                    </a:lnTo>
                    <a:lnTo>
                      <a:pt x="2364" y="2472"/>
                    </a:lnTo>
                    <a:lnTo>
                      <a:pt x="2352" y="2460"/>
                    </a:lnTo>
                    <a:lnTo>
                      <a:pt x="2370" y="2460"/>
                    </a:lnTo>
                    <a:lnTo>
                      <a:pt x="2376" y="2466"/>
                    </a:lnTo>
                    <a:lnTo>
                      <a:pt x="2382" y="2460"/>
                    </a:lnTo>
                    <a:lnTo>
                      <a:pt x="2400" y="2460"/>
                    </a:lnTo>
                    <a:lnTo>
                      <a:pt x="2400" y="2454"/>
                    </a:lnTo>
                    <a:lnTo>
                      <a:pt x="2406" y="2442"/>
                    </a:lnTo>
                    <a:lnTo>
                      <a:pt x="2406" y="2430"/>
                    </a:lnTo>
                    <a:lnTo>
                      <a:pt x="2412" y="2424"/>
                    </a:lnTo>
                    <a:lnTo>
                      <a:pt x="2424" y="2418"/>
                    </a:lnTo>
                    <a:lnTo>
                      <a:pt x="2430" y="2412"/>
                    </a:lnTo>
                    <a:lnTo>
                      <a:pt x="2436" y="2412"/>
                    </a:lnTo>
                    <a:lnTo>
                      <a:pt x="2466" y="2448"/>
                    </a:lnTo>
                    <a:lnTo>
                      <a:pt x="2496" y="2442"/>
                    </a:lnTo>
                    <a:lnTo>
                      <a:pt x="2508" y="2454"/>
                    </a:lnTo>
                    <a:lnTo>
                      <a:pt x="2538" y="2454"/>
                    </a:lnTo>
                    <a:lnTo>
                      <a:pt x="2544" y="2460"/>
                    </a:lnTo>
                    <a:lnTo>
                      <a:pt x="2544" y="2466"/>
                    </a:lnTo>
                    <a:lnTo>
                      <a:pt x="2526" y="2484"/>
                    </a:lnTo>
                    <a:lnTo>
                      <a:pt x="2532" y="2502"/>
                    </a:lnTo>
                    <a:lnTo>
                      <a:pt x="2544" y="2508"/>
                    </a:lnTo>
                    <a:lnTo>
                      <a:pt x="2544" y="2526"/>
                    </a:lnTo>
                    <a:lnTo>
                      <a:pt x="2562" y="2526"/>
                    </a:lnTo>
                    <a:lnTo>
                      <a:pt x="2568" y="2532"/>
                    </a:lnTo>
                    <a:lnTo>
                      <a:pt x="2574" y="2544"/>
                    </a:lnTo>
                    <a:lnTo>
                      <a:pt x="2586" y="2550"/>
                    </a:lnTo>
                    <a:lnTo>
                      <a:pt x="2616" y="2550"/>
                    </a:lnTo>
                    <a:lnTo>
                      <a:pt x="2622" y="2556"/>
                    </a:lnTo>
                    <a:lnTo>
                      <a:pt x="2628" y="2556"/>
                    </a:lnTo>
                    <a:lnTo>
                      <a:pt x="2676" y="2526"/>
                    </a:lnTo>
                    <a:lnTo>
                      <a:pt x="2694" y="2538"/>
                    </a:lnTo>
                    <a:lnTo>
                      <a:pt x="2718" y="2538"/>
                    </a:lnTo>
                    <a:lnTo>
                      <a:pt x="2736" y="2544"/>
                    </a:lnTo>
                    <a:lnTo>
                      <a:pt x="2748" y="2544"/>
                    </a:lnTo>
                    <a:lnTo>
                      <a:pt x="2760" y="2550"/>
                    </a:lnTo>
                    <a:lnTo>
                      <a:pt x="2766" y="2556"/>
                    </a:lnTo>
                    <a:lnTo>
                      <a:pt x="2772" y="2568"/>
                    </a:lnTo>
                    <a:lnTo>
                      <a:pt x="2766" y="2580"/>
                    </a:lnTo>
                    <a:lnTo>
                      <a:pt x="2766" y="2604"/>
                    </a:lnTo>
                    <a:lnTo>
                      <a:pt x="2760" y="2616"/>
                    </a:lnTo>
                    <a:lnTo>
                      <a:pt x="2766" y="2628"/>
                    </a:lnTo>
                    <a:lnTo>
                      <a:pt x="2772" y="2634"/>
                    </a:lnTo>
                    <a:lnTo>
                      <a:pt x="2784" y="2640"/>
                    </a:lnTo>
                    <a:lnTo>
                      <a:pt x="2790" y="2652"/>
                    </a:lnTo>
                    <a:lnTo>
                      <a:pt x="2802" y="2658"/>
                    </a:lnTo>
                    <a:lnTo>
                      <a:pt x="2808" y="2664"/>
                    </a:lnTo>
                    <a:lnTo>
                      <a:pt x="2826" y="2664"/>
                    </a:lnTo>
                    <a:lnTo>
                      <a:pt x="2832" y="2640"/>
                    </a:lnTo>
                    <a:lnTo>
                      <a:pt x="2832" y="2634"/>
                    </a:lnTo>
                    <a:lnTo>
                      <a:pt x="2826" y="2628"/>
                    </a:lnTo>
                    <a:lnTo>
                      <a:pt x="2826" y="2586"/>
                    </a:lnTo>
                    <a:lnTo>
                      <a:pt x="2832" y="2568"/>
                    </a:lnTo>
                    <a:lnTo>
                      <a:pt x="2844" y="2556"/>
                    </a:lnTo>
                    <a:lnTo>
                      <a:pt x="2856" y="2550"/>
                    </a:lnTo>
                    <a:lnTo>
                      <a:pt x="2886" y="2550"/>
                    </a:lnTo>
                    <a:lnTo>
                      <a:pt x="2898" y="2544"/>
                    </a:lnTo>
                    <a:lnTo>
                      <a:pt x="2910" y="2544"/>
                    </a:lnTo>
                    <a:lnTo>
                      <a:pt x="2922" y="2538"/>
                    </a:lnTo>
                    <a:lnTo>
                      <a:pt x="2940" y="2538"/>
                    </a:lnTo>
                    <a:lnTo>
                      <a:pt x="2964" y="2532"/>
                    </a:lnTo>
                    <a:lnTo>
                      <a:pt x="2982" y="2526"/>
                    </a:lnTo>
                    <a:lnTo>
                      <a:pt x="3000" y="2508"/>
                    </a:lnTo>
                    <a:lnTo>
                      <a:pt x="3000" y="2466"/>
                    </a:lnTo>
                    <a:lnTo>
                      <a:pt x="3006" y="2454"/>
                    </a:lnTo>
                    <a:lnTo>
                      <a:pt x="3012" y="2448"/>
                    </a:lnTo>
                    <a:lnTo>
                      <a:pt x="3024" y="2460"/>
                    </a:lnTo>
                    <a:lnTo>
                      <a:pt x="3036" y="2484"/>
                    </a:lnTo>
                    <a:lnTo>
                      <a:pt x="3042" y="2490"/>
                    </a:lnTo>
                    <a:lnTo>
                      <a:pt x="3048" y="2490"/>
                    </a:lnTo>
                    <a:lnTo>
                      <a:pt x="3054" y="2484"/>
                    </a:lnTo>
                    <a:lnTo>
                      <a:pt x="3066" y="2478"/>
                    </a:lnTo>
                    <a:lnTo>
                      <a:pt x="3072" y="2466"/>
                    </a:lnTo>
                    <a:lnTo>
                      <a:pt x="3090" y="2448"/>
                    </a:lnTo>
                    <a:lnTo>
                      <a:pt x="3096" y="2436"/>
                    </a:lnTo>
                    <a:lnTo>
                      <a:pt x="3114" y="2454"/>
                    </a:lnTo>
                    <a:lnTo>
                      <a:pt x="3144" y="2442"/>
                    </a:lnTo>
                    <a:lnTo>
                      <a:pt x="3150" y="2442"/>
                    </a:lnTo>
                    <a:lnTo>
                      <a:pt x="3156" y="2448"/>
                    </a:lnTo>
                    <a:lnTo>
                      <a:pt x="3186" y="2448"/>
                    </a:lnTo>
                    <a:lnTo>
                      <a:pt x="3234" y="2424"/>
                    </a:lnTo>
                    <a:lnTo>
                      <a:pt x="3288" y="2370"/>
                    </a:lnTo>
                    <a:lnTo>
                      <a:pt x="3294" y="2358"/>
                    </a:lnTo>
                    <a:lnTo>
                      <a:pt x="3300" y="2352"/>
                    </a:lnTo>
                    <a:lnTo>
                      <a:pt x="3294" y="2340"/>
                    </a:lnTo>
                    <a:lnTo>
                      <a:pt x="3294" y="2334"/>
                    </a:lnTo>
                    <a:lnTo>
                      <a:pt x="3288" y="2322"/>
                    </a:lnTo>
                    <a:lnTo>
                      <a:pt x="3282" y="2316"/>
                    </a:lnTo>
                    <a:lnTo>
                      <a:pt x="3300" y="2316"/>
                    </a:lnTo>
                    <a:lnTo>
                      <a:pt x="3312" y="2286"/>
                    </a:lnTo>
                    <a:lnTo>
                      <a:pt x="3336" y="2286"/>
                    </a:lnTo>
                    <a:lnTo>
                      <a:pt x="3348" y="2250"/>
                    </a:lnTo>
                    <a:lnTo>
                      <a:pt x="3360" y="2250"/>
                    </a:lnTo>
                    <a:lnTo>
                      <a:pt x="3360" y="2208"/>
                    </a:lnTo>
                    <a:lnTo>
                      <a:pt x="3372" y="2208"/>
                    </a:lnTo>
                    <a:lnTo>
                      <a:pt x="3384" y="2196"/>
                    </a:lnTo>
                    <a:lnTo>
                      <a:pt x="3384" y="2172"/>
                    </a:lnTo>
                    <a:lnTo>
                      <a:pt x="3378" y="2160"/>
                    </a:lnTo>
                    <a:lnTo>
                      <a:pt x="3372" y="2154"/>
                    </a:lnTo>
                    <a:lnTo>
                      <a:pt x="3372" y="2142"/>
                    </a:lnTo>
                    <a:lnTo>
                      <a:pt x="3378" y="2136"/>
                    </a:lnTo>
                    <a:lnTo>
                      <a:pt x="3384" y="2136"/>
                    </a:lnTo>
                    <a:lnTo>
                      <a:pt x="3390" y="2130"/>
                    </a:lnTo>
                    <a:lnTo>
                      <a:pt x="3402" y="2124"/>
                    </a:lnTo>
                    <a:lnTo>
                      <a:pt x="3408" y="2118"/>
                    </a:lnTo>
                    <a:lnTo>
                      <a:pt x="3408" y="2094"/>
                    </a:lnTo>
                    <a:lnTo>
                      <a:pt x="3390" y="2076"/>
                    </a:lnTo>
                    <a:lnTo>
                      <a:pt x="3390" y="2064"/>
                    </a:lnTo>
                    <a:lnTo>
                      <a:pt x="3402" y="2058"/>
                    </a:lnTo>
                    <a:lnTo>
                      <a:pt x="3408" y="2052"/>
                    </a:lnTo>
                    <a:lnTo>
                      <a:pt x="3408" y="2016"/>
                    </a:lnTo>
                    <a:lnTo>
                      <a:pt x="3414" y="2016"/>
                    </a:lnTo>
                    <a:lnTo>
                      <a:pt x="3420" y="2010"/>
                    </a:lnTo>
                    <a:lnTo>
                      <a:pt x="3456" y="1992"/>
                    </a:lnTo>
                    <a:lnTo>
                      <a:pt x="3462" y="1980"/>
                    </a:lnTo>
                    <a:lnTo>
                      <a:pt x="3462" y="1962"/>
                    </a:lnTo>
                    <a:lnTo>
                      <a:pt x="3456" y="1956"/>
                    </a:lnTo>
                    <a:lnTo>
                      <a:pt x="3444" y="1956"/>
                    </a:lnTo>
                    <a:lnTo>
                      <a:pt x="3450" y="1956"/>
                    </a:lnTo>
                    <a:lnTo>
                      <a:pt x="3456" y="1950"/>
                    </a:lnTo>
                    <a:lnTo>
                      <a:pt x="3468" y="1950"/>
                    </a:lnTo>
                    <a:lnTo>
                      <a:pt x="3480" y="1944"/>
                    </a:lnTo>
                    <a:lnTo>
                      <a:pt x="3492" y="1932"/>
                    </a:lnTo>
                    <a:lnTo>
                      <a:pt x="3474" y="1914"/>
                    </a:lnTo>
                    <a:lnTo>
                      <a:pt x="3468" y="1914"/>
                    </a:lnTo>
                    <a:lnTo>
                      <a:pt x="3486" y="1896"/>
                    </a:lnTo>
                    <a:lnTo>
                      <a:pt x="3498" y="1872"/>
                    </a:lnTo>
                    <a:lnTo>
                      <a:pt x="3504" y="1866"/>
                    </a:lnTo>
                    <a:lnTo>
                      <a:pt x="3504" y="1854"/>
                    </a:lnTo>
                    <a:lnTo>
                      <a:pt x="3498" y="1848"/>
                    </a:lnTo>
                    <a:lnTo>
                      <a:pt x="3474" y="1842"/>
                    </a:lnTo>
                    <a:lnTo>
                      <a:pt x="3438" y="1848"/>
                    </a:lnTo>
                    <a:lnTo>
                      <a:pt x="3396" y="1854"/>
                    </a:lnTo>
                    <a:lnTo>
                      <a:pt x="3366" y="1860"/>
                    </a:lnTo>
                    <a:lnTo>
                      <a:pt x="3354" y="1866"/>
                    </a:lnTo>
                    <a:lnTo>
                      <a:pt x="3336" y="1848"/>
                    </a:lnTo>
                    <a:lnTo>
                      <a:pt x="3378" y="1848"/>
                    </a:lnTo>
                    <a:lnTo>
                      <a:pt x="3378" y="1836"/>
                    </a:lnTo>
                    <a:lnTo>
                      <a:pt x="3384" y="1824"/>
                    </a:lnTo>
                    <a:lnTo>
                      <a:pt x="3390" y="1818"/>
                    </a:lnTo>
                    <a:lnTo>
                      <a:pt x="3402" y="1812"/>
                    </a:lnTo>
                    <a:lnTo>
                      <a:pt x="3432" y="1812"/>
                    </a:lnTo>
                    <a:lnTo>
                      <a:pt x="3426" y="1800"/>
                    </a:lnTo>
                    <a:lnTo>
                      <a:pt x="3420" y="1794"/>
                    </a:lnTo>
                    <a:lnTo>
                      <a:pt x="3414" y="1782"/>
                    </a:lnTo>
                    <a:lnTo>
                      <a:pt x="3414" y="1776"/>
                    </a:lnTo>
                    <a:lnTo>
                      <a:pt x="3408" y="1770"/>
                    </a:lnTo>
                    <a:lnTo>
                      <a:pt x="3390" y="1770"/>
                    </a:lnTo>
                    <a:lnTo>
                      <a:pt x="3378" y="1764"/>
                    </a:lnTo>
                    <a:lnTo>
                      <a:pt x="3366" y="1764"/>
                    </a:lnTo>
                    <a:lnTo>
                      <a:pt x="3354" y="1746"/>
                    </a:lnTo>
                    <a:lnTo>
                      <a:pt x="3342" y="1746"/>
                    </a:lnTo>
                    <a:lnTo>
                      <a:pt x="3336" y="1734"/>
                    </a:lnTo>
                    <a:lnTo>
                      <a:pt x="3324" y="1728"/>
                    </a:lnTo>
                    <a:lnTo>
                      <a:pt x="3294" y="1728"/>
                    </a:lnTo>
                    <a:lnTo>
                      <a:pt x="3288" y="1734"/>
                    </a:lnTo>
                    <a:lnTo>
                      <a:pt x="3282" y="1734"/>
                    </a:lnTo>
                    <a:lnTo>
                      <a:pt x="3246" y="1686"/>
                    </a:lnTo>
                    <a:lnTo>
                      <a:pt x="3252" y="1698"/>
                    </a:lnTo>
                    <a:lnTo>
                      <a:pt x="3264" y="1704"/>
                    </a:lnTo>
                    <a:lnTo>
                      <a:pt x="3270" y="1710"/>
                    </a:lnTo>
                    <a:lnTo>
                      <a:pt x="3282" y="1716"/>
                    </a:lnTo>
                    <a:lnTo>
                      <a:pt x="3294" y="1716"/>
                    </a:lnTo>
                    <a:lnTo>
                      <a:pt x="3300" y="1710"/>
                    </a:lnTo>
                    <a:lnTo>
                      <a:pt x="3306" y="1710"/>
                    </a:lnTo>
                    <a:lnTo>
                      <a:pt x="3336" y="1716"/>
                    </a:lnTo>
                    <a:lnTo>
                      <a:pt x="3348" y="1734"/>
                    </a:lnTo>
                    <a:lnTo>
                      <a:pt x="3366" y="1728"/>
                    </a:lnTo>
                    <a:lnTo>
                      <a:pt x="3408" y="1740"/>
                    </a:lnTo>
                    <a:lnTo>
                      <a:pt x="3390" y="1716"/>
                    </a:lnTo>
                    <a:lnTo>
                      <a:pt x="3372" y="1710"/>
                    </a:lnTo>
                    <a:lnTo>
                      <a:pt x="3372" y="1692"/>
                    </a:lnTo>
                    <a:lnTo>
                      <a:pt x="3360" y="1680"/>
                    </a:lnTo>
                    <a:lnTo>
                      <a:pt x="3348" y="1674"/>
                    </a:lnTo>
                    <a:lnTo>
                      <a:pt x="3330" y="1674"/>
                    </a:lnTo>
                    <a:lnTo>
                      <a:pt x="3318" y="1662"/>
                    </a:lnTo>
                    <a:lnTo>
                      <a:pt x="3318" y="1650"/>
                    </a:lnTo>
                    <a:lnTo>
                      <a:pt x="3312" y="1644"/>
                    </a:lnTo>
                    <a:lnTo>
                      <a:pt x="3312" y="1632"/>
                    </a:lnTo>
                    <a:lnTo>
                      <a:pt x="3234" y="1530"/>
                    </a:lnTo>
                    <a:lnTo>
                      <a:pt x="3198" y="1524"/>
                    </a:lnTo>
                    <a:lnTo>
                      <a:pt x="3162" y="1494"/>
                    </a:lnTo>
                    <a:lnTo>
                      <a:pt x="3144" y="1500"/>
                    </a:lnTo>
                    <a:lnTo>
                      <a:pt x="3138" y="1488"/>
                    </a:lnTo>
                    <a:lnTo>
                      <a:pt x="3132" y="1482"/>
                    </a:lnTo>
                    <a:lnTo>
                      <a:pt x="3132" y="1470"/>
                    </a:lnTo>
                    <a:lnTo>
                      <a:pt x="3126" y="1464"/>
                    </a:lnTo>
                    <a:lnTo>
                      <a:pt x="3138" y="1452"/>
                    </a:lnTo>
                    <a:lnTo>
                      <a:pt x="3150" y="1446"/>
                    </a:lnTo>
                    <a:lnTo>
                      <a:pt x="3156" y="1434"/>
                    </a:lnTo>
                    <a:lnTo>
                      <a:pt x="3162" y="1428"/>
                    </a:lnTo>
                    <a:lnTo>
                      <a:pt x="3168" y="1416"/>
                    </a:lnTo>
                    <a:lnTo>
                      <a:pt x="3168" y="1410"/>
                    </a:lnTo>
                    <a:lnTo>
                      <a:pt x="3162" y="1398"/>
                    </a:lnTo>
                    <a:lnTo>
                      <a:pt x="3162" y="1392"/>
                    </a:lnTo>
                    <a:lnTo>
                      <a:pt x="3156" y="1380"/>
                    </a:lnTo>
                    <a:lnTo>
                      <a:pt x="3168" y="1386"/>
                    </a:lnTo>
                    <a:lnTo>
                      <a:pt x="3174" y="1392"/>
                    </a:lnTo>
                    <a:lnTo>
                      <a:pt x="3186" y="1398"/>
                    </a:lnTo>
                    <a:lnTo>
                      <a:pt x="3198" y="1386"/>
                    </a:lnTo>
                    <a:lnTo>
                      <a:pt x="3198" y="1368"/>
                    </a:lnTo>
                    <a:lnTo>
                      <a:pt x="3192" y="1356"/>
                    </a:lnTo>
                    <a:lnTo>
                      <a:pt x="3192" y="1344"/>
                    </a:lnTo>
                    <a:lnTo>
                      <a:pt x="3216" y="1344"/>
                    </a:lnTo>
                    <a:lnTo>
                      <a:pt x="3252" y="1320"/>
                    </a:lnTo>
                    <a:lnTo>
                      <a:pt x="3264" y="1320"/>
                    </a:lnTo>
                    <a:lnTo>
                      <a:pt x="3270" y="1326"/>
                    </a:lnTo>
                    <a:lnTo>
                      <a:pt x="3294" y="1326"/>
                    </a:lnTo>
                    <a:lnTo>
                      <a:pt x="3294" y="1320"/>
                    </a:lnTo>
                    <a:lnTo>
                      <a:pt x="3288" y="1314"/>
                    </a:lnTo>
                    <a:lnTo>
                      <a:pt x="3288" y="1308"/>
                    </a:lnTo>
                    <a:lnTo>
                      <a:pt x="3282" y="1302"/>
                    </a:lnTo>
                    <a:lnTo>
                      <a:pt x="3288" y="1278"/>
                    </a:lnTo>
                    <a:lnTo>
                      <a:pt x="3258" y="1278"/>
                    </a:lnTo>
                    <a:lnTo>
                      <a:pt x="3246" y="1266"/>
                    </a:lnTo>
                    <a:lnTo>
                      <a:pt x="3240" y="1278"/>
                    </a:lnTo>
                    <a:lnTo>
                      <a:pt x="3204" y="1278"/>
                    </a:lnTo>
                    <a:lnTo>
                      <a:pt x="3198" y="1272"/>
                    </a:lnTo>
                    <a:lnTo>
                      <a:pt x="3192" y="1260"/>
                    </a:lnTo>
                    <a:lnTo>
                      <a:pt x="3180" y="1254"/>
                    </a:lnTo>
                    <a:lnTo>
                      <a:pt x="3174" y="1248"/>
                    </a:lnTo>
                    <a:lnTo>
                      <a:pt x="3150" y="1248"/>
                    </a:lnTo>
                    <a:lnTo>
                      <a:pt x="3144" y="1260"/>
                    </a:lnTo>
                    <a:lnTo>
                      <a:pt x="3132" y="1266"/>
                    </a:lnTo>
                    <a:lnTo>
                      <a:pt x="3114" y="1284"/>
                    </a:lnTo>
                    <a:lnTo>
                      <a:pt x="3114" y="1296"/>
                    </a:lnTo>
                    <a:lnTo>
                      <a:pt x="3108" y="1302"/>
                    </a:lnTo>
                    <a:lnTo>
                      <a:pt x="3108" y="1308"/>
                    </a:lnTo>
                    <a:lnTo>
                      <a:pt x="3078" y="1308"/>
                    </a:lnTo>
                    <a:lnTo>
                      <a:pt x="3054" y="1296"/>
                    </a:lnTo>
                    <a:lnTo>
                      <a:pt x="3048" y="1290"/>
                    </a:lnTo>
                    <a:lnTo>
                      <a:pt x="3042" y="1278"/>
                    </a:lnTo>
                    <a:lnTo>
                      <a:pt x="3030" y="1242"/>
                    </a:lnTo>
                    <a:lnTo>
                      <a:pt x="3024" y="1230"/>
                    </a:lnTo>
                    <a:lnTo>
                      <a:pt x="3018" y="1224"/>
                    </a:lnTo>
                    <a:lnTo>
                      <a:pt x="3006" y="1224"/>
                    </a:lnTo>
                    <a:lnTo>
                      <a:pt x="3000" y="1230"/>
                    </a:lnTo>
                    <a:lnTo>
                      <a:pt x="3000" y="1242"/>
                    </a:lnTo>
                    <a:lnTo>
                      <a:pt x="2988" y="1224"/>
                    </a:lnTo>
                    <a:lnTo>
                      <a:pt x="2952" y="1224"/>
                    </a:lnTo>
                    <a:lnTo>
                      <a:pt x="2940" y="1218"/>
                    </a:lnTo>
                    <a:lnTo>
                      <a:pt x="2934" y="1212"/>
                    </a:lnTo>
                    <a:lnTo>
                      <a:pt x="2928" y="1200"/>
                    </a:lnTo>
                    <a:lnTo>
                      <a:pt x="2916" y="1194"/>
                    </a:lnTo>
                    <a:lnTo>
                      <a:pt x="2910" y="1182"/>
                    </a:lnTo>
                    <a:lnTo>
                      <a:pt x="2910" y="1140"/>
                    </a:lnTo>
                    <a:lnTo>
                      <a:pt x="2928" y="1140"/>
                    </a:lnTo>
                    <a:lnTo>
                      <a:pt x="2940" y="1152"/>
                    </a:lnTo>
                    <a:lnTo>
                      <a:pt x="2946" y="1152"/>
                    </a:lnTo>
                    <a:lnTo>
                      <a:pt x="2952" y="1146"/>
                    </a:lnTo>
                    <a:lnTo>
                      <a:pt x="2952" y="1140"/>
                    </a:lnTo>
                    <a:lnTo>
                      <a:pt x="2958" y="1134"/>
                    </a:lnTo>
                    <a:lnTo>
                      <a:pt x="2964" y="1134"/>
                    </a:lnTo>
                    <a:lnTo>
                      <a:pt x="2970" y="1140"/>
                    </a:lnTo>
                    <a:lnTo>
                      <a:pt x="2982" y="1140"/>
                    </a:lnTo>
                    <a:lnTo>
                      <a:pt x="2994" y="1134"/>
                    </a:lnTo>
                    <a:lnTo>
                      <a:pt x="3000" y="1128"/>
                    </a:lnTo>
                    <a:lnTo>
                      <a:pt x="3000" y="1116"/>
                    </a:lnTo>
                    <a:lnTo>
                      <a:pt x="2994" y="1110"/>
                    </a:lnTo>
                    <a:lnTo>
                      <a:pt x="2994" y="1086"/>
                    </a:lnTo>
                    <a:lnTo>
                      <a:pt x="3000" y="1074"/>
                    </a:lnTo>
                    <a:lnTo>
                      <a:pt x="3000" y="1068"/>
                    </a:lnTo>
                    <a:lnTo>
                      <a:pt x="3036" y="1068"/>
                    </a:lnTo>
                    <a:lnTo>
                      <a:pt x="3042" y="1062"/>
                    </a:lnTo>
                    <a:lnTo>
                      <a:pt x="3048" y="1050"/>
                    </a:lnTo>
                    <a:lnTo>
                      <a:pt x="3048" y="1038"/>
                    </a:lnTo>
                    <a:lnTo>
                      <a:pt x="3054" y="1032"/>
                    </a:lnTo>
                    <a:lnTo>
                      <a:pt x="3054" y="1026"/>
                    </a:lnTo>
                    <a:lnTo>
                      <a:pt x="3072" y="1014"/>
                    </a:lnTo>
                    <a:lnTo>
                      <a:pt x="3060" y="1002"/>
                    </a:lnTo>
                    <a:lnTo>
                      <a:pt x="3096" y="1014"/>
                    </a:lnTo>
                    <a:lnTo>
                      <a:pt x="3114" y="996"/>
                    </a:lnTo>
                    <a:lnTo>
                      <a:pt x="3126" y="1002"/>
                    </a:lnTo>
                    <a:lnTo>
                      <a:pt x="3132" y="1014"/>
                    </a:lnTo>
                    <a:lnTo>
                      <a:pt x="3144" y="1020"/>
                    </a:lnTo>
                    <a:lnTo>
                      <a:pt x="3156" y="1044"/>
                    </a:lnTo>
                    <a:lnTo>
                      <a:pt x="3156" y="1050"/>
                    </a:lnTo>
                    <a:lnTo>
                      <a:pt x="3144" y="1074"/>
                    </a:lnTo>
                    <a:lnTo>
                      <a:pt x="3126" y="1092"/>
                    </a:lnTo>
                    <a:lnTo>
                      <a:pt x="3126" y="1104"/>
                    </a:lnTo>
                    <a:lnTo>
                      <a:pt x="3132" y="1116"/>
                    </a:lnTo>
                    <a:lnTo>
                      <a:pt x="3144" y="1128"/>
                    </a:lnTo>
                    <a:lnTo>
                      <a:pt x="3150" y="1128"/>
                    </a:lnTo>
                    <a:lnTo>
                      <a:pt x="3162" y="1122"/>
                    </a:lnTo>
                    <a:lnTo>
                      <a:pt x="3168" y="1122"/>
                    </a:lnTo>
                    <a:lnTo>
                      <a:pt x="3162" y="1152"/>
                    </a:lnTo>
                    <a:lnTo>
                      <a:pt x="3144" y="1170"/>
                    </a:lnTo>
                    <a:lnTo>
                      <a:pt x="3144" y="1176"/>
                    </a:lnTo>
                    <a:lnTo>
                      <a:pt x="3150" y="1176"/>
                    </a:lnTo>
                    <a:lnTo>
                      <a:pt x="3162" y="1170"/>
                    </a:lnTo>
                    <a:lnTo>
                      <a:pt x="3168" y="1164"/>
                    </a:lnTo>
                    <a:lnTo>
                      <a:pt x="3180" y="1158"/>
                    </a:lnTo>
                    <a:lnTo>
                      <a:pt x="3186" y="1158"/>
                    </a:lnTo>
                    <a:lnTo>
                      <a:pt x="3198" y="1146"/>
                    </a:lnTo>
                    <a:lnTo>
                      <a:pt x="3198" y="1122"/>
                    </a:lnTo>
                    <a:lnTo>
                      <a:pt x="3204" y="1122"/>
                    </a:lnTo>
                    <a:lnTo>
                      <a:pt x="3210" y="1116"/>
                    </a:lnTo>
                    <a:lnTo>
                      <a:pt x="3258" y="1092"/>
                    </a:lnTo>
                    <a:lnTo>
                      <a:pt x="3264" y="1086"/>
                    </a:lnTo>
                    <a:lnTo>
                      <a:pt x="3306" y="1086"/>
                    </a:lnTo>
                    <a:lnTo>
                      <a:pt x="3312" y="1074"/>
                    </a:lnTo>
                    <a:lnTo>
                      <a:pt x="3312" y="1062"/>
                    </a:lnTo>
                    <a:lnTo>
                      <a:pt x="3318" y="1056"/>
                    </a:lnTo>
                    <a:lnTo>
                      <a:pt x="3324" y="1044"/>
                    </a:lnTo>
                    <a:lnTo>
                      <a:pt x="3360" y="1026"/>
                    </a:lnTo>
                    <a:lnTo>
                      <a:pt x="3372" y="1014"/>
                    </a:lnTo>
                    <a:lnTo>
                      <a:pt x="3390" y="978"/>
                    </a:lnTo>
                    <a:lnTo>
                      <a:pt x="3390" y="948"/>
                    </a:lnTo>
                    <a:lnTo>
                      <a:pt x="3396" y="942"/>
                    </a:lnTo>
                    <a:lnTo>
                      <a:pt x="3396" y="936"/>
                    </a:lnTo>
                    <a:lnTo>
                      <a:pt x="3408" y="936"/>
                    </a:lnTo>
                    <a:lnTo>
                      <a:pt x="3420" y="942"/>
                    </a:lnTo>
                    <a:lnTo>
                      <a:pt x="3432" y="954"/>
                    </a:lnTo>
                    <a:lnTo>
                      <a:pt x="3444" y="954"/>
                    </a:lnTo>
                    <a:lnTo>
                      <a:pt x="3456" y="960"/>
                    </a:lnTo>
                    <a:lnTo>
                      <a:pt x="3504" y="960"/>
                    </a:lnTo>
                    <a:lnTo>
                      <a:pt x="3504" y="948"/>
                    </a:lnTo>
                    <a:lnTo>
                      <a:pt x="3498" y="948"/>
                    </a:lnTo>
                    <a:lnTo>
                      <a:pt x="3474" y="924"/>
                    </a:lnTo>
                    <a:lnTo>
                      <a:pt x="3474" y="912"/>
                    </a:lnTo>
                    <a:lnTo>
                      <a:pt x="3480" y="906"/>
                    </a:lnTo>
                    <a:lnTo>
                      <a:pt x="3486" y="912"/>
                    </a:lnTo>
                    <a:lnTo>
                      <a:pt x="3510" y="912"/>
                    </a:lnTo>
                    <a:lnTo>
                      <a:pt x="3522" y="918"/>
                    </a:lnTo>
                    <a:lnTo>
                      <a:pt x="3534" y="912"/>
                    </a:lnTo>
                    <a:lnTo>
                      <a:pt x="3540" y="900"/>
                    </a:lnTo>
                    <a:lnTo>
                      <a:pt x="3540" y="894"/>
                    </a:lnTo>
                    <a:lnTo>
                      <a:pt x="3534" y="882"/>
                    </a:lnTo>
                    <a:lnTo>
                      <a:pt x="3558" y="882"/>
                    </a:lnTo>
                    <a:lnTo>
                      <a:pt x="3558" y="864"/>
                    </a:lnTo>
                    <a:lnTo>
                      <a:pt x="3552" y="852"/>
                    </a:lnTo>
                    <a:lnTo>
                      <a:pt x="3546" y="846"/>
                    </a:lnTo>
                    <a:lnTo>
                      <a:pt x="3546" y="840"/>
                    </a:lnTo>
                    <a:lnTo>
                      <a:pt x="3576" y="840"/>
                    </a:lnTo>
                    <a:lnTo>
                      <a:pt x="3594" y="864"/>
                    </a:lnTo>
                    <a:lnTo>
                      <a:pt x="3600" y="840"/>
                    </a:lnTo>
                    <a:lnTo>
                      <a:pt x="3630" y="846"/>
                    </a:lnTo>
                    <a:lnTo>
                      <a:pt x="3624" y="810"/>
                    </a:lnTo>
                    <a:lnTo>
                      <a:pt x="3618" y="798"/>
                    </a:lnTo>
                    <a:lnTo>
                      <a:pt x="3606" y="786"/>
                    </a:lnTo>
                    <a:lnTo>
                      <a:pt x="3606" y="774"/>
                    </a:lnTo>
                    <a:lnTo>
                      <a:pt x="3600" y="756"/>
                    </a:lnTo>
                    <a:lnTo>
                      <a:pt x="3588" y="744"/>
                    </a:lnTo>
                    <a:lnTo>
                      <a:pt x="3576" y="726"/>
                    </a:lnTo>
                    <a:lnTo>
                      <a:pt x="3564" y="720"/>
                    </a:lnTo>
                    <a:lnTo>
                      <a:pt x="3552" y="708"/>
                    </a:lnTo>
                    <a:lnTo>
                      <a:pt x="3546" y="708"/>
                    </a:lnTo>
                    <a:lnTo>
                      <a:pt x="3540" y="696"/>
                    </a:lnTo>
                    <a:lnTo>
                      <a:pt x="3540" y="684"/>
                    </a:lnTo>
                    <a:lnTo>
                      <a:pt x="3564" y="684"/>
                    </a:lnTo>
                    <a:lnTo>
                      <a:pt x="3564" y="672"/>
                    </a:lnTo>
                    <a:lnTo>
                      <a:pt x="3558" y="666"/>
                    </a:lnTo>
                    <a:lnTo>
                      <a:pt x="3564" y="660"/>
                    </a:lnTo>
                    <a:lnTo>
                      <a:pt x="3588" y="660"/>
                    </a:lnTo>
                    <a:lnTo>
                      <a:pt x="3600" y="666"/>
                    </a:lnTo>
                    <a:lnTo>
                      <a:pt x="3618" y="672"/>
                    </a:lnTo>
                    <a:lnTo>
                      <a:pt x="3630" y="672"/>
                    </a:lnTo>
                    <a:lnTo>
                      <a:pt x="3642" y="678"/>
                    </a:lnTo>
                    <a:lnTo>
                      <a:pt x="3648" y="678"/>
                    </a:lnTo>
                    <a:lnTo>
                      <a:pt x="3654" y="672"/>
                    </a:lnTo>
                    <a:lnTo>
                      <a:pt x="3654" y="660"/>
                    </a:lnTo>
                    <a:lnTo>
                      <a:pt x="3648" y="648"/>
                    </a:lnTo>
                    <a:lnTo>
                      <a:pt x="3648" y="630"/>
                    </a:lnTo>
                    <a:lnTo>
                      <a:pt x="3654" y="630"/>
                    </a:lnTo>
                    <a:lnTo>
                      <a:pt x="3660" y="62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56" name="Cambodia"/>
              <p:cNvSpPr>
                <a:spLocks/>
              </p:cNvSpPr>
              <p:nvPr/>
            </p:nvSpPr>
            <p:spPr bwMode="auto">
              <a:xfrm>
                <a:off x="4504" y="2010"/>
                <a:ext cx="97" cy="86"/>
              </a:xfrm>
              <a:custGeom>
                <a:avLst/>
                <a:gdLst>
                  <a:gd name="T0" fmla="*/ 2147483647 w 378"/>
                  <a:gd name="T1" fmla="*/ 2147483647 h 336"/>
                  <a:gd name="T2" fmla="*/ 2147483647 w 378"/>
                  <a:gd name="T3" fmla="*/ 2147483647 h 336"/>
                  <a:gd name="T4" fmla="*/ 2147483647 w 378"/>
                  <a:gd name="T5" fmla="*/ 2147483647 h 336"/>
                  <a:gd name="T6" fmla="*/ 2147483647 w 378"/>
                  <a:gd name="T7" fmla="*/ 2147483647 h 336"/>
                  <a:gd name="T8" fmla="*/ 2147483647 w 378"/>
                  <a:gd name="T9" fmla="*/ 2147483647 h 336"/>
                  <a:gd name="T10" fmla="*/ 2147483647 w 378"/>
                  <a:gd name="T11" fmla="*/ 2147483647 h 336"/>
                  <a:gd name="T12" fmla="*/ 2147483647 w 378"/>
                  <a:gd name="T13" fmla="*/ 2147483647 h 336"/>
                  <a:gd name="T14" fmla="*/ 2147483647 w 378"/>
                  <a:gd name="T15" fmla="*/ 2147483647 h 336"/>
                  <a:gd name="T16" fmla="*/ 2147483647 w 378"/>
                  <a:gd name="T17" fmla="*/ 2147483647 h 336"/>
                  <a:gd name="T18" fmla="*/ 2147483647 w 378"/>
                  <a:gd name="T19" fmla="*/ 2147483647 h 336"/>
                  <a:gd name="T20" fmla="*/ 2147483647 w 378"/>
                  <a:gd name="T21" fmla="*/ 2147483647 h 336"/>
                  <a:gd name="T22" fmla="*/ 2147483647 w 378"/>
                  <a:gd name="T23" fmla="*/ 2147483647 h 336"/>
                  <a:gd name="T24" fmla="*/ 2147483647 w 378"/>
                  <a:gd name="T25" fmla="*/ 2147483647 h 336"/>
                  <a:gd name="T26" fmla="*/ 2147483647 w 378"/>
                  <a:gd name="T27" fmla="*/ 2147483647 h 336"/>
                  <a:gd name="T28" fmla="*/ 0 w 378"/>
                  <a:gd name="T29" fmla="*/ 2147483647 h 336"/>
                  <a:gd name="T30" fmla="*/ 2147483647 w 378"/>
                  <a:gd name="T31" fmla="*/ 2147483647 h 336"/>
                  <a:gd name="T32" fmla="*/ 2147483647 w 378"/>
                  <a:gd name="T33" fmla="*/ 2147483647 h 336"/>
                  <a:gd name="T34" fmla="*/ 2147483647 w 378"/>
                  <a:gd name="T35" fmla="*/ 2147483647 h 336"/>
                  <a:gd name="T36" fmla="*/ 2147483647 w 378"/>
                  <a:gd name="T37" fmla="*/ 2147483647 h 336"/>
                  <a:gd name="T38" fmla="*/ 2147483647 w 378"/>
                  <a:gd name="T39" fmla="*/ 2147483647 h 336"/>
                  <a:gd name="T40" fmla="*/ 2147483647 w 378"/>
                  <a:gd name="T41" fmla="*/ 2147483647 h 336"/>
                  <a:gd name="T42" fmla="*/ 2147483647 w 378"/>
                  <a:gd name="T43" fmla="*/ 2147483647 h 336"/>
                  <a:gd name="T44" fmla="*/ 2147483647 w 378"/>
                  <a:gd name="T45" fmla="*/ 2147483647 h 336"/>
                  <a:gd name="T46" fmla="*/ 2147483647 w 378"/>
                  <a:gd name="T47" fmla="*/ 2147483647 h 336"/>
                  <a:gd name="T48" fmla="*/ 2147483647 w 378"/>
                  <a:gd name="T49" fmla="*/ 2147483647 h 336"/>
                  <a:gd name="T50" fmla="*/ 2147483647 w 378"/>
                  <a:gd name="T51" fmla="*/ 2147483647 h 336"/>
                  <a:gd name="T52" fmla="*/ 2147483647 w 378"/>
                  <a:gd name="T53" fmla="*/ 2147483647 h 336"/>
                  <a:gd name="T54" fmla="*/ 2147483647 w 378"/>
                  <a:gd name="T55" fmla="*/ 2147483647 h 336"/>
                  <a:gd name="T56" fmla="*/ 2147483647 w 378"/>
                  <a:gd name="T57" fmla="*/ 2147483647 h 336"/>
                  <a:gd name="T58" fmla="*/ 2147483647 w 378"/>
                  <a:gd name="T59" fmla="*/ 2147483647 h 336"/>
                  <a:gd name="T60" fmla="*/ 2147483647 w 378"/>
                  <a:gd name="T61" fmla="*/ 2147483647 h 336"/>
                  <a:gd name="T62" fmla="*/ 2147483647 w 378"/>
                  <a:gd name="T63" fmla="*/ 2147483647 h 336"/>
                  <a:gd name="T64" fmla="*/ 2147483647 w 378"/>
                  <a:gd name="T65" fmla="*/ 2147483647 h 336"/>
                  <a:gd name="T66" fmla="*/ 2147483647 w 378"/>
                  <a:gd name="T67" fmla="*/ 2147483647 h 336"/>
                  <a:gd name="T68" fmla="*/ 2147483647 w 378"/>
                  <a:gd name="T69" fmla="*/ 2147483647 h 336"/>
                  <a:gd name="T70" fmla="*/ 2147483647 w 378"/>
                  <a:gd name="T71" fmla="*/ 2147483647 h 336"/>
                  <a:gd name="T72" fmla="*/ 2147483647 w 378"/>
                  <a:gd name="T73" fmla="*/ 2147483647 h 336"/>
                  <a:gd name="T74" fmla="*/ 2147483647 w 378"/>
                  <a:gd name="T75" fmla="*/ 2147483647 h 336"/>
                  <a:gd name="T76" fmla="*/ 2147483647 w 378"/>
                  <a:gd name="T77" fmla="*/ 2147483647 h 336"/>
                  <a:gd name="T78" fmla="*/ 2147483647 w 378"/>
                  <a:gd name="T79" fmla="*/ 2147483647 h 336"/>
                  <a:gd name="T80" fmla="*/ 2147483647 w 378"/>
                  <a:gd name="T81" fmla="*/ 2147483647 h 336"/>
                  <a:gd name="T82" fmla="*/ 2147483647 w 378"/>
                  <a:gd name="T83" fmla="*/ 2147483647 h 336"/>
                  <a:gd name="T84" fmla="*/ 2147483647 w 378"/>
                  <a:gd name="T85" fmla="*/ 2147483647 h 336"/>
                  <a:gd name="T86" fmla="*/ 2147483647 w 378"/>
                  <a:gd name="T87" fmla="*/ 2147483647 h 336"/>
                  <a:gd name="T88" fmla="*/ 2147483647 w 378"/>
                  <a:gd name="T89" fmla="*/ 2147483647 h 336"/>
                  <a:gd name="T90" fmla="*/ 2147483647 w 378"/>
                  <a:gd name="T91" fmla="*/ 2147483647 h 336"/>
                  <a:gd name="T92" fmla="*/ 2147483647 w 378"/>
                  <a:gd name="T93" fmla="*/ 2147483647 h 336"/>
                  <a:gd name="T94" fmla="*/ 2147483647 w 378"/>
                  <a:gd name="T95" fmla="*/ 0 h 3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78"/>
                  <a:gd name="T145" fmla="*/ 0 h 336"/>
                  <a:gd name="T146" fmla="*/ 378 w 378"/>
                  <a:gd name="T147" fmla="*/ 336 h 3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78" h="336">
                    <a:moveTo>
                      <a:pt x="324" y="0"/>
                    </a:moveTo>
                    <a:lnTo>
                      <a:pt x="312" y="12"/>
                    </a:lnTo>
                    <a:lnTo>
                      <a:pt x="276" y="0"/>
                    </a:lnTo>
                    <a:lnTo>
                      <a:pt x="264" y="12"/>
                    </a:lnTo>
                    <a:lnTo>
                      <a:pt x="246" y="24"/>
                    </a:lnTo>
                    <a:lnTo>
                      <a:pt x="258" y="36"/>
                    </a:lnTo>
                    <a:lnTo>
                      <a:pt x="258" y="48"/>
                    </a:lnTo>
                    <a:lnTo>
                      <a:pt x="252" y="54"/>
                    </a:lnTo>
                    <a:lnTo>
                      <a:pt x="240" y="54"/>
                    </a:lnTo>
                    <a:lnTo>
                      <a:pt x="228" y="42"/>
                    </a:lnTo>
                    <a:lnTo>
                      <a:pt x="228" y="36"/>
                    </a:lnTo>
                    <a:lnTo>
                      <a:pt x="222" y="36"/>
                    </a:lnTo>
                    <a:lnTo>
                      <a:pt x="216" y="30"/>
                    </a:lnTo>
                    <a:lnTo>
                      <a:pt x="192" y="30"/>
                    </a:lnTo>
                    <a:lnTo>
                      <a:pt x="192" y="18"/>
                    </a:lnTo>
                    <a:lnTo>
                      <a:pt x="186" y="18"/>
                    </a:lnTo>
                    <a:lnTo>
                      <a:pt x="186" y="24"/>
                    </a:lnTo>
                    <a:lnTo>
                      <a:pt x="180" y="18"/>
                    </a:lnTo>
                    <a:lnTo>
                      <a:pt x="168" y="12"/>
                    </a:lnTo>
                    <a:lnTo>
                      <a:pt x="138" y="12"/>
                    </a:lnTo>
                    <a:lnTo>
                      <a:pt x="126" y="18"/>
                    </a:lnTo>
                    <a:lnTo>
                      <a:pt x="114" y="18"/>
                    </a:lnTo>
                    <a:lnTo>
                      <a:pt x="108" y="12"/>
                    </a:lnTo>
                    <a:lnTo>
                      <a:pt x="72" y="12"/>
                    </a:lnTo>
                    <a:lnTo>
                      <a:pt x="54" y="18"/>
                    </a:lnTo>
                    <a:lnTo>
                      <a:pt x="42" y="24"/>
                    </a:lnTo>
                    <a:lnTo>
                      <a:pt x="36" y="30"/>
                    </a:lnTo>
                    <a:lnTo>
                      <a:pt x="30" y="42"/>
                    </a:lnTo>
                    <a:lnTo>
                      <a:pt x="30" y="48"/>
                    </a:lnTo>
                    <a:lnTo>
                      <a:pt x="0" y="78"/>
                    </a:lnTo>
                    <a:lnTo>
                      <a:pt x="6" y="114"/>
                    </a:lnTo>
                    <a:lnTo>
                      <a:pt x="18" y="126"/>
                    </a:lnTo>
                    <a:lnTo>
                      <a:pt x="18" y="156"/>
                    </a:lnTo>
                    <a:lnTo>
                      <a:pt x="30" y="168"/>
                    </a:lnTo>
                    <a:lnTo>
                      <a:pt x="30" y="198"/>
                    </a:lnTo>
                    <a:lnTo>
                      <a:pt x="42" y="210"/>
                    </a:lnTo>
                    <a:lnTo>
                      <a:pt x="48" y="222"/>
                    </a:lnTo>
                    <a:lnTo>
                      <a:pt x="54" y="228"/>
                    </a:lnTo>
                    <a:lnTo>
                      <a:pt x="54" y="234"/>
                    </a:lnTo>
                    <a:lnTo>
                      <a:pt x="42" y="246"/>
                    </a:lnTo>
                    <a:lnTo>
                      <a:pt x="54" y="270"/>
                    </a:lnTo>
                    <a:lnTo>
                      <a:pt x="60" y="276"/>
                    </a:lnTo>
                    <a:lnTo>
                      <a:pt x="72" y="282"/>
                    </a:lnTo>
                    <a:lnTo>
                      <a:pt x="78" y="282"/>
                    </a:lnTo>
                    <a:lnTo>
                      <a:pt x="90" y="270"/>
                    </a:lnTo>
                    <a:lnTo>
                      <a:pt x="90" y="264"/>
                    </a:lnTo>
                    <a:lnTo>
                      <a:pt x="90" y="288"/>
                    </a:lnTo>
                    <a:lnTo>
                      <a:pt x="96" y="300"/>
                    </a:lnTo>
                    <a:lnTo>
                      <a:pt x="102" y="306"/>
                    </a:lnTo>
                    <a:lnTo>
                      <a:pt x="114" y="306"/>
                    </a:lnTo>
                    <a:lnTo>
                      <a:pt x="120" y="300"/>
                    </a:lnTo>
                    <a:lnTo>
                      <a:pt x="132" y="300"/>
                    </a:lnTo>
                    <a:lnTo>
                      <a:pt x="138" y="306"/>
                    </a:lnTo>
                    <a:lnTo>
                      <a:pt x="138" y="312"/>
                    </a:lnTo>
                    <a:lnTo>
                      <a:pt x="150" y="336"/>
                    </a:lnTo>
                    <a:lnTo>
                      <a:pt x="168" y="336"/>
                    </a:lnTo>
                    <a:lnTo>
                      <a:pt x="180" y="324"/>
                    </a:lnTo>
                    <a:lnTo>
                      <a:pt x="192" y="318"/>
                    </a:lnTo>
                    <a:lnTo>
                      <a:pt x="210" y="318"/>
                    </a:lnTo>
                    <a:lnTo>
                      <a:pt x="222" y="312"/>
                    </a:lnTo>
                    <a:lnTo>
                      <a:pt x="222" y="306"/>
                    </a:lnTo>
                    <a:lnTo>
                      <a:pt x="216" y="300"/>
                    </a:lnTo>
                    <a:lnTo>
                      <a:pt x="210" y="300"/>
                    </a:lnTo>
                    <a:lnTo>
                      <a:pt x="204" y="294"/>
                    </a:lnTo>
                    <a:lnTo>
                      <a:pt x="240" y="294"/>
                    </a:lnTo>
                    <a:lnTo>
                      <a:pt x="240" y="288"/>
                    </a:lnTo>
                    <a:lnTo>
                      <a:pt x="246" y="282"/>
                    </a:lnTo>
                    <a:lnTo>
                      <a:pt x="258" y="282"/>
                    </a:lnTo>
                    <a:lnTo>
                      <a:pt x="270" y="288"/>
                    </a:lnTo>
                    <a:lnTo>
                      <a:pt x="276" y="294"/>
                    </a:lnTo>
                    <a:lnTo>
                      <a:pt x="288" y="300"/>
                    </a:lnTo>
                    <a:lnTo>
                      <a:pt x="294" y="306"/>
                    </a:lnTo>
                    <a:lnTo>
                      <a:pt x="294" y="294"/>
                    </a:lnTo>
                    <a:lnTo>
                      <a:pt x="276" y="276"/>
                    </a:lnTo>
                    <a:lnTo>
                      <a:pt x="264" y="252"/>
                    </a:lnTo>
                    <a:lnTo>
                      <a:pt x="264" y="228"/>
                    </a:lnTo>
                    <a:lnTo>
                      <a:pt x="306" y="228"/>
                    </a:lnTo>
                    <a:lnTo>
                      <a:pt x="306" y="204"/>
                    </a:lnTo>
                    <a:lnTo>
                      <a:pt x="336" y="204"/>
                    </a:lnTo>
                    <a:lnTo>
                      <a:pt x="336" y="186"/>
                    </a:lnTo>
                    <a:lnTo>
                      <a:pt x="342" y="180"/>
                    </a:lnTo>
                    <a:lnTo>
                      <a:pt x="360" y="180"/>
                    </a:lnTo>
                    <a:lnTo>
                      <a:pt x="372" y="186"/>
                    </a:lnTo>
                    <a:lnTo>
                      <a:pt x="372" y="156"/>
                    </a:lnTo>
                    <a:lnTo>
                      <a:pt x="366" y="150"/>
                    </a:lnTo>
                    <a:lnTo>
                      <a:pt x="366" y="120"/>
                    </a:lnTo>
                    <a:lnTo>
                      <a:pt x="360" y="114"/>
                    </a:lnTo>
                    <a:lnTo>
                      <a:pt x="360" y="102"/>
                    </a:lnTo>
                    <a:lnTo>
                      <a:pt x="366" y="102"/>
                    </a:lnTo>
                    <a:lnTo>
                      <a:pt x="378" y="90"/>
                    </a:lnTo>
                    <a:lnTo>
                      <a:pt x="378" y="84"/>
                    </a:lnTo>
                    <a:lnTo>
                      <a:pt x="366" y="60"/>
                    </a:lnTo>
                    <a:lnTo>
                      <a:pt x="354" y="48"/>
                    </a:lnTo>
                    <a:lnTo>
                      <a:pt x="348" y="48"/>
                    </a:lnTo>
                    <a:lnTo>
                      <a:pt x="348" y="6"/>
                    </a:lnTo>
                    <a:lnTo>
                      <a:pt x="324" y="0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57" name="Bhutan"/>
              <p:cNvSpPr>
                <a:spLocks/>
              </p:cNvSpPr>
              <p:nvPr/>
            </p:nvSpPr>
            <p:spPr bwMode="auto">
              <a:xfrm>
                <a:off x="4223" y="1726"/>
                <a:ext cx="60" cy="34"/>
              </a:xfrm>
              <a:custGeom>
                <a:avLst/>
                <a:gdLst>
                  <a:gd name="T0" fmla="*/ 2147483647 w 234"/>
                  <a:gd name="T1" fmla="*/ 2147483647 h 132"/>
                  <a:gd name="T2" fmla="*/ 2147483647 w 234"/>
                  <a:gd name="T3" fmla="*/ 2147483647 h 132"/>
                  <a:gd name="T4" fmla="*/ 2147483647 w 234"/>
                  <a:gd name="T5" fmla="*/ 2147483647 h 132"/>
                  <a:gd name="T6" fmla="*/ 2147483647 w 234"/>
                  <a:gd name="T7" fmla="*/ 2147483647 h 132"/>
                  <a:gd name="T8" fmla="*/ 2147483647 w 234"/>
                  <a:gd name="T9" fmla="*/ 2147483647 h 132"/>
                  <a:gd name="T10" fmla="*/ 2147483647 w 234"/>
                  <a:gd name="T11" fmla="*/ 2147483647 h 132"/>
                  <a:gd name="T12" fmla="*/ 2147483647 w 234"/>
                  <a:gd name="T13" fmla="*/ 2147483647 h 132"/>
                  <a:gd name="T14" fmla="*/ 2147483647 w 234"/>
                  <a:gd name="T15" fmla="*/ 2147483647 h 132"/>
                  <a:gd name="T16" fmla="*/ 2147483647 w 234"/>
                  <a:gd name="T17" fmla="*/ 2147483647 h 132"/>
                  <a:gd name="T18" fmla="*/ 2147483647 w 234"/>
                  <a:gd name="T19" fmla="*/ 2147483647 h 132"/>
                  <a:gd name="T20" fmla="*/ 2147483647 w 234"/>
                  <a:gd name="T21" fmla="*/ 2147483647 h 132"/>
                  <a:gd name="T22" fmla="*/ 2147483647 w 234"/>
                  <a:gd name="T23" fmla="*/ 2147483647 h 132"/>
                  <a:gd name="T24" fmla="*/ 2147483647 w 234"/>
                  <a:gd name="T25" fmla="*/ 2147483647 h 132"/>
                  <a:gd name="T26" fmla="*/ 2147483647 w 234"/>
                  <a:gd name="T27" fmla="*/ 2147483647 h 132"/>
                  <a:gd name="T28" fmla="*/ 2147483647 w 234"/>
                  <a:gd name="T29" fmla="*/ 2147483647 h 132"/>
                  <a:gd name="T30" fmla="*/ 2147483647 w 234"/>
                  <a:gd name="T31" fmla="*/ 2147483647 h 132"/>
                  <a:gd name="T32" fmla="*/ 2147483647 w 234"/>
                  <a:gd name="T33" fmla="*/ 2147483647 h 132"/>
                  <a:gd name="T34" fmla="*/ 2147483647 w 234"/>
                  <a:gd name="T35" fmla="*/ 2147483647 h 132"/>
                  <a:gd name="T36" fmla="*/ 2147483647 w 234"/>
                  <a:gd name="T37" fmla="*/ 2147483647 h 132"/>
                  <a:gd name="T38" fmla="*/ 2147483647 w 234"/>
                  <a:gd name="T39" fmla="*/ 2147483647 h 132"/>
                  <a:gd name="T40" fmla="*/ 2147483647 w 234"/>
                  <a:gd name="T41" fmla="*/ 2147483647 h 132"/>
                  <a:gd name="T42" fmla="*/ 2147483647 w 234"/>
                  <a:gd name="T43" fmla="*/ 2147483647 h 132"/>
                  <a:gd name="T44" fmla="*/ 2147483647 w 234"/>
                  <a:gd name="T45" fmla="*/ 2147483647 h 132"/>
                  <a:gd name="T46" fmla="*/ 2147483647 w 234"/>
                  <a:gd name="T47" fmla="*/ 2147483647 h 132"/>
                  <a:gd name="T48" fmla="*/ 2147483647 w 234"/>
                  <a:gd name="T49" fmla="*/ 2147483647 h 132"/>
                  <a:gd name="T50" fmla="*/ 2147483647 w 234"/>
                  <a:gd name="T51" fmla="*/ 2147483647 h 132"/>
                  <a:gd name="T52" fmla="*/ 2147483647 w 234"/>
                  <a:gd name="T53" fmla="*/ 2147483647 h 132"/>
                  <a:gd name="T54" fmla="*/ 2147483647 w 234"/>
                  <a:gd name="T55" fmla="*/ 2147483647 h 132"/>
                  <a:gd name="T56" fmla="*/ 2147483647 w 234"/>
                  <a:gd name="T57" fmla="*/ 2147483647 h 132"/>
                  <a:gd name="T58" fmla="*/ 2147483647 w 234"/>
                  <a:gd name="T59" fmla="*/ 0 h 132"/>
                  <a:gd name="T60" fmla="*/ 2147483647 w 234"/>
                  <a:gd name="T61" fmla="*/ 0 h 132"/>
                  <a:gd name="T62" fmla="*/ 2147483647 w 234"/>
                  <a:gd name="T63" fmla="*/ 2147483647 h 132"/>
                  <a:gd name="T64" fmla="*/ 2147483647 w 234"/>
                  <a:gd name="T65" fmla="*/ 2147483647 h 132"/>
                  <a:gd name="T66" fmla="*/ 2147483647 w 234"/>
                  <a:gd name="T67" fmla="*/ 2147483647 h 132"/>
                  <a:gd name="T68" fmla="*/ 2147483647 w 234"/>
                  <a:gd name="T69" fmla="*/ 2147483647 h 132"/>
                  <a:gd name="T70" fmla="*/ 2147483647 w 234"/>
                  <a:gd name="T71" fmla="*/ 2147483647 h 132"/>
                  <a:gd name="T72" fmla="*/ 2147483647 w 234"/>
                  <a:gd name="T73" fmla="*/ 2147483647 h 132"/>
                  <a:gd name="T74" fmla="*/ 2147483647 w 234"/>
                  <a:gd name="T75" fmla="*/ 2147483647 h 132"/>
                  <a:gd name="T76" fmla="*/ 0 w 234"/>
                  <a:gd name="T77" fmla="*/ 2147483647 h 132"/>
                  <a:gd name="T78" fmla="*/ 0 w 234"/>
                  <a:gd name="T79" fmla="*/ 2147483647 h 132"/>
                  <a:gd name="T80" fmla="*/ 2147483647 w 234"/>
                  <a:gd name="T81" fmla="*/ 2147483647 h 132"/>
                  <a:gd name="T82" fmla="*/ 2147483647 w 234"/>
                  <a:gd name="T83" fmla="*/ 2147483647 h 132"/>
                  <a:gd name="T84" fmla="*/ 2147483647 w 234"/>
                  <a:gd name="T85" fmla="*/ 2147483647 h 132"/>
                  <a:gd name="T86" fmla="*/ 2147483647 w 234"/>
                  <a:gd name="T87" fmla="*/ 2147483647 h 132"/>
                  <a:gd name="T88" fmla="*/ 2147483647 w 234"/>
                  <a:gd name="T89" fmla="*/ 2147483647 h 132"/>
                  <a:gd name="T90" fmla="*/ 2147483647 w 234"/>
                  <a:gd name="T91" fmla="*/ 2147483647 h 132"/>
                  <a:gd name="T92" fmla="*/ 2147483647 w 234"/>
                  <a:gd name="T93" fmla="*/ 2147483647 h 1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34"/>
                  <a:gd name="T142" fmla="*/ 0 h 132"/>
                  <a:gd name="T143" fmla="*/ 234 w 234"/>
                  <a:gd name="T144" fmla="*/ 132 h 13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34" h="132">
                    <a:moveTo>
                      <a:pt x="78" y="132"/>
                    </a:moveTo>
                    <a:lnTo>
                      <a:pt x="90" y="132"/>
                    </a:lnTo>
                    <a:lnTo>
                      <a:pt x="102" y="126"/>
                    </a:lnTo>
                    <a:lnTo>
                      <a:pt x="108" y="120"/>
                    </a:lnTo>
                    <a:lnTo>
                      <a:pt x="126" y="120"/>
                    </a:lnTo>
                    <a:lnTo>
                      <a:pt x="138" y="126"/>
                    </a:lnTo>
                    <a:lnTo>
                      <a:pt x="168" y="126"/>
                    </a:lnTo>
                    <a:lnTo>
                      <a:pt x="180" y="120"/>
                    </a:lnTo>
                    <a:lnTo>
                      <a:pt x="192" y="120"/>
                    </a:lnTo>
                    <a:lnTo>
                      <a:pt x="198" y="126"/>
                    </a:lnTo>
                    <a:lnTo>
                      <a:pt x="210" y="126"/>
                    </a:lnTo>
                    <a:lnTo>
                      <a:pt x="234" y="114"/>
                    </a:lnTo>
                    <a:lnTo>
                      <a:pt x="234" y="108"/>
                    </a:lnTo>
                    <a:lnTo>
                      <a:pt x="222" y="96"/>
                    </a:lnTo>
                    <a:lnTo>
                      <a:pt x="222" y="72"/>
                    </a:lnTo>
                    <a:lnTo>
                      <a:pt x="198" y="72"/>
                    </a:lnTo>
                    <a:lnTo>
                      <a:pt x="192" y="66"/>
                    </a:lnTo>
                    <a:lnTo>
                      <a:pt x="192" y="42"/>
                    </a:lnTo>
                    <a:lnTo>
                      <a:pt x="186" y="30"/>
                    </a:lnTo>
                    <a:lnTo>
                      <a:pt x="174" y="18"/>
                    </a:lnTo>
                    <a:lnTo>
                      <a:pt x="162" y="12"/>
                    </a:lnTo>
                    <a:lnTo>
                      <a:pt x="150" y="12"/>
                    </a:lnTo>
                    <a:lnTo>
                      <a:pt x="138" y="18"/>
                    </a:lnTo>
                    <a:lnTo>
                      <a:pt x="126" y="18"/>
                    </a:lnTo>
                    <a:lnTo>
                      <a:pt x="114" y="24"/>
                    </a:lnTo>
                    <a:lnTo>
                      <a:pt x="108" y="30"/>
                    </a:lnTo>
                    <a:lnTo>
                      <a:pt x="102" y="30"/>
                    </a:lnTo>
                    <a:lnTo>
                      <a:pt x="102" y="6"/>
                    </a:lnTo>
                    <a:lnTo>
                      <a:pt x="78" y="6"/>
                    </a:lnTo>
                    <a:lnTo>
                      <a:pt x="66" y="0"/>
                    </a:lnTo>
                    <a:lnTo>
                      <a:pt x="54" y="0"/>
                    </a:lnTo>
                    <a:lnTo>
                      <a:pt x="48" y="12"/>
                    </a:lnTo>
                    <a:lnTo>
                      <a:pt x="36" y="24"/>
                    </a:lnTo>
                    <a:lnTo>
                      <a:pt x="30" y="36"/>
                    </a:lnTo>
                    <a:lnTo>
                      <a:pt x="18" y="54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6" y="78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18" y="108"/>
                    </a:lnTo>
                    <a:lnTo>
                      <a:pt x="42" y="120"/>
                    </a:lnTo>
                    <a:lnTo>
                      <a:pt x="54" y="120"/>
                    </a:lnTo>
                    <a:lnTo>
                      <a:pt x="54" y="114"/>
                    </a:lnTo>
                    <a:lnTo>
                      <a:pt x="54" y="120"/>
                    </a:lnTo>
                    <a:lnTo>
                      <a:pt x="66" y="132"/>
                    </a:lnTo>
                    <a:lnTo>
                      <a:pt x="78" y="13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58" name="Bangladesh"/>
              <p:cNvSpPr>
                <a:spLocks/>
              </p:cNvSpPr>
              <p:nvPr/>
            </p:nvSpPr>
            <p:spPr bwMode="auto">
              <a:xfrm>
                <a:off x="4215" y="1763"/>
                <a:ext cx="96" cy="109"/>
              </a:xfrm>
              <a:custGeom>
                <a:avLst/>
                <a:gdLst>
                  <a:gd name="T0" fmla="*/ 2147483647 w 372"/>
                  <a:gd name="T1" fmla="*/ 2147483647 h 426"/>
                  <a:gd name="T2" fmla="*/ 2147483647 w 372"/>
                  <a:gd name="T3" fmla="*/ 2147483647 h 426"/>
                  <a:gd name="T4" fmla="*/ 2147483647 w 372"/>
                  <a:gd name="T5" fmla="*/ 2147483647 h 426"/>
                  <a:gd name="T6" fmla="*/ 2147483647 w 372"/>
                  <a:gd name="T7" fmla="*/ 2147483647 h 426"/>
                  <a:gd name="T8" fmla="*/ 2147483647 w 372"/>
                  <a:gd name="T9" fmla="*/ 2147483647 h 426"/>
                  <a:gd name="T10" fmla="*/ 2147483647 w 372"/>
                  <a:gd name="T11" fmla="*/ 2147483647 h 426"/>
                  <a:gd name="T12" fmla="*/ 2147483647 w 372"/>
                  <a:gd name="T13" fmla="*/ 2147483647 h 426"/>
                  <a:gd name="T14" fmla="*/ 2147483647 w 372"/>
                  <a:gd name="T15" fmla="*/ 2147483647 h 426"/>
                  <a:gd name="T16" fmla="*/ 2147483647 w 372"/>
                  <a:gd name="T17" fmla="*/ 2147483647 h 426"/>
                  <a:gd name="T18" fmla="*/ 2147483647 w 372"/>
                  <a:gd name="T19" fmla="*/ 2147483647 h 426"/>
                  <a:gd name="T20" fmla="*/ 2147483647 w 372"/>
                  <a:gd name="T21" fmla="*/ 2147483647 h 426"/>
                  <a:gd name="T22" fmla="*/ 2147483647 w 372"/>
                  <a:gd name="T23" fmla="*/ 2147483647 h 426"/>
                  <a:gd name="T24" fmla="*/ 2147483647 w 372"/>
                  <a:gd name="T25" fmla="*/ 2147483647 h 426"/>
                  <a:gd name="T26" fmla="*/ 2147483647 w 372"/>
                  <a:gd name="T27" fmla="*/ 2147483647 h 426"/>
                  <a:gd name="T28" fmla="*/ 2147483647 w 372"/>
                  <a:gd name="T29" fmla="*/ 2147483647 h 426"/>
                  <a:gd name="T30" fmla="*/ 2147483647 w 372"/>
                  <a:gd name="T31" fmla="*/ 2147483647 h 426"/>
                  <a:gd name="T32" fmla="*/ 2147483647 w 372"/>
                  <a:gd name="T33" fmla="*/ 2147483647 h 426"/>
                  <a:gd name="T34" fmla="*/ 2147483647 w 372"/>
                  <a:gd name="T35" fmla="*/ 2147483647 h 426"/>
                  <a:gd name="T36" fmla="*/ 2147483647 w 372"/>
                  <a:gd name="T37" fmla="*/ 2147483647 h 426"/>
                  <a:gd name="T38" fmla="*/ 2147483647 w 372"/>
                  <a:gd name="T39" fmla="*/ 2147483647 h 426"/>
                  <a:gd name="T40" fmla="*/ 2147483647 w 372"/>
                  <a:gd name="T41" fmla="*/ 2147483647 h 426"/>
                  <a:gd name="T42" fmla="*/ 2147483647 w 372"/>
                  <a:gd name="T43" fmla="*/ 2147483647 h 426"/>
                  <a:gd name="T44" fmla="*/ 2147483647 w 372"/>
                  <a:gd name="T45" fmla="*/ 2147483647 h 426"/>
                  <a:gd name="T46" fmla="*/ 2147483647 w 372"/>
                  <a:gd name="T47" fmla="*/ 2147483647 h 426"/>
                  <a:gd name="T48" fmla="*/ 2147483647 w 372"/>
                  <a:gd name="T49" fmla="*/ 2147483647 h 426"/>
                  <a:gd name="T50" fmla="*/ 2147483647 w 372"/>
                  <a:gd name="T51" fmla="*/ 2147483647 h 426"/>
                  <a:gd name="T52" fmla="*/ 2147483647 w 372"/>
                  <a:gd name="T53" fmla="*/ 2147483647 h 426"/>
                  <a:gd name="T54" fmla="*/ 2147483647 w 372"/>
                  <a:gd name="T55" fmla="*/ 2147483647 h 426"/>
                  <a:gd name="T56" fmla="*/ 2147483647 w 372"/>
                  <a:gd name="T57" fmla="*/ 2147483647 h 426"/>
                  <a:gd name="T58" fmla="*/ 2147483647 w 372"/>
                  <a:gd name="T59" fmla="*/ 2147483647 h 426"/>
                  <a:gd name="T60" fmla="*/ 2147483647 w 372"/>
                  <a:gd name="T61" fmla="*/ 2147483647 h 426"/>
                  <a:gd name="T62" fmla="*/ 2147483647 w 372"/>
                  <a:gd name="T63" fmla="*/ 2147483647 h 426"/>
                  <a:gd name="T64" fmla="*/ 2147483647 w 372"/>
                  <a:gd name="T65" fmla="*/ 2147483647 h 426"/>
                  <a:gd name="T66" fmla="*/ 2147483647 w 372"/>
                  <a:gd name="T67" fmla="*/ 2147483647 h 426"/>
                  <a:gd name="T68" fmla="*/ 2147483647 w 372"/>
                  <a:gd name="T69" fmla="*/ 2147483647 h 426"/>
                  <a:gd name="T70" fmla="*/ 2147483647 w 372"/>
                  <a:gd name="T71" fmla="*/ 2147483647 h 426"/>
                  <a:gd name="T72" fmla="*/ 2147483647 w 372"/>
                  <a:gd name="T73" fmla="*/ 2147483647 h 426"/>
                  <a:gd name="T74" fmla="*/ 2147483647 w 372"/>
                  <a:gd name="T75" fmla="*/ 2147483647 h 426"/>
                  <a:gd name="T76" fmla="*/ 2147483647 w 372"/>
                  <a:gd name="T77" fmla="*/ 2147483647 h 426"/>
                  <a:gd name="T78" fmla="*/ 2147483647 w 372"/>
                  <a:gd name="T79" fmla="*/ 2147483647 h 426"/>
                  <a:gd name="T80" fmla="*/ 2147483647 w 372"/>
                  <a:gd name="T81" fmla="*/ 2147483647 h 426"/>
                  <a:gd name="T82" fmla="*/ 2147483647 w 372"/>
                  <a:gd name="T83" fmla="*/ 2147483647 h 426"/>
                  <a:gd name="T84" fmla="*/ 2147483647 w 372"/>
                  <a:gd name="T85" fmla="*/ 0 h 426"/>
                  <a:gd name="T86" fmla="*/ 2147483647 w 372"/>
                  <a:gd name="T87" fmla="*/ 2147483647 h 426"/>
                  <a:gd name="T88" fmla="*/ 0 w 372"/>
                  <a:gd name="T89" fmla="*/ 2147483647 h 426"/>
                  <a:gd name="T90" fmla="*/ 2147483647 w 372"/>
                  <a:gd name="T91" fmla="*/ 2147483647 h 426"/>
                  <a:gd name="T92" fmla="*/ 2147483647 w 372"/>
                  <a:gd name="T93" fmla="*/ 2147483647 h 426"/>
                  <a:gd name="T94" fmla="*/ 2147483647 w 372"/>
                  <a:gd name="T95" fmla="*/ 2147483647 h 426"/>
                  <a:gd name="T96" fmla="*/ 2147483647 w 372"/>
                  <a:gd name="T97" fmla="*/ 2147483647 h 426"/>
                  <a:gd name="T98" fmla="*/ 2147483647 w 372"/>
                  <a:gd name="T99" fmla="*/ 2147483647 h 426"/>
                  <a:gd name="T100" fmla="*/ 2147483647 w 372"/>
                  <a:gd name="T101" fmla="*/ 2147483647 h 426"/>
                  <a:gd name="T102" fmla="*/ 2147483647 w 372"/>
                  <a:gd name="T103" fmla="*/ 2147483647 h 426"/>
                  <a:gd name="T104" fmla="*/ 2147483647 w 372"/>
                  <a:gd name="T105" fmla="*/ 2147483647 h 426"/>
                  <a:gd name="T106" fmla="*/ 2147483647 w 372"/>
                  <a:gd name="T107" fmla="*/ 2147483647 h 426"/>
                  <a:gd name="T108" fmla="*/ 2147483647 w 372"/>
                  <a:gd name="T109" fmla="*/ 2147483647 h 426"/>
                  <a:gd name="T110" fmla="*/ 2147483647 w 372"/>
                  <a:gd name="T111" fmla="*/ 2147483647 h 426"/>
                  <a:gd name="T112" fmla="*/ 2147483647 w 372"/>
                  <a:gd name="T113" fmla="*/ 2147483647 h 426"/>
                  <a:gd name="T114" fmla="*/ 2147483647 w 372"/>
                  <a:gd name="T115" fmla="*/ 2147483647 h 42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72"/>
                  <a:gd name="T175" fmla="*/ 0 h 426"/>
                  <a:gd name="T176" fmla="*/ 372 w 372"/>
                  <a:gd name="T177" fmla="*/ 426 h 42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72" h="426">
                    <a:moveTo>
                      <a:pt x="132" y="414"/>
                    </a:moveTo>
                    <a:lnTo>
                      <a:pt x="138" y="354"/>
                    </a:lnTo>
                    <a:lnTo>
                      <a:pt x="144" y="354"/>
                    </a:lnTo>
                    <a:lnTo>
                      <a:pt x="150" y="360"/>
                    </a:lnTo>
                    <a:lnTo>
                      <a:pt x="162" y="360"/>
                    </a:lnTo>
                    <a:lnTo>
                      <a:pt x="174" y="366"/>
                    </a:lnTo>
                    <a:lnTo>
                      <a:pt x="192" y="372"/>
                    </a:lnTo>
                    <a:lnTo>
                      <a:pt x="216" y="372"/>
                    </a:lnTo>
                    <a:lnTo>
                      <a:pt x="210" y="366"/>
                    </a:lnTo>
                    <a:lnTo>
                      <a:pt x="210" y="348"/>
                    </a:lnTo>
                    <a:lnTo>
                      <a:pt x="204" y="342"/>
                    </a:lnTo>
                    <a:lnTo>
                      <a:pt x="222" y="342"/>
                    </a:lnTo>
                    <a:lnTo>
                      <a:pt x="258" y="360"/>
                    </a:lnTo>
                    <a:lnTo>
                      <a:pt x="270" y="360"/>
                    </a:lnTo>
                    <a:lnTo>
                      <a:pt x="282" y="348"/>
                    </a:lnTo>
                    <a:lnTo>
                      <a:pt x="282" y="336"/>
                    </a:lnTo>
                    <a:lnTo>
                      <a:pt x="270" y="300"/>
                    </a:lnTo>
                    <a:lnTo>
                      <a:pt x="318" y="354"/>
                    </a:lnTo>
                    <a:lnTo>
                      <a:pt x="318" y="360"/>
                    </a:lnTo>
                    <a:lnTo>
                      <a:pt x="312" y="366"/>
                    </a:lnTo>
                    <a:lnTo>
                      <a:pt x="312" y="390"/>
                    </a:lnTo>
                    <a:lnTo>
                      <a:pt x="306" y="402"/>
                    </a:lnTo>
                    <a:lnTo>
                      <a:pt x="306" y="414"/>
                    </a:lnTo>
                    <a:lnTo>
                      <a:pt x="312" y="420"/>
                    </a:lnTo>
                    <a:lnTo>
                      <a:pt x="324" y="420"/>
                    </a:lnTo>
                    <a:lnTo>
                      <a:pt x="330" y="426"/>
                    </a:lnTo>
                    <a:lnTo>
                      <a:pt x="336" y="414"/>
                    </a:lnTo>
                    <a:lnTo>
                      <a:pt x="336" y="408"/>
                    </a:lnTo>
                    <a:lnTo>
                      <a:pt x="372" y="414"/>
                    </a:lnTo>
                    <a:lnTo>
                      <a:pt x="360" y="354"/>
                    </a:lnTo>
                    <a:lnTo>
                      <a:pt x="360" y="348"/>
                    </a:lnTo>
                    <a:lnTo>
                      <a:pt x="354" y="342"/>
                    </a:lnTo>
                    <a:lnTo>
                      <a:pt x="348" y="330"/>
                    </a:lnTo>
                    <a:lnTo>
                      <a:pt x="342" y="312"/>
                    </a:lnTo>
                    <a:lnTo>
                      <a:pt x="336" y="300"/>
                    </a:lnTo>
                    <a:lnTo>
                      <a:pt x="336" y="288"/>
                    </a:lnTo>
                    <a:lnTo>
                      <a:pt x="330" y="276"/>
                    </a:lnTo>
                    <a:lnTo>
                      <a:pt x="330" y="270"/>
                    </a:lnTo>
                    <a:lnTo>
                      <a:pt x="324" y="258"/>
                    </a:lnTo>
                    <a:lnTo>
                      <a:pt x="324" y="240"/>
                    </a:lnTo>
                    <a:lnTo>
                      <a:pt x="318" y="234"/>
                    </a:lnTo>
                    <a:lnTo>
                      <a:pt x="306" y="228"/>
                    </a:lnTo>
                    <a:lnTo>
                      <a:pt x="288" y="228"/>
                    </a:lnTo>
                    <a:lnTo>
                      <a:pt x="288" y="252"/>
                    </a:lnTo>
                    <a:lnTo>
                      <a:pt x="282" y="288"/>
                    </a:lnTo>
                    <a:lnTo>
                      <a:pt x="264" y="264"/>
                    </a:lnTo>
                    <a:lnTo>
                      <a:pt x="258" y="264"/>
                    </a:lnTo>
                    <a:lnTo>
                      <a:pt x="240" y="246"/>
                    </a:lnTo>
                    <a:lnTo>
                      <a:pt x="234" y="234"/>
                    </a:lnTo>
                    <a:lnTo>
                      <a:pt x="234" y="216"/>
                    </a:lnTo>
                    <a:lnTo>
                      <a:pt x="240" y="204"/>
                    </a:lnTo>
                    <a:lnTo>
                      <a:pt x="252" y="192"/>
                    </a:lnTo>
                    <a:lnTo>
                      <a:pt x="258" y="192"/>
                    </a:lnTo>
                    <a:lnTo>
                      <a:pt x="270" y="186"/>
                    </a:lnTo>
                    <a:lnTo>
                      <a:pt x="276" y="186"/>
                    </a:lnTo>
                    <a:lnTo>
                      <a:pt x="282" y="180"/>
                    </a:lnTo>
                    <a:lnTo>
                      <a:pt x="288" y="168"/>
                    </a:lnTo>
                    <a:lnTo>
                      <a:pt x="294" y="150"/>
                    </a:lnTo>
                    <a:lnTo>
                      <a:pt x="294" y="138"/>
                    </a:lnTo>
                    <a:lnTo>
                      <a:pt x="300" y="138"/>
                    </a:lnTo>
                    <a:lnTo>
                      <a:pt x="306" y="132"/>
                    </a:lnTo>
                    <a:lnTo>
                      <a:pt x="306" y="126"/>
                    </a:lnTo>
                    <a:lnTo>
                      <a:pt x="282" y="102"/>
                    </a:lnTo>
                    <a:lnTo>
                      <a:pt x="276" y="102"/>
                    </a:lnTo>
                    <a:lnTo>
                      <a:pt x="228" y="114"/>
                    </a:lnTo>
                    <a:lnTo>
                      <a:pt x="210" y="114"/>
                    </a:lnTo>
                    <a:lnTo>
                      <a:pt x="198" y="108"/>
                    </a:lnTo>
                    <a:lnTo>
                      <a:pt x="138" y="108"/>
                    </a:lnTo>
                    <a:lnTo>
                      <a:pt x="132" y="102"/>
                    </a:lnTo>
                    <a:lnTo>
                      <a:pt x="126" y="102"/>
                    </a:lnTo>
                    <a:lnTo>
                      <a:pt x="126" y="66"/>
                    </a:lnTo>
                    <a:lnTo>
                      <a:pt x="120" y="66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108" y="30"/>
                    </a:lnTo>
                    <a:lnTo>
                      <a:pt x="102" y="24"/>
                    </a:lnTo>
                    <a:lnTo>
                      <a:pt x="96" y="42"/>
                    </a:lnTo>
                    <a:lnTo>
                      <a:pt x="90" y="36"/>
                    </a:lnTo>
                    <a:lnTo>
                      <a:pt x="78" y="36"/>
                    </a:lnTo>
                    <a:lnTo>
                      <a:pt x="72" y="30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60" y="0"/>
                    </a:lnTo>
                    <a:lnTo>
                      <a:pt x="42" y="6"/>
                    </a:lnTo>
                    <a:lnTo>
                      <a:pt x="48" y="12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18" y="18"/>
                    </a:lnTo>
                    <a:lnTo>
                      <a:pt x="6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66"/>
                    </a:lnTo>
                    <a:lnTo>
                      <a:pt x="30" y="78"/>
                    </a:lnTo>
                    <a:lnTo>
                      <a:pt x="36" y="78"/>
                    </a:lnTo>
                    <a:lnTo>
                      <a:pt x="66" y="96"/>
                    </a:lnTo>
                    <a:lnTo>
                      <a:pt x="66" y="108"/>
                    </a:lnTo>
                    <a:lnTo>
                      <a:pt x="30" y="108"/>
                    </a:lnTo>
                    <a:lnTo>
                      <a:pt x="30" y="138"/>
                    </a:lnTo>
                    <a:lnTo>
                      <a:pt x="24" y="138"/>
                    </a:lnTo>
                    <a:lnTo>
                      <a:pt x="12" y="150"/>
                    </a:lnTo>
                    <a:lnTo>
                      <a:pt x="24" y="162"/>
                    </a:lnTo>
                    <a:lnTo>
                      <a:pt x="36" y="168"/>
                    </a:lnTo>
                    <a:lnTo>
                      <a:pt x="54" y="168"/>
                    </a:lnTo>
                    <a:lnTo>
                      <a:pt x="66" y="174"/>
                    </a:lnTo>
                    <a:lnTo>
                      <a:pt x="72" y="180"/>
                    </a:lnTo>
                    <a:lnTo>
                      <a:pt x="72" y="186"/>
                    </a:lnTo>
                    <a:lnTo>
                      <a:pt x="66" y="204"/>
                    </a:lnTo>
                    <a:lnTo>
                      <a:pt x="60" y="210"/>
                    </a:lnTo>
                    <a:lnTo>
                      <a:pt x="54" y="222"/>
                    </a:lnTo>
                    <a:lnTo>
                      <a:pt x="66" y="252"/>
                    </a:lnTo>
                    <a:lnTo>
                      <a:pt x="96" y="276"/>
                    </a:lnTo>
                    <a:lnTo>
                      <a:pt x="96" y="306"/>
                    </a:lnTo>
                    <a:lnTo>
                      <a:pt x="114" y="348"/>
                    </a:lnTo>
                    <a:lnTo>
                      <a:pt x="108" y="378"/>
                    </a:lnTo>
                    <a:lnTo>
                      <a:pt x="132" y="414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59" name="Bahrain"/>
              <p:cNvSpPr>
                <a:spLocks/>
              </p:cNvSpPr>
              <p:nvPr/>
            </p:nvSpPr>
            <p:spPr bwMode="auto">
              <a:xfrm>
                <a:off x="3560" y="1769"/>
                <a:ext cx="17" cy="37"/>
              </a:xfrm>
              <a:custGeom>
                <a:avLst/>
                <a:gdLst>
                  <a:gd name="T0" fmla="*/ 2147483647 w 66"/>
                  <a:gd name="T1" fmla="*/ 2147483647 h 144"/>
                  <a:gd name="T2" fmla="*/ 2147483647 w 66"/>
                  <a:gd name="T3" fmla="*/ 2147483647 h 144"/>
                  <a:gd name="T4" fmla="*/ 2147483647 w 66"/>
                  <a:gd name="T5" fmla="*/ 2147483647 h 144"/>
                  <a:gd name="T6" fmla="*/ 2147483647 w 66"/>
                  <a:gd name="T7" fmla="*/ 2147483647 h 144"/>
                  <a:gd name="T8" fmla="*/ 2147483647 w 66"/>
                  <a:gd name="T9" fmla="*/ 2147483647 h 144"/>
                  <a:gd name="T10" fmla="*/ 2147483647 w 66"/>
                  <a:gd name="T11" fmla="*/ 2147483647 h 144"/>
                  <a:gd name="T12" fmla="*/ 2147483647 w 66"/>
                  <a:gd name="T13" fmla="*/ 2147483647 h 144"/>
                  <a:gd name="T14" fmla="*/ 2147483647 w 66"/>
                  <a:gd name="T15" fmla="*/ 2147483647 h 144"/>
                  <a:gd name="T16" fmla="*/ 2147483647 w 66"/>
                  <a:gd name="T17" fmla="*/ 2147483647 h 144"/>
                  <a:gd name="T18" fmla="*/ 2147483647 w 66"/>
                  <a:gd name="T19" fmla="*/ 0 h 144"/>
                  <a:gd name="T20" fmla="*/ 2147483647 w 66"/>
                  <a:gd name="T21" fmla="*/ 0 h 144"/>
                  <a:gd name="T22" fmla="*/ 2147483647 w 66"/>
                  <a:gd name="T23" fmla="*/ 2147483647 h 144"/>
                  <a:gd name="T24" fmla="*/ 2147483647 w 66"/>
                  <a:gd name="T25" fmla="*/ 2147483647 h 144"/>
                  <a:gd name="T26" fmla="*/ 2147483647 w 66"/>
                  <a:gd name="T27" fmla="*/ 2147483647 h 144"/>
                  <a:gd name="T28" fmla="*/ 2147483647 w 66"/>
                  <a:gd name="T29" fmla="*/ 2147483647 h 144"/>
                  <a:gd name="T30" fmla="*/ 0 w 66"/>
                  <a:gd name="T31" fmla="*/ 2147483647 h 144"/>
                  <a:gd name="T32" fmla="*/ 2147483647 w 66"/>
                  <a:gd name="T33" fmla="*/ 2147483647 h 144"/>
                  <a:gd name="T34" fmla="*/ 2147483647 w 66"/>
                  <a:gd name="T35" fmla="*/ 2147483647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6"/>
                  <a:gd name="T55" fmla="*/ 0 h 144"/>
                  <a:gd name="T56" fmla="*/ 66 w 66"/>
                  <a:gd name="T57" fmla="*/ 144 h 1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6" h="144">
                    <a:moveTo>
                      <a:pt x="24" y="132"/>
                    </a:moveTo>
                    <a:lnTo>
                      <a:pt x="36" y="144"/>
                    </a:lnTo>
                    <a:lnTo>
                      <a:pt x="48" y="132"/>
                    </a:lnTo>
                    <a:lnTo>
                      <a:pt x="54" y="114"/>
                    </a:lnTo>
                    <a:lnTo>
                      <a:pt x="60" y="102"/>
                    </a:lnTo>
                    <a:lnTo>
                      <a:pt x="66" y="84"/>
                    </a:lnTo>
                    <a:lnTo>
                      <a:pt x="66" y="30"/>
                    </a:lnTo>
                    <a:lnTo>
                      <a:pt x="54" y="18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18"/>
                    </a:lnTo>
                    <a:lnTo>
                      <a:pt x="12" y="36"/>
                    </a:lnTo>
                    <a:lnTo>
                      <a:pt x="12" y="108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24" y="132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60" name="Azerbaijan"/>
              <p:cNvSpPr>
                <a:spLocks noEditPoints="1"/>
              </p:cNvSpPr>
              <p:nvPr/>
            </p:nvSpPr>
            <p:spPr bwMode="auto">
              <a:xfrm>
                <a:off x="3419" y="1447"/>
                <a:ext cx="92" cy="74"/>
              </a:xfrm>
              <a:custGeom>
                <a:avLst/>
                <a:gdLst>
                  <a:gd name="T0" fmla="*/ 2147483647 w 360"/>
                  <a:gd name="T1" fmla="*/ 2147483647 h 288"/>
                  <a:gd name="T2" fmla="*/ 2147483647 w 360"/>
                  <a:gd name="T3" fmla="*/ 2147483647 h 288"/>
                  <a:gd name="T4" fmla="*/ 2147483647 w 360"/>
                  <a:gd name="T5" fmla="*/ 2147483647 h 288"/>
                  <a:gd name="T6" fmla="*/ 2147483647 w 360"/>
                  <a:gd name="T7" fmla="*/ 2147483647 h 288"/>
                  <a:gd name="T8" fmla="*/ 2147483647 w 360"/>
                  <a:gd name="T9" fmla="*/ 2147483647 h 288"/>
                  <a:gd name="T10" fmla="*/ 2147483647 w 360"/>
                  <a:gd name="T11" fmla="*/ 2147483647 h 288"/>
                  <a:gd name="T12" fmla="*/ 2147483647 w 360"/>
                  <a:gd name="T13" fmla="*/ 2147483647 h 288"/>
                  <a:gd name="T14" fmla="*/ 2147483647 w 360"/>
                  <a:gd name="T15" fmla="*/ 2147483647 h 288"/>
                  <a:gd name="T16" fmla="*/ 2147483647 w 360"/>
                  <a:gd name="T17" fmla="*/ 2147483647 h 288"/>
                  <a:gd name="T18" fmla="*/ 2147483647 w 360"/>
                  <a:gd name="T19" fmla="*/ 2147483647 h 288"/>
                  <a:gd name="T20" fmla="*/ 2147483647 w 360"/>
                  <a:gd name="T21" fmla="*/ 2147483647 h 288"/>
                  <a:gd name="T22" fmla="*/ 2147483647 w 360"/>
                  <a:gd name="T23" fmla="*/ 2147483647 h 288"/>
                  <a:gd name="T24" fmla="*/ 2147483647 w 360"/>
                  <a:gd name="T25" fmla="*/ 2147483647 h 288"/>
                  <a:gd name="T26" fmla="*/ 2147483647 w 360"/>
                  <a:gd name="T27" fmla="*/ 0 h 288"/>
                  <a:gd name="T28" fmla="*/ 2147483647 w 360"/>
                  <a:gd name="T29" fmla="*/ 2147483647 h 288"/>
                  <a:gd name="T30" fmla="*/ 2147483647 w 360"/>
                  <a:gd name="T31" fmla="*/ 2147483647 h 288"/>
                  <a:gd name="T32" fmla="*/ 2147483647 w 360"/>
                  <a:gd name="T33" fmla="*/ 2147483647 h 288"/>
                  <a:gd name="T34" fmla="*/ 2147483647 w 360"/>
                  <a:gd name="T35" fmla="*/ 2147483647 h 288"/>
                  <a:gd name="T36" fmla="*/ 2147483647 w 360"/>
                  <a:gd name="T37" fmla="*/ 2147483647 h 288"/>
                  <a:gd name="T38" fmla="*/ 2147483647 w 360"/>
                  <a:gd name="T39" fmla="*/ 0 h 288"/>
                  <a:gd name="T40" fmla="*/ 2147483647 w 360"/>
                  <a:gd name="T41" fmla="*/ 2147483647 h 288"/>
                  <a:gd name="T42" fmla="*/ 2147483647 w 360"/>
                  <a:gd name="T43" fmla="*/ 2147483647 h 288"/>
                  <a:gd name="T44" fmla="*/ 2147483647 w 360"/>
                  <a:gd name="T45" fmla="*/ 2147483647 h 288"/>
                  <a:gd name="T46" fmla="*/ 2147483647 w 360"/>
                  <a:gd name="T47" fmla="*/ 2147483647 h 288"/>
                  <a:gd name="T48" fmla="*/ 2147483647 w 360"/>
                  <a:gd name="T49" fmla="*/ 2147483647 h 288"/>
                  <a:gd name="T50" fmla="*/ 2147483647 w 360"/>
                  <a:gd name="T51" fmla="*/ 2147483647 h 288"/>
                  <a:gd name="T52" fmla="*/ 2147483647 w 360"/>
                  <a:gd name="T53" fmla="*/ 2147483647 h 288"/>
                  <a:gd name="T54" fmla="*/ 0 w 360"/>
                  <a:gd name="T55" fmla="*/ 2147483647 h 288"/>
                  <a:gd name="T56" fmla="*/ 2147483647 w 360"/>
                  <a:gd name="T57" fmla="*/ 2147483647 h 288"/>
                  <a:gd name="T58" fmla="*/ 2147483647 w 360"/>
                  <a:gd name="T59" fmla="*/ 2147483647 h 288"/>
                  <a:gd name="T60" fmla="*/ 2147483647 w 360"/>
                  <a:gd name="T61" fmla="*/ 2147483647 h 288"/>
                  <a:gd name="T62" fmla="*/ 2147483647 w 360"/>
                  <a:gd name="T63" fmla="*/ 2147483647 h 288"/>
                  <a:gd name="T64" fmla="*/ 2147483647 w 360"/>
                  <a:gd name="T65" fmla="*/ 2147483647 h 288"/>
                  <a:gd name="T66" fmla="*/ 2147483647 w 360"/>
                  <a:gd name="T67" fmla="*/ 2147483647 h 288"/>
                  <a:gd name="T68" fmla="*/ 2147483647 w 360"/>
                  <a:gd name="T69" fmla="*/ 2147483647 h 288"/>
                  <a:gd name="T70" fmla="*/ 2147483647 w 360"/>
                  <a:gd name="T71" fmla="*/ 2147483647 h 288"/>
                  <a:gd name="T72" fmla="*/ 2147483647 w 360"/>
                  <a:gd name="T73" fmla="*/ 2147483647 h 288"/>
                  <a:gd name="T74" fmla="*/ 2147483647 w 360"/>
                  <a:gd name="T75" fmla="*/ 2147483647 h 288"/>
                  <a:gd name="T76" fmla="*/ 2147483647 w 360"/>
                  <a:gd name="T77" fmla="*/ 2147483647 h 288"/>
                  <a:gd name="T78" fmla="*/ 2147483647 w 360"/>
                  <a:gd name="T79" fmla="*/ 2147483647 h 288"/>
                  <a:gd name="T80" fmla="*/ 2147483647 w 360"/>
                  <a:gd name="T81" fmla="*/ 2147483647 h 288"/>
                  <a:gd name="T82" fmla="*/ 2147483647 w 360"/>
                  <a:gd name="T83" fmla="*/ 2147483647 h 288"/>
                  <a:gd name="T84" fmla="*/ 2147483647 w 360"/>
                  <a:gd name="T85" fmla="*/ 2147483647 h 288"/>
                  <a:gd name="T86" fmla="*/ 2147483647 w 360"/>
                  <a:gd name="T87" fmla="*/ 2147483647 h 288"/>
                  <a:gd name="T88" fmla="*/ 2147483647 w 360"/>
                  <a:gd name="T89" fmla="*/ 2147483647 h 288"/>
                  <a:gd name="T90" fmla="*/ 2147483647 w 360"/>
                  <a:gd name="T91" fmla="*/ 2147483647 h 288"/>
                  <a:gd name="T92" fmla="*/ 2147483647 w 360"/>
                  <a:gd name="T93" fmla="*/ 2147483647 h 288"/>
                  <a:gd name="T94" fmla="*/ 2147483647 w 360"/>
                  <a:gd name="T95" fmla="*/ 2147483647 h 288"/>
                  <a:gd name="T96" fmla="*/ 2147483647 w 360"/>
                  <a:gd name="T97" fmla="*/ 2147483647 h 288"/>
                  <a:gd name="T98" fmla="*/ 2147483647 w 360"/>
                  <a:gd name="T99" fmla="*/ 2147483647 h 288"/>
                  <a:gd name="T100" fmla="*/ 2147483647 w 360"/>
                  <a:gd name="T101" fmla="*/ 2147483647 h 288"/>
                  <a:gd name="T102" fmla="*/ 2147483647 w 360"/>
                  <a:gd name="T103" fmla="*/ 2147483647 h 288"/>
                  <a:gd name="T104" fmla="*/ 2147483647 w 360"/>
                  <a:gd name="T105" fmla="*/ 2147483647 h 288"/>
                  <a:gd name="T106" fmla="*/ 2147483647 w 360"/>
                  <a:gd name="T107" fmla="*/ 2147483647 h 288"/>
                  <a:gd name="T108" fmla="*/ 2147483647 w 360"/>
                  <a:gd name="T109" fmla="*/ 2147483647 h 288"/>
                  <a:gd name="T110" fmla="*/ 2147483647 w 360"/>
                  <a:gd name="T111" fmla="*/ 2147483647 h 288"/>
                  <a:gd name="T112" fmla="*/ 2147483647 w 360"/>
                  <a:gd name="T113" fmla="*/ 2147483647 h 288"/>
                  <a:gd name="T114" fmla="*/ 2147483647 w 360"/>
                  <a:gd name="T115" fmla="*/ 2147483647 h 288"/>
                  <a:gd name="T116" fmla="*/ 2147483647 w 360"/>
                  <a:gd name="T117" fmla="*/ 2147483647 h 288"/>
                  <a:gd name="T118" fmla="*/ 2147483647 w 360"/>
                  <a:gd name="T119" fmla="*/ 2147483647 h 288"/>
                  <a:gd name="T120" fmla="*/ 2147483647 w 360"/>
                  <a:gd name="T121" fmla="*/ 2147483647 h 2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60"/>
                  <a:gd name="T184" fmla="*/ 0 h 288"/>
                  <a:gd name="T185" fmla="*/ 360 w 360"/>
                  <a:gd name="T186" fmla="*/ 288 h 2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60" h="288">
                    <a:moveTo>
                      <a:pt x="66" y="186"/>
                    </a:moveTo>
                    <a:lnTo>
                      <a:pt x="36" y="186"/>
                    </a:lnTo>
                    <a:lnTo>
                      <a:pt x="24" y="174"/>
                    </a:lnTo>
                    <a:lnTo>
                      <a:pt x="6" y="174"/>
                    </a:lnTo>
                    <a:lnTo>
                      <a:pt x="12" y="186"/>
                    </a:lnTo>
                    <a:lnTo>
                      <a:pt x="12" y="192"/>
                    </a:lnTo>
                    <a:lnTo>
                      <a:pt x="18" y="204"/>
                    </a:lnTo>
                    <a:lnTo>
                      <a:pt x="36" y="222"/>
                    </a:lnTo>
                    <a:lnTo>
                      <a:pt x="48" y="228"/>
                    </a:lnTo>
                    <a:lnTo>
                      <a:pt x="84" y="240"/>
                    </a:lnTo>
                    <a:lnTo>
                      <a:pt x="90" y="240"/>
                    </a:lnTo>
                    <a:lnTo>
                      <a:pt x="84" y="234"/>
                    </a:lnTo>
                    <a:lnTo>
                      <a:pt x="84" y="222"/>
                    </a:lnTo>
                    <a:lnTo>
                      <a:pt x="78" y="216"/>
                    </a:lnTo>
                    <a:lnTo>
                      <a:pt x="78" y="204"/>
                    </a:lnTo>
                    <a:lnTo>
                      <a:pt x="72" y="198"/>
                    </a:lnTo>
                    <a:lnTo>
                      <a:pt x="72" y="186"/>
                    </a:lnTo>
                    <a:lnTo>
                      <a:pt x="66" y="186"/>
                    </a:lnTo>
                    <a:close/>
                    <a:moveTo>
                      <a:pt x="354" y="108"/>
                    </a:moveTo>
                    <a:lnTo>
                      <a:pt x="348" y="102"/>
                    </a:lnTo>
                    <a:lnTo>
                      <a:pt x="330" y="102"/>
                    </a:lnTo>
                    <a:lnTo>
                      <a:pt x="318" y="108"/>
                    </a:lnTo>
                    <a:lnTo>
                      <a:pt x="306" y="108"/>
                    </a:lnTo>
                    <a:lnTo>
                      <a:pt x="288" y="90"/>
                    </a:lnTo>
                    <a:lnTo>
                      <a:pt x="288" y="84"/>
                    </a:lnTo>
                    <a:lnTo>
                      <a:pt x="264" y="54"/>
                    </a:lnTo>
                    <a:lnTo>
                      <a:pt x="264" y="42"/>
                    </a:lnTo>
                    <a:lnTo>
                      <a:pt x="216" y="0"/>
                    </a:lnTo>
                    <a:lnTo>
                      <a:pt x="216" y="30"/>
                    </a:lnTo>
                    <a:lnTo>
                      <a:pt x="210" y="36"/>
                    </a:lnTo>
                    <a:lnTo>
                      <a:pt x="192" y="36"/>
                    </a:lnTo>
                    <a:lnTo>
                      <a:pt x="192" y="48"/>
                    </a:lnTo>
                    <a:lnTo>
                      <a:pt x="186" y="54"/>
                    </a:lnTo>
                    <a:lnTo>
                      <a:pt x="162" y="54"/>
                    </a:lnTo>
                    <a:lnTo>
                      <a:pt x="156" y="48"/>
                    </a:lnTo>
                    <a:lnTo>
                      <a:pt x="144" y="42"/>
                    </a:lnTo>
                    <a:lnTo>
                      <a:pt x="138" y="30"/>
                    </a:lnTo>
                    <a:lnTo>
                      <a:pt x="120" y="12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60" y="12"/>
                    </a:lnTo>
                    <a:lnTo>
                      <a:pt x="78" y="30"/>
                    </a:lnTo>
                    <a:lnTo>
                      <a:pt x="84" y="30"/>
                    </a:lnTo>
                    <a:lnTo>
                      <a:pt x="90" y="36"/>
                    </a:lnTo>
                    <a:lnTo>
                      <a:pt x="96" y="48"/>
                    </a:lnTo>
                    <a:lnTo>
                      <a:pt x="102" y="54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84" y="54"/>
                    </a:lnTo>
                    <a:lnTo>
                      <a:pt x="72" y="54"/>
                    </a:lnTo>
                    <a:lnTo>
                      <a:pt x="60" y="60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36" y="30"/>
                    </a:lnTo>
                    <a:lnTo>
                      <a:pt x="1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12" y="54"/>
                    </a:lnTo>
                    <a:lnTo>
                      <a:pt x="12" y="66"/>
                    </a:lnTo>
                    <a:lnTo>
                      <a:pt x="30" y="66"/>
                    </a:lnTo>
                    <a:lnTo>
                      <a:pt x="36" y="72"/>
                    </a:lnTo>
                    <a:lnTo>
                      <a:pt x="36" y="96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42" y="108"/>
                    </a:lnTo>
                    <a:lnTo>
                      <a:pt x="66" y="120"/>
                    </a:lnTo>
                    <a:lnTo>
                      <a:pt x="72" y="126"/>
                    </a:lnTo>
                    <a:lnTo>
                      <a:pt x="72" y="132"/>
                    </a:lnTo>
                    <a:lnTo>
                      <a:pt x="54" y="150"/>
                    </a:lnTo>
                    <a:lnTo>
                      <a:pt x="42" y="150"/>
                    </a:lnTo>
                    <a:lnTo>
                      <a:pt x="72" y="162"/>
                    </a:lnTo>
                    <a:lnTo>
                      <a:pt x="84" y="180"/>
                    </a:lnTo>
                    <a:lnTo>
                      <a:pt x="114" y="186"/>
                    </a:lnTo>
                    <a:lnTo>
                      <a:pt x="114" y="198"/>
                    </a:lnTo>
                    <a:lnTo>
                      <a:pt x="120" y="210"/>
                    </a:lnTo>
                    <a:lnTo>
                      <a:pt x="120" y="240"/>
                    </a:lnTo>
                    <a:lnTo>
                      <a:pt x="132" y="240"/>
                    </a:lnTo>
                    <a:lnTo>
                      <a:pt x="138" y="228"/>
                    </a:lnTo>
                    <a:lnTo>
                      <a:pt x="144" y="222"/>
                    </a:lnTo>
                    <a:lnTo>
                      <a:pt x="144" y="216"/>
                    </a:lnTo>
                    <a:lnTo>
                      <a:pt x="156" y="204"/>
                    </a:lnTo>
                    <a:lnTo>
                      <a:pt x="174" y="192"/>
                    </a:lnTo>
                    <a:lnTo>
                      <a:pt x="186" y="186"/>
                    </a:lnTo>
                    <a:lnTo>
                      <a:pt x="198" y="174"/>
                    </a:lnTo>
                    <a:lnTo>
                      <a:pt x="210" y="168"/>
                    </a:lnTo>
                    <a:lnTo>
                      <a:pt x="222" y="168"/>
                    </a:lnTo>
                    <a:lnTo>
                      <a:pt x="228" y="180"/>
                    </a:lnTo>
                    <a:lnTo>
                      <a:pt x="234" y="186"/>
                    </a:lnTo>
                    <a:lnTo>
                      <a:pt x="234" y="204"/>
                    </a:lnTo>
                    <a:lnTo>
                      <a:pt x="228" y="210"/>
                    </a:lnTo>
                    <a:lnTo>
                      <a:pt x="228" y="222"/>
                    </a:lnTo>
                    <a:lnTo>
                      <a:pt x="234" y="222"/>
                    </a:lnTo>
                    <a:lnTo>
                      <a:pt x="240" y="228"/>
                    </a:lnTo>
                    <a:lnTo>
                      <a:pt x="240" y="234"/>
                    </a:lnTo>
                    <a:lnTo>
                      <a:pt x="234" y="240"/>
                    </a:lnTo>
                    <a:lnTo>
                      <a:pt x="222" y="240"/>
                    </a:lnTo>
                    <a:lnTo>
                      <a:pt x="222" y="246"/>
                    </a:lnTo>
                    <a:lnTo>
                      <a:pt x="234" y="258"/>
                    </a:lnTo>
                    <a:lnTo>
                      <a:pt x="246" y="264"/>
                    </a:lnTo>
                    <a:lnTo>
                      <a:pt x="252" y="270"/>
                    </a:lnTo>
                    <a:lnTo>
                      <a:pt x="258" y="270"/>
                    </a:lnTo>
                    <a:lnTo>
                      <a:pt x="264" y="276"/>
                    </a:lnTo>
                    <a:lnTo>
                      <a:pt x="264" y="282"/>
                    </a:lnTo>
                    <a:lnTo>
                      <a:pt x="282" y="282"/>
                    </a:lnTo>
                    <a:lnTo>
                      <a:pt x="282" y="288"/>
                    </a:lnTo>
                    <a:lnTo>
                      <a:pt x="288" y="282"/>
                    </a:lnTo>
                    <a:lnTo>
                      <a:pt x="288" y="258"/>
                    </a:lnTo>
                    <a:lnTo>
                      <a:pt x="282" y="252"/>
                    </a:lnTo>
                    <a:lnTo>
                      <a:pt x="276" y="252"/>
                    </a:lnTo>
                    <a:lnTo>
                      <a:pt x="270" y="246"/>
                    </a:lnTo>
                    <a:lnTo>
                      <a:pt x="288" y="240"/>
                    </a:lnTo>
                    <a:lnTo>
                      <a:pt x="288" y="210"/>
                    </a:lnTo>
                    <a:lnTo>
                      <a:pt x="300" y="222"/>
                    </a:lnTo>
                    <a:lnTo>
                      <a:pt x="306" y="222"/>
                    </a:lnTo>
                    <a:lnTo>
                      <a:pt x="318" y="210"/>
                    </a:lnTo>
                    <a:lnTo>
                      <a:pt x="300" y="192"/>
                    </a:lnTo>
                    <a:lnTo>
                      <a:pt x="300" y="138"/>
                    </a:lnTo>
                    <a:lnTo>
                      <a:pt x="318" y="138"/>
                    </a:lnTo>
                    <a:lnTo>
                      <a:pt x="330" y="126"/>
                    </a:lnTo>
                    <a:lnTo>
                      <a:pt x="360" y="132"/>
                    </a:lnTo>
                    <a:lnTo>
                      <a:pt x="360" y="120"/>
                    </a:lnTo>
                    <a:lnTo>
                      <a:pt x="354" y="10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61" name="Armenia"/>
              <p:cNvSpPr>
                <a:spLocks/>
              </p:cNvSpPr>
              <p:nvPr/>
            </p:nvSpPr>
            <p:spPr bwMode="auto">
              <a:xfrm>
                <a:off x="3393" y="1458"/>
                <a:ext cx="57" cy="54"/>
              </a:xfrm>
              <a:custGeom>
                <a:avLst/>
                <a:gdLst>
                  <a:gd name="T0" fmla="*/ 2147483647 w 222"/>
                  <a:gd name="T1" fmla="*/ 2147483647 h 210"/>
                  <a:gd name="T2" fmla="*/ 2147483647 w 222"/>
                  <a:gd name="T3" fmla="*/ 2147483647 h 210"/>
                  <a:gd name="T4" fmla="*/ 2147483647 w 222"/>
                  <a:gd name="T5" fmla="*/ 2147483647 h 210"/>
                  <a:gd name="T6" fmla="*/ 2147483647 w 222"/>
                  <a:gd name="T7" fmla="*/ 2147483647 h 210"/>
                  <a:gd name="T8" fmla="*/ 2147483647 w 222"/>
                  <a:gd name="T9" fmla="*/ 2147483647 h 210"/>
                  <a:gd name="T10" fmla="*/ 2147483647 w 222"/>
                  <a:gd name="T11" fmla="*/ 2147483647 h 210"/>
                  <a:gd name="T12" fmla="*/ 2147483647 w 222"/>
                  <a:gd name="T13" fmla="*/ 2147483647 h 210"/>
                  <a:gd name="T14" fmla="*/ 2147483647 w 222"/>
                  <a:gd name="T15" fmla="*/ 2147483647 h 210"/>
                  <a:gd name="T16" fmla="*/ 2147483647 w 222"/>
                  <a:gd name="T17" fmla="*/ 2147483647 h 210"/>
                  <a:gd name="T18" fmla="*/ 2147483647 w 222"/>
                  <a:gd name="T19" fmla="*/ 2147483647 h 210"/>
                  <a:gd name="T20" fmla="*/ 2147483647 w 222"/>
                  <a:gd name="T21" fmla="*/ 2147483647 h 210"/>
                  <a:gd name="T22" fmla="*/ 2147483647 w 222"/>
                  <a:gd name="T23" fmla="*/ 2147483647 h 210"/>
                  <a:gd name="T24" fmla="*/ 2147483647 w 222"/>
                  <a:gd name="T25" fmla="*/ 2147483647 h 210"/>
                  <a:gd name="T26" fmla="*/ 2147483647 w 222"/>
                  <a:gd name="T27" fmla="*/ 2147483647 h 210"/>
                  <a:gd name="T28" fmla="*/ 2147483647 w 222"/>
                  <a:gd name="T29" fmla="*/ 2147483647 h 210"/>
                  <a:gd name="T30" fmla="*/ 2147483647 w 222"/>
                  <a:gd name="T31" fmla="*/ 2147483647 h 210"/>
                  <a:gd name="T32" fmla="*/ 2147483647 w 222"/>
                  <a:gd name="T33" fmla="*/ 2147483647 h 210"/>
                  <a:gd name="T34" fmla="*/ 2147483647 w 222"/>
                  <a:gd name="T35" fmla="*/ 2147483647 h 210"/>
                  <a:gd name="T36" fmla="*/ 2147483647 w 222"/>
                  <a:gd name="T37" fmla="*/ 2147483647 h 210"/>
                  <a:gd name="T38" fmla="*/ 2147483647 w 222"/>
                  <a:gd name="T39" fmla="*/ 0 h 210"/>
                  <a:gd name="T40" fmla="*/ 2147483647 w 222"/>
                  <a:gd name="T41" fmla="*/ 0 h 210"/>
                  <a:gd name="T42" fmla="*/ 2147483647 w 222"/>
                  <a:gd name="T43" fmla="*/ 2147483647 h 210"/>
                  <a:gd name="T44" fmla="*/ 2147483647 w 222"/>
                  <a:gd name="T45" fmla="*/ 2147483647 h 210"/>
                  <a:gd name="T46" fmla="*/ 2147483647 w 222"/>
                  <a:gd name="T47" fmla="*/ 2147483647 h 210"/>
                  <a:gd name="T48" fmla="*/ 0 w 222"/>
                  <a:gd name="T49" fmla="*/ 2147483647 h 210"/>
                  <a:gd name="T50" fmla="*/ 2147483647 w 222"/>
                  <a:gd name="T51" fmla="*/ 2147483647 h 210"/>
                  <a:gd name="T52" fmla="*/ 2147483647 w 222"/>
                  <a:gd name="T53" fmla="*/ 2147483647 h 210"/>
                  <a:gd name="T54" fmla="*/ 2147483647 w 222"/>
                  <a:gd name="T55" fmla="*/ 2147483647 h 210"/>
                  <a:gd name="T56" fmla="*/ 2147483647 w 222"/>
                  <a:gd name="T57" fmla="*/ 2147483647 h 210"/>
                  <a:gd name="T58" fmla="*/ 2147483647 w 222"/>
                  <a:gd name="T59" fmla="*/ 2147483647 h 210"/>
                  <a:gd name="T60" fmla="*/ 2147483647 w 222"/>
                  <a:gd name="T61" fmla="*/ 2147483647 h 210"/>
                  <a:gd name="T62" fmla="*/ 2147483647 w 222"/>
                  <a:gd name="T63" fmla="*/ 2147483647 h 210"/>
                  <a:gd name="T64" fmla="*/ 2147483647 w 222"/>
                  <a:gd name="T65" fmla="*/ 2147483647 h 210"/>
                  <a:gd name="T66" fmla="*/ 2147483647 w 222"/>
                  <a:gd name="T67" fmla="*/ 2147483647 h 210"/>
                  <a:gd name="T68" fmla="*/ 2147483647 w 222"/>
                  <a:gd name="T69" fmla="*/ 2147483647 h 210"/>
                  <a:gd name="T70" fmla="*/ 2147483647 w 222"/>
                  <a:gd name="T71" fmla="*/ 2147483647 h 210"/>
                  <a:gd name="T72" fmla="*/ 2147483647 w 222"/>
                  <a:gd name="T73" fmla="*/ 2147483647 h 210"/>
                  <a:gd name="T74" fmla="*/ 2147483647 w 222"/>
                  <a:gd name="T75" fmla="*/ 2147483647 h 210"/>
                  <a:gd name="T76" fmla="*/ 2147483647 w 222"/>
                  <a:gd name="T77" fmla="*/ 2147483647 h 210"/>
                  <a:gd name="T78" fmla="*/ 2147483647 w 222"/>
                  <a:gd name="T79" fmla="*/ 2147483647 h 210"/>
                  <a:gd name="T80" fmla="*/ 2147483647 w 222"/>
                  <a:gd name="T81" fmla="*/ 2147483647 h 210"/>
                  <a:gd name="T82" fmla="*/ 2147483647 w 222"/>
                  <a:gd name="T83" fmla="*/ 2147483647 h 210"/>
                  <a:gd name="T84" fmla="*/ 2147483647 w 222"/>
                  <a:gd name="T85" fmla="*/ 2147483647 h 210"/>
                  <a:gd name="T86" fmla="*/ 2147483647 w 222"/>
                  <a:gd name="T87" fmla="*/ 2147483647 h 210"/>
                  <a:gd name="T88" fmla="*/ 2147483647 w 222"/>
                  <a:gd name="T89" fmla="*/ 2147483647 h 210"/>
                  <a:gd name="T90" fmla="*/ 2147483647 w 222"/>
                  <a:gd name="T91" fmla="*/ 2147483647 h 210"/>
                  <a:gd name="T92" fmla="*/ 2147483647 w 222"/>
                  <a:gd name="T93" fmla="*/ 2147483647 h 210"/>
                  <a:gd name="T94" fmla="*/ 2147483647 w 222"/>
                  <a:gd name="T95" fmla="*/ 2147483647 h 210"/>
                  <a:gd name="T96" fmla="*/ 2147483647 w 222"/>
                  <a:gd name="T97" fmla="*/ 2147483647 h 210"/>
                  <a:gd name="T98" fmla="*/ 2147483647 w 222"/>
                  <a:gd name="T99" fmla="*/ 2147483647 h 210"/>
                  <a:gd name="T100" fmla="*/ 2147483647 w 222"/>
                  <a:gd name="T101" fmla="*/ 2147483647 h 210"/>
                  <a:gd name="T102" fmla="*/ 2147483647 w 222"/>
                  <a:gd name="T103" fmla="*/ 2147483647 h 210"/>
                  <a:gd name="T104" fmla="*/ 2147483647 w 222"/>
                  <a:gd name="T105" fmla="*/ 2147483647 h 210"/>
                  <a:gd name="T106" fmla="*/ 2147483647 w 222"/>
                  <a:gd name="T107" fmla="*/ 2147483647 h 2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2"/>
                  <a:gd name="T163" fmla="*/ 0 h 210"/>
                  <a:gd name="T164" fmla="*/ 222 w 222"/>
                  <a:gd name="T165" fmla="*/ 210 h 2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2" h="210">
                    <a:moveTo>
                      <a:pt x="222" y="168"/>
                    </a:moveTo>
                    <a:lnTo>
                      <a:pt x="216" y="156"/>
                    </a:lnTo>
                    <a:lnTo>
                      <a:pt x="216" y="144"/>
                    </a:lnTo>
                    <a:lnTo>
                      <a:pt x="186" y="138"/>
                    </a:lnTo>
                    <a:lnTo>
                      <a:pt x="174" y="120"/>
                    </a:lnTo>
                    <a:lnTo>
                      <a:pt x="144" y="108"/>
                    </a:lnTo>
                    <a:lnTo>
                      <a:pt x="156" y="108"/>
                    </a:lnTo>
                    <a:lnTo>
                      <a:pt x="174" y="90"/>
                    </a:lnTo>
                    <a:lnTo>
                      <a:pt x="174" y="84"/>
                    </a:lnTo>
                    <a:lnTo>
                      <a:pt x="168" y="78"/>
                    </a:lnTo>
                    <a:lnTo>
                      <a:pt x="144" y="66"/>
                    </a:lnTo>
                    <a:lnTo>
                      <a:pt x="138" y="60"/>
                    </a:lnTo>
                    <a:lnTo>
                      <a:pt x="132" y="60"/>
                    </a:lnTo>
                    <a:lnTo>
                      <a:pt x="138" y="54"/>
                    </a:lnTo>
                    <a:lnTo>
                      <a:pt x="138" y="30"/>
                    </a:lnTo>
                    <a:lnTo>
                      <a:pt x="132" y="24"/>
                    </a:lnTo>
                    <a:lnTo>
                      <a:pt x="114" y="24"/>
                    </a:lnTo>
                    <a:lnTo>
                      <a:pt x="114" y="12"/>
                    </a:lnTo>
                    <a:lnTo>
                      <a:pt x="102" y="6"/>
                    </a:lnTo>
                    <a:lnTo>
                      <a:pt x="96" y="0"/>
                    </a:lnTo>
                    <a:lnTo>
                      <a:pt x="84" y="0"/>
                    </a:lnTo>
                    <a:lnTo>
                      <a:pt x="84" y="18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90"/>
                    </a:lnTo>
                    <a:lnTo>
                      <a:pt x="24" y="102"/>
                    </a:lnTo>
                    <a:lnTo>
                      <a:pt x="30" y="108"/>
                    </a:lnTo>
                    <a:lnTo>
                      <a:pt x="42" y="114"/>
                    </a:lnTo>
                    <a:lnTo>
                      <a:pt x="54" y="114"/>
                    </a:lnTo>
                    <a:lnTo>
                      <a:pt x="66" y="108"/>
                    </a:lnTo>
                    <a:lnTo>
                      <a:pt x="72" y="108"/>
                    </a:lnTo>
                    <a:lnTo>
                      <a:pt x="72" y="114"/>
                    </a:lnTo>
                    <a:lnTo>
                      <a:pt x="78" y="120"/>
                    </a:lnTo>
                    <a:lnTo>
                      <a:pt x="78" y="132"/>
                    </a:lnTo>
                    <a:lnTo>
                      <a:pt x="84" y="144"/>
                    </a:lnTo>
                    <a:lnTo>
                      <a:pt x="84" y="150"/>
                    </a:lnTo>
                    <a:lnTo>
                      <a:pt x="90" y="156"/>
                    </a:lnTo>
                    <a:lnTo>
                      <a:pt x="108" y="132"/>
                    </a:lnTo>
                    <a:lnTo>
                      <a:pt x="126" y="132"/>
                    </a:lnTo>
                    <a:lnTo>
                      <a:pt x="138" y="144"/>
                    </a:lnTo>
                    <a:lnTo>
                      <a:pt x="174" y="144"/>
                    </a:lnTo>
                    <a:lnTo>
                      <a:pt x="174" y="156"/>
                    </a:lnTo>
                    <a:lnTo>
                      <a:pt x="180" y="162"/>
                    </a:lnTo>
                    <a:lnTo>
                      <a:pt x="180" y="174"/>
                    </a:lnTo>
                    <a:lnTo>
                      <a:pt x="186" y="186"/>
                    </a:lnTo>
                    <a:lnTo>
                      <a:pt x="186" y="198"/>
                    </a:lnTo>
                    <a:lnTo>
                      <a:pt x="192" y="204"/>
                    </a:lnTo>
                    <a:lnTo>
                      <a:pt x="192" y="210"/>
                    </a:lnTo>
                    <a:lnTo>
                      <a:pt x="222" y="210"/>
                    </a:lnTo>
                    <a:lnTo>
                      <a:pt x="222" y="16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  <p:sp>
            <p:nvSpPr>
              <p:cNvPr id="62" name="Afghanistan"/>
              <p:cNvSpPr>
                <a:spLocks/>
              </p:cNvSpPr>
              <p:nvPr/>
            </p:nvSpPr>
            <p:spPr bwMode="auto">
              <a:xfrm>
                <a:off x="3703" y="1516"/>
                <a:ext cx="232" cy="189"/>
              </a:xfrm>
              <a:custGeom>
                <a:avLst/>
                <a:gdLst>
                  <a:gd name="T0" fmla="*/ 2147483647 w 906"/>
                  <a:gd name="T1" fmla="*/ 2147483647 h 738"/>
                  <a:gd name="T2" fmla="*/ 2147483647 w 906"/>
                  <a:gd name="T3" fmla="*/ 2147483647 h 738"/>
                  <a:gd name="T4" fmla="*/ 2147483647 w 906"/>
                  <a:gd name="T5" fmla="*/ 2147483647 h 738"/>
                  <a:gd name="T6" fmla="*/ 2147483647 w 906"/>
                  <a:gd name="T7" fmla="*/ 2147483647 h 738"/>
                  <a:gd name="T8" fmla="*/ 2147483647 w 906"/>
                  <a:gd name="T9" fmla="*/ 2147483647 h 738"/>
                  <a:gd name="T10" fmla="*/ 2147483647 w 906"/>
                  <a:gd name="T11" fmla="*/ 0 h 738"/>
                  <a:gd name="T12" fmla="*/ 2147483647 w 906"/>
                  <a:gd name="T13" fmla="*/ 2147483647 h 738"/>
                  <a:gd name="T14" fmla="*/ 2147483647 w 906"/>
                  <a:gd name="T15" fmla="*/ 2147483647 h 738"/>
                  <a:gd name="T16" fmla="*/ 2147483647 w 906"/>
                  <a:gd name="T17" fmla="*/ 2147483647 h 738"/>
                  <a:gd name="T18" fmla="*/ 2147483647 w 906"/>
                  <a:gd name="T19" fmla="*/ 2147483647 h 738"/>
                  <a:gd name="T20" fmla="*/ 2147483647 w 906"/>
                  <a:gd name="T21" fmla="*/ 2147483647 h 738"/>
                  <a:gd name="T22" fmla="*/ 2147483647 w 906"/>
                  <a:gd name="T23" fmla="*/ 2147483647 h 738"/>
                  <a:gd name="T24" fmla="*/ 2147483647 w 906"/>
                  <a:gd name="T25" fmla="*/ 2147483647 h 738"/>
                  <a:gd name="T26" fmla="*/ 2147483647 w 906"/>
                  <a:gd name="T27" fmla="*/ 2147483647 h 738"/>
                  <a:gd name="T28" fmla="*/ 2147483647 w 906"/>
                  <a:gd name="T29" fmla="*/ 2147483647 h 738"/>
                  <a:gd name="T30" fmla="*/ 2147483647 w 906"/>
                  <a:gd name="T31" fmla="*/ 2147483647 h 738"/>
                  <a:gd name="T32" fmla="*/ 2147483647 w 906"/>
                  <a:gd name="T33" fmla="*/ 2147483647 h 738"/>
                  <a:gd name="T34" fmla="*/ 2147483647 w 906"/>
                  <a:gd name="T35" fmla="*/ 2147483647 h 738"/>
                  <a:gd name="T36" fmla="*/ 2147483647 w 906"/>
                  <a:gd name="T37" fmla="*/ 2147483647 h 738"/>
                  <a:gd name="T38" fmla="*/ 2147483647 w 906"/>
                  <a:gd name="T39" fmla="*/ 2147483647 h 738"/>
                  <a:gd name="T40" fmla="*/ 2147483647 w 906"/>
                  <a:gd name="T41" fmla="*/ 2147483647 h 738"/>
                  <a:gd name="T42" fmla="*/ 2147483647 w 906"/>
                  <a:gd name="T43" fmla="*/ 2147483647 h 738"/>
                  <a:gd name="T44" fmla="*/ 2147483647 w 906"/>
                  <a:gd name="T45" fmla="*/ 2147483647 h 738"/>
                  <a:gd name="T46" fmla="*/ 0 w 906"/>
                  <a:gd name="T47" fmla="*/ 2147483647 h 738"/>
                  <a:gd name="T48" fmla="*/ 2147483647 w 906"/>
                  <a:gd name="T49" fmla="*/ 2147483647 h 738"/>
                  <a:gd name="T50" fmla="*/ 2147483647 w 906"/>
                  <a:gd name="T51" fmla="*/ 2147483647 h 738"/>
                  <a:gd name="T52" fmla="*/ 2147483647 w 906"/>
                  <a:gd name="T53" fmla="*/ 2147483647 h 738"/>
                  <a:gd name="T54" fmla="*/ 2147483647 w 906"/>
                  <a:gd name="T55" fmla="*/ 2147483647 h 738"/>
                  <a:gd name="T56" fmla="*/ 2147483647 w 906"/>
                  <a:gd name="T57" fmla="*/ 2147483647 h 738"/>
                  <a:gd name="T58" fmla="*/ 2147483647 w 906"/>
                  <a:gd name="T59" fmla="*/ 2147483647 h 738"/>
                  <a:gd name="T60" fmla="*/ 2147483647 w 906"/>
                  <a:gd name="T61" fmla="*/ 2147483647 h 738"/>
                  <a:gd name="T62" fmla="*/ 2147483647 w 906"/>
                  <a:gd name="T63" fmla="*/ 2147483647 h 738"/>
                  <a:gd name="T64" fmla="*/ 2147483647 w 906"/>
                  <a:gd name="T65" fmla="*/ 2147483647 h 738"/>
                  <a:gd name="T66" fmla="*/ 2147483647 w 906"/>
                  <a:gd name="T67" fmla="*/ 2147483647 h 738"/>
                  <a:gd name="T68" fmla="*/ 2147483647 w 906"/>
                  <a:gd name="T69" fmla="*/ 2147483647 h 738"/>
                  <a:gd name="T70" fmla="*/ 2147483647 w 906"/>
                  <a:gd name="T71" fmla="*/ 2147483647 h 738"/>
                  <a:gd name="T72" fmla="*/ 2147483647 w 906"/>
                  <a:gd name="T73" fmla="*/ 2147483647 h 738"/>
                  <a:gd name="T74" fmla="*/ 2147483647 w 906"/>
                  <a:gd name="T75" fmla="*/ 2147483647 h 738"/>
                  <a:gd name="T76" fmla="*/ 2147483647 w 906"/>
                  <a:gd name="T77" fmla="*/ 2147483647 h 738"/>
                  <a:gd name="T78" fmla="*/ 2147483647 w 906"/>
                  <a:gd name="T79" fmla="*/ 2147483647 h 738"/>
                  <a:gd name="T80" fmla="*/ 2147483647 w 906"/>
                  <a:gd name="T81" fmla="*/ 2147483647 h 738"/>
                  <a:gd name="T82" fmla="*/ 2147483647 w 906"/>
                  <a:gd name="T83" fmla="*/ 2147483647 h 738"/>
                  <a:gd name="T84" fmla="*/ 2147483647 w 906"/>
                  <a:gd name="T85" fmla="*/ 2147483647 h 738"/>
                  <a:gd name="T86" fmla="*/ 2147483647 w 906"/>
                  <a:gd name="T87" fmla="*/ 2147483647 h 738"/>
                  <a:gd name="T88" fmla="*/ 2147483647 w 906"/>
                  <a:gd name="T89" fmla="*/ 2147483647 h 738"/>
                  <a:gd name="T90" fmla="*/ 2147483647 w 906"/>
                  <a:gd name="T91" fmla="*/ 2147483647 h 738"/>
                  <a:gd name="T92" fmla="*/ 2147483647 w 906"/>
                  <a:gd name="T93" fmla="*/ 2147483647 h 738"/>
                  <a:gd name="T94" fmla="*/ 2147483647 w 906"/>
                  <a:gd name="T95" fmla="*/ 2147483647 h 738"/>
                  <a:gd name="T96" fmla="*/ 2147483647 w 906"/>
                  <a:gd name="T97" fmla="*/ 2147483647 h 738"/>
                  <a:gd name="T98" fmla="*/ 2147483647 w 906"/>
                  <a:gd name="T99" fmla="*/ 2147483647 h 738"/>
                  <a:gd name="T100" fmla="*/ 2147483647 w 906"/>
                  <a:gd name="T101" fmla="*/ 2147483647 h 738"/>
                  <a:gd name="T102" fmla="*/ 2147483647 w 906"/>
                  <a:gd name="T103" fmla="*/ 2147483647 h 738"/>
                  <a:gd name="T104" fmla="*/ 2147483647 w 906"/>
                  <a:gd name="T105" fmla="*/ 2147483647 h 738"/>
                  <a:gd name="T106" fmla="*/ 2147483647 w 906"/>
                  <a:gd name="T107" fmla="*/ 2147483647 h 738"/>
                  <a:gd name="T108" fmla="*/ 2147483647 w 906"/>
                  <a:gd name="T109" fmla="*/ 2147483647 h 7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06"/>
                  <a:gd name="T166" fmla="*/ 0 h 738"/>
                  <a:gd name="T167" fmla="*/ 906 w 906"/>
                  <a:gd name="T168" fmla="*/ 738 h 73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06" h="738">
                    <a:moveTo>
                      <a:pt x="894" y="108"/>
                    </a:moveTo>
                    <a:lnTo>
                      <a:pt x="894" y="96"/>
                    </a:lnTo>
                    <a:lnTo>
                      <a:pt x="906" y="96"/>
                    </a:lnTo>
                    <a:lnTo>
                      <a:pt x="900" y="90"/>
                    </a:lnTo>
                    <a:lnTo>
                      <a:pt x="876" y="90"/>
                    </a:lnTo>
                    <a:lnTo>
                      <a:pt x="840" y="102"/>
                    </a:lnTo>
                    <a:lnTo>
                      <a:pt x="840" y="84"/>
                    </a:lnTo>
                    <a:lnTo>
                      <a:pt x="816" y="84"/>
                    </a:lnTo>
                    <a:lnTo>
                      <a:pt x="792" y="96"/>
                    </a:lnTo>
                    <a:lnTo>
                      <a:pt x="786" y="102"/>
                    </a:lnTo>
                    <a:lnTo>
                      <a:pt x="780" y="114"/>
                    </a:lnTo>
                    <a:lnTo>
                      <a:pt x="774" y="120"/>
                    </a:lnTo>
                    <a:lnTo>
                      <a:pt x="756" y="120"/>
                    </a:lnTo>
                    <a:lnTo>
                      <a:pt x="750" y="126"/>
                    </a:lnTo>
                    <a:lnTo>
                      <a:pt x="744" y="138"/>
                    </a:lnTo>
                    <a:lnTo>
                      <a:pt x="732" y="144"/>
                    </a:lnTo>
                    <a:lnTo>
                      <a:pt x="726" y="150"/>
                    </a:lnTo>
                    <a:lnTo>
                      <a:pt x="720" y="150"/>
                    </a:lnTo>
                    <a:lnTo>
                      <a:pt x="690" y="120"/>
                    </a:lnTo>
                    <a:lnTo>
                      <a:pt x="690" y="114"/>
                    </a:lnTo>
                    <a:lnTo>
                      <a:pt x="678" y="48"/>
                    </a:lnTo>
                    <a:lnTo>
                      <a:pt x="660" y="48"/>
                    </a:lnTo>
                    <a:lnTo>
                      <a:pt x="660" y="18"/>
                    </a:lnTo>
                    <a:lnTo>
                      <a:pt x="642" y="0"/>
                    </a:lnTo>
                    <a:lnTo>
                      <a:pt x="624" y="0"/>
                    </a:lnTo>
                    <a:lnTo>
                      <a:pt x="618" y="6"/>
                    </a:lnTo>
                    <a:lnTo>
                      <a:pt x="618" y="30"/>
                    </a:lnTo>
                    <a:lnTo>
                      <a:pt x="612" y="36"/>
                    </a:lnTo>
                    <a:lnTo>
                      <a:pt x="606" y="36"/>
                    </a:lnTo>
                    <a:lnTo>
                      <a:pt x="594" y="48"/>
                    </a:lnTo>
                    <a:lnTo>
                      <a:pt x="594" y="54"/>
                    </a:lnTo>
                    <a:lnTo>
                      <a:pt x="600" y="60"/>
                    </a:lnTo>
                    <a:lnTo>
                      <a:pt x="606" y="60"/>
                    </a:lnTo>
                    <a:lnTo>
                      <a:pt x="600" y="84"/>
                    </a:lnTo>
                    <a:lnTo>
                      <a:pt x="588" y="72"/>
                    </a:lnTo>
                    <a:lnTo>
                      <a:pt x="570" y="72"/>
                    </a:lnTo>
                    <a:lnTo>
                      <a:pt x="558" y="78"/>
                    </a:lnTo>
                    <a:lnTo>
                      <a:pt x="546" y="90"/>
                    </a:lnTo>
                    <a:lnTo>
                      <a:pt x="546" y="120"/>
                    </a:lnTo>
                    <a:lnTo>
                      <a:pt x="540" y="120"/>
                    </a:lnTo>
                    <a:lnTo>
                      <a:pt x="534" y="114"/>
                    </a:lnTo>
                    <a:lnTo>
                      <a:pt x="528" y="102"/>
                    </a:lnTo>
                    <a:lnTo>
                      <a:pt x="522" y="96"/>
                    </a:lnTo>
                    <a:lnTo>
                      <a:pt x="510" y="96"/>
                    </a:lnTo>
                    <a:lnTo>
                      <a:pt x="504" y="102"/>
                    </a:lnTo>
                    <a:lnTo>
                      <a:pt x="492" y="108"/>
                    </a:lnTo>
                    <a:lnTo>
                      <a:pt x="474" y="126"/>
                    </a:lnTo>
                    <a:lnTo>
                      <a:pt x="468" y="126"/>
                    </a:lnTo>
                    <a:lnTo>
                      <a:pt x="456" y="114"/>
                    </a:lnTo>
                    <a:lnTo>
                      <a:pt x="444" y="108"/>
                    </a:lnTo>
                    <a:lnTo>
                      <a:pt x="438" y="102"/>
                    </a:lnTo>
                    <a:lnTo>
                      <a:pt x="426" y="102"/>
                    </a:lnTo>
                    <a:lnTo>
                      <a:pt x="414" y="108"/>
                    </a:lnTo>
                    <a:lnTo>
                      <a:pt x="396" y="84"/>
                    </a:lnTo>
                    <a:lnTo>
                      <a:pt x="384" y="96"/>
                    </a:lnTo>
                    <a:lnTo>
                      <a:pt x="342" y="96"/>
                    </a:lnTo>
                    <a:lnTo>
                      <a:pt x="330" y="90"/>
                    </a:lnTo>
                    <a:lnTo>
                      <a:pt x="324" y="84"/>
                    </a:lnTo>
                    <a:lnTo>
                      <a:pt x="312" y="78"/>
                    </a:lnTo>
                    <a:lnTo>
                      <a:pt x="300" y="78"/>
                    </a:lnTo>
                    <a:lnTo>
                      <a:pt x="300" y="102"/>
                    </a:lnTo>
                    <a:lnTo>
                      <a:pt x="264" y="102"/>
                    </a:lnTo>
                    <a:lnTo>
                      <a:pt x="252" y="108"/>
                    </a:lnTo>
                    <a:lnTo>
                      <a:pt x="246" y="120"/>
                    </a:lnTo>
                    <a:lnTo>
                      <a:pt x="246" y="180"/>
                    </a:lnTo>
                    <a:lnTo>
                      <a:pt x="234" y="180"/>
                    </a:lnTo>
                    <a:lnTo>
                      <a:pt x="222" y="186"/>
                    </a:lnTo>
                    <a:lnTo>
                      <a:pt x="216" y="198"/>
                    </a:lnTo>
                    <a:lnTo>
                      <a:pt x="180" y="216"/>
                    </a:lnTo>
                    <a:lnTo>
                      <a:pt x="168" y="216"/>
                    </a:lnTo>
                    <a:lnTo>
                      <a:pt x="168" y="228"/>
                    </a:lnTo>
                    <a:lnTo>
                      <a:pt x="156" y="252"/>
                    </a:lnTo>
                    <a:lnTo>
                      <a:pt x="150" y="258"/>
                    </a:lnTo>
                    <a:lnTo>
                      <a:pt x="138" y="264"/>
                    </a:lnTo>
                    <a:lnTo>
                      <a:pt x="114" y="264"/>
                    </a:lnTo>
                    <a:lnTo>
                      <a:pt x="90" y="240"/>
                    </a:lnTo>
                    <a:lnTo>
                      <a:pt x="84" y="240"/>
                    </a:lnTo>
                    <a:lnTo>
                      <a:pt x="78" y="246"/>
                    </a:lnTo>
                    <a:lnTo>
                      <a:pt x="66" y="246"/>
                    </a:lnTo>
                    <a:lnTo>
                      <a:pt x="60" y="240"/>
                    </a:lnTo>
                    <a:lnTo>
                      <a:pt x="48" y="240"/>
                    </a:lnTo>
                    <a:lnTo>
                      <a:pt x="42" y="234"/>
                    </a:lnTo>
                    <a:lnTo>
                      <a:pt x="36" y="240"/>
                    </a:lnTo>
                    <a:lnTo>
                      <a:pt x="30" y="252"/>
                    </a:lnTo>
                    <a:lnTo>
                      <a:pt x="30" y="258"/>
                    </a:lnTo>
                    <a:lnTo>
                      <a:pt x="36" y="270"/>
                    </a:lnTo>
                    <a:lnTo>
                      <a:pt x="36" y="294"/>
                    </a:lnTo>
                    <a:lnTo>
                      <a:pt x="42" y="300"/>
                    </a:lnTo>
                    <a:lnTo>
                      <a:pt x="42" y="306"/>
                    </a:lnTo>
                    <a:lnTo>
                      <a:pt x="18" y="312"/>
                    </a:lnTo>
                    <a:lnTo>
                      <a:pt x="30" y="330"/>
                    </a:lnTo>
                    <a:lnTo>
                      <a:pt x="24" y="330"/>
                    </a:lnTo>
                    <a:lnTo>
                      <a:pt x="18" y="336"/>
                    </a:lnTo>
                    <a:lnTo>
                      <a:pt x="6" y="342"/>
                    </a:lnTo>
                    <a:lnTo>
                      <a:pt x="0" y="348"/>
                    </a:lnTo>
                    <a:lnTo>
                      <a:pt x="0" y="354"/>
                    </a:lnTo>
                    <a:lnTo>
                      <a:pt x="12" y="366"/>
                    </a:lnTo>
                    <a:lnTo>
                      <a:pt x="12" y="396"/>
                    </a:lnTo>
                    <a:lnTo>
                      <a:pt x="36" y="396"/>
                    </a:lnTo>
                    <a:lnTo>
                      <a:pt x="42" y="402"/>
                    </a:lnTo>
                    <a:lnTo>
                      <a:pt x="42" y="408"/>
                    </a:lnTo>
                    <a:lnTo>
                      <a:pt x="24" y="426"/>
                    </a:lnTo>
                    <a:lnTo>
                      <a:pt x="18" y="438"/>
                    </a:lnTo>
                    <a:lnTo>
                      <a:pt x="30" y="462"/>
                    </a:lnTo>
                    <a:lnTo>
                      <a:pt x="42" y="480"/>
                    </a:lnTo>
                    <a:lnTo>
                      <a:pt x="54" y="504"/>
                    </a:lnTo>
                    <a:lnTo>
                      <a:pt x="60" y="510"/>
                    </a:lnTo>
                    <a:lnTo>
                      <a:pt x="60" y="564"/>
                    </a:lnTo>
                    <a:lnTo>
                      <a:pt x="66" y="570"/>
                    </a:lnTo>
                    <a:lnTo>
                      <a:pt x="72" y="570"/>
                    </a:lnTo>
                    <a:lnTo>
                      <a:pt x="84" y="576"/>
                    </a:lnTo>
                    <a:lnTo>
                      <a:pt x="120" y="576"/>
                    </a:lnTo>
                    <a:lnTo>
                      <a:pt x="126" y="582"/>
                    </a:lnTo>
                    <a:lnTo>
                      <a:pt x="138" y="606"/>
                    </a:lnTo>
                    <a:lnTo>
                      <a:pt x="114" y="654"/>
                    </a:lnTo>
                    <a:lnTo>
                      <a:pt x="108" y="660"/>
                    </a:lnTo>
                    <a:lnTo>
                      <a:pt x="102" y="672"/>
                    </a:lnTo>
                    <a:lnTo>
                      <a:pt x="84" y="690"/>
                    </a:lnTo>
                    <a:lnTo>
                      <a:pt x="84" y="702"/>
                    </a:lnTo>
                    <a:lnTo>
                      <a:pt x="120" y="702"/>
                    </a:lnTo>
                    <a:lnTo>
                      <a:pt x="132" y="708"/>
                    </a:lnTo>
                    <a:lnTo>
                      <a:pt x="150" y="720"/>
                    </a:lnTo>
                    <a:lnTo>
                      <a:pt x="168" y="726"/>
                    </a:lnTo>
                    <a:lnTo>
                      <a:pt x="192" y="738"/>
                    </a:lnTo>
                    <a:lnTo>
                      <a:pt x="210" y="738"/>
                    </a:lnTo>
                    <a:lnTo>
                      <a:pt x="228" y="732"/>
                    </a:lnTo>
                    <a:lnTo>
                      <a:pt x="234" y="732"/>
                    </a:lnTo>
                    <a:lnTo>
                      <a:pt x="240" y="726"/>
                    </a:lnTo>
                    <a:lnTo>
                      <a:pt x="294" y="726"/>
                    </a:lnTo>
                    <a:lnTo>
                      <a:pt x="294" y="732"/>
                    </a:lnTo>
                    <a:lnTo>
                      <a:pt x="318" y="732"/>
                    </a:lnTo>
                    <a:lnTo>
                      <a:pt x="324" y="726"/>
                    </a:lnTo>
                    <a:lnTo>
                      <a:pt x="348" y="726"/>
                    </a:lnTo>
                    <a:lnTo>
                      <a:pt x="366" y="720"/>
                    </a:lnTo>
                    <a:lnTo>
                      <a:pt x="396" y="720"/>
                    </a:lnTo>
                    <a:lnTo>
                      <a:pt x="444" y="696"/>
                    </a:lnTo>
                    <a:lnTo>
                      <a:pt x="450" y="696"/>
                    </a:lnTo>
                    <a:lnTo>
                      <a:pt x="456" y="690"/>
                    </a:lnTo>
                    <a:lnTo>
                      <a:pt x="456" y="660"/>
                    </a:lnTo>
                    <a:lnTo>
                      <a:pt x="450" y="654"/>
                    </a:lnTo>
                    <a:lnTo>
                      <a:pt x="450" y="636"/>
                    </a:lnTo>
                    <a:lnTo>
                      <a:pt x="444" y="624"/>
                    </a:lnTo>
                    <a:lnTo>
                      <a:pt x="444" y="606"/>
                    </a:lnTo>
                    <a:lnTo>
                      <a:pt x="450" y="594"/>
                    </a:lnTo>
                    <a:lnTo>
                      <a:pt x="462" y="588"/>
                    </a:lnTo>
                    <a:lnTo>
                      <a:pt x="468" y="576"/>
                    </a:lnTo>
                    <a:lnTo>
                      <a:pt x="486" y="576"/>
                    </a:lnTo>
                    <a:lnTo>
                      <a:pt x="486" y="588"/>
                    </a:lnTo>
                    <a:lnTo>
                      <a:pt x="528" y="588"/>
                    </a:lnTo>
                    <a:lnTo>
                      <a:pt x="534" y="582"/>
                    </a:lnTo>
                    <a:lnTo>
                      <a:pt x="534" y="576"/>
                    </a:lnTo>
                    <a:lnTo>
                      <a:pt x="528" y="570"/>
                    </a:lnTo>
                    <a:lnTo>
                      <a:pt x="522" y="570"/>
                    </a:lnTo>
                    <a:lnTo>
                      <a:pt x="522" y="564"/>
                    </a:lnTo>
                    <a:lnTo>
                      <a:pt x="528" y="558"/>
                    </a:lnTo>
                    <a:lnTo>
                      <a:pt x="534" y="558"/>
                    </a:lnTo>
                    <a:lnTo>
                      <a:pt x="546" y="552"/>
                    </a:lnTo>
                    <a:lnTo>
                      <a:pt x="552" y="546"/>
                    </a:lnTo>
                    <a:lnTo>
                      <a:pt x="564" y="540"/>
                    </a:lnTo>
                    <a:lnTo>
                      <a:pt x="594" y="540"/>
                    </a:lnTo>
                    <a:lnTo>
                      <a:pt x="594" y="552"/>
                    </a:lnTo>
                    <a:lnTo>
                      <a:pt x="600" y="558"/>
                    </a:lnTo>
                    <a:lnTo>
                      <a:pt x="612" y="558"/>
                    </a:lnTo>
                    <a:lnTo>
                      <a:pt x="624" y="552"/>
                    </a:lnTo>
                    <a:lnTo>
                      <a:pt x="630" y="540"/>
                    </a:lnTo>
                    <a:lnTo>
                      <a:pt x="636" y="534"/>
                    </a:lnTo>
                    <a:lnTo>
                      <a:pt x="636" y="528"/>
                    </a:lnTo>
                    <a:lnTo>
                      <a:pt x="630" y="522"/>
                    </a:lnTo>
                    <a:lnTo>
                      <a:pt x="630" y="510"/>
                    </a:lnTo>
                    <a:lnTo>
                      <a:pt x="624" y="498"/>
                    </a:lnTo>
                    <a:lnTo>
                      <a:pt x="624" y="480"/>
                    </a:lnTo>
                    <a:lnTo>
                      <a:pt x="630" y="474"/>
                    </a:lnTo>
                    <a:lnTo>
                      <a:pt x="636" y="474"/>
                    </a:lnTo>
                    <a:lnTo>
                      <a:pt x="636" y="438"/>
                    </a:lnTo>
                    <a:lnTo>
                      <a:pt x="642" y="432"/>
                    </a:lnTo>
                    <a:lnTo>
                      <a:pt x="660" y="432"/>
                    </a:lnTo>
                    <a:lnTo>
                      <a:pt x="690" y="414"/>
                    </a:lnTo>
                    <a:lnTo>
                      <a:pt x="684" y="414"/>
                    </a:lnTo>
                    <a:lnTo>
                      <a:pt x="672" y="408"/>
                    </a:lnTo>
                    <a:lnTo>
                      <a:pt x="672" y="402"/>
                    </a:lnTo>
                    <a:lnTo>
                      <a:pt x="666" y="396"/>
                    </a:lnTo>
                    <a:lnTo>
                      <a:pt x="666" y="390"/>
                    </a:lnTo>
                    <a:lnTo>
                      <a:pt x="654" y="384"/>
                    </a:lnTo>
                    <a:lnTo>
                      <a:pt x="642" y="372"/>
                    </a:lnTo>
                    <a:lnTo>
                      <a:pt x="642" y="360"/>
                    </a:lnTo>
                    <a:lnTo>
                      <a:pt x="660" y="360"/>
                    </a:lnTo>
                    <a:lnTo>
                      <a:pt x="666" y="366"/>
                    </a:lnTo>
                    <a:lnTo>
                      <a:pt x="684" y="372"/>
                    </a:lnTo>
                    <a:lnTo>
                      <a:pt x="690" y="372"/>
                    </a:lnTo>
                    <a:lnTo>
                      <a:pt x="696" y="366"/>
                    </a:lnTo>
                    <a:lnTo>
                      <a:pt x="714" y="366"/>
                    </a:lnTo>
                    <a:lnTo>
                      <a:pt x="714" y="336"/>
                    </a:lnTo>
                    <a:lnTo>
                      <a:pt x="708" y="330"/>
                    </a:lnTo>
                    <a:lnTo>
                      <a:pt x="708" y="318"/>
                    </a:lnTo>
                    <a:lnTo>
                      <a:pt x="714" y="306"/>
                    </a:lnTo>
                    <a:lnTo>
                      <a:pt x="738" y="282"/>
                    </a:lnTo>
                    <a:lnTo>
                      <a:pt x="738" y="276"/>
                    </a:lnTo>
                    <a:lnTo>
                      <a:pt x="732" y="264"/>
                    </a:lnTo>
                    <a:lnTo>
                      <a:pt x="726" y="258"/>
                    </a:lnTo>
                    <a:lnTo>
                      <a:pt x="726" y="228"/>
                    </a:lnTo>
                    <a:lnTo>
                      <a:pt x="696" y="198"/>
                    </a:lnTo>
                    <a:lnTo>
                      <a:pt x="696" y="192"/>
                    </a:lnTo>
                    <a:lnTo>
                      <a:pt x="702" y="186"/>
                    </a:lnTo>
                    <a:lnTo>
                      <a:pt x="708" y="174"/>
                    </a:lnTo>
                    <a:lnTo>
                      <a:pt x="714" y="168"/>
                    </a:lnTo>
                    <a:lnTo>
                      <a:pt x="738" y="156"/>
                    </a:lnTo>
                    <a:lnTo>
                      <a:pt x="744" y="150"/>
                    </a:lnTo>
                    <a:lnTo>
                      <a:pt x="768" y="138"/>
                    </a:lnTo>
                    <a:lnTo>
                      <a:pt x="774" y="138"/>
                    </a:lnTo>
                    <a:lnTo>
                      <a:pt x="780" y="132"/>
                    </a:lnTo>
                    <a:lnTo>
                      <a:pt x="822" y="132"/>
                    </a:lnTo>
                    <a:lnTo>
                      <a:pt x="828" y="126"/>
                    </a:lnTo>
                    <a:lnTo>
                      <a:pt x="852" y="126"/>
                    </a:lnTo>
                    <a:lnTo>
                      <a:pt x="864" y="132"/>
                    </a:lnTo>
                    <a:lnTo>
                      <a:pt x="876" y="132"/>
                    </a:lnTo>
                    <a:lnTo>
                      <a:pt x="882" y="126"/>
                    </a:lnTo>
                    <a:lnTo>
                      <a:pt x="894" y="126"/>
                    </a:lnTo>
                    <a:lnTo>
                      <a:pt x="900" y="120"/>
                    </a:lnTo>
                    <a:lnTo>
                      <a:pt x="894" y="114"/>
                    </a:lnTo>
                    <a:lnTo>
                      <a:pt x="894" y="108"/>
                    </a:lnTo>
                    <a:close/>
                  </a:path>
                </a:pathLst>
              </a:custGeom>
              <a:grpFill/>
              <a:ln w="317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s-CO" altLang="es-CO" sz="1800" noProof="1">
                  <a:latin typeface="Calibri" pitchFamily="34" charset="0"/>
                </a:endParaRPr>
              </a:p>
            </p:txBody>
          </p:sp>
        </p:grpSp>
      </p:grpSp>
      <p:sp>
        <p:nvSpPr>
          <p:cNvPr id="6" name="Title 1"/>
          <p:cNvSpPr txBox="1">
            <a:spLocks/>
          </p:cNvSpPr>
          <p:nvPr/>
        </p:nvSpPr>
        <p:spPr>
          <a:xfrm>
            <a:off x="35387" y="275480"/>
            <a:ext cx="7416933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342900" indent="-342900" algn="l">
              <a:spcBef>
                <a:spcPct val="20000"/>
              </a:spcBef>
              <a:defRPr/>
            </a:pPr>
            <a:r>
              <a:rPr lang="es-CO" sz="2400" b="1" dirty="0" smtClean="0">
                <a:solidFill>
                  <a:schemeClr val="bg1"/>
                </a:solidFill>
                <a:latin typeface="HelveticaNeueLT Std Cn" pitchFamily="34" charset="0"/>
              </a:rPr>
              <a:t>Comercio internacional </a:t>
            </a:r>
            <a:endParaRPr lang="es-CO" sz="2400" b="1" dirty="0">
              <a:solidFill>
                <a:schemeClr val="bg1"/>
              </a:solidFill>
              <a:latin typeface="HelveticaNeueLT Std Cn" pitchFamily="34" charset="0"/>
              <a:ea typeface="+mn-ea"/>
              <a:cs typeface="+mn-cs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7008196" y="1139105"/>
            <a:ext cx="1957015" cy="1093266"/>
          </a:xfrm>
          <a:prstGeom prst="roundRect">
            <a:avLst/>
          </a:prstGeom>
          <a:solidFill>
            <a:srgbClr val="E49902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s-CO" sz="1200" b="1" dirty="0" smtClean="0">
                <a:solidFill>
                  <a:schemeClr val="accent3"/>
                </a:solidFill>
                <a:latin typeface="Helvetica" pitchFamily="34" charset="0"/>
                <a:cs typeface="Helvetica" pitchFamily="34" charset="0"/>
              </a:rPr>
              <a:t>Canadá es el 11</a:t>
            </a:r>
            <a:r>
              <a:rPr lang="es-CO" sz="1200" b="1" u="sng" spc="-100" baseline="30000" dirty="0" smtClean="0">
                <a:solidFill>
                  <a:schemeClr val="accent3"/>
                </a:solidFill>
                <a:latin typeface="Helvetica" pitchFamily="34" charset="0"/>
                <a:cs typeface="Helvetica" pitchFamily="34" charset="0"/>
              </a:rPr>
              <a:t>o</a:t>
            </a:r>
            <a:r>
              <a:rPr lang="es-CO" sz="1200" b="1" dirty="0" smtClean="0">
                <a:solidFill>
                  <a:schemeClr val="accent3"/>
                </a:solidFill>
                <a:latin typeface="Helvetica" pitchFamily="34" charset="0"/>
                <a:cs typeface="Helvetica" pitchFamily="34" charset="0"/>
              </a:rPr>
              <a:t> importador más grande en el mundo</a:t>
            </a:r>
            <a:endParaRPr lang="es-CO" sz="1200" dirty="0">
              <a:solidFill>
                <a:schemeClr val="accent3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9" name="Rectangle 4"/>
          <p:cNvSpPr txBox="1">
            <a:spLocks noChangeArrowheads="1"/>
          </p:cNvSpPr>
          <p:nvPr/>
        </p:nvSpPr>
        <p:spPr bwMode="auto">
          <a:xfrm>
            <a:off x="188787" y="4411396"/>
            <a:ext cx="8775701" cy="506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spcBef>
                <a:spcPts val="0"/>
              </a:spcBef>
              <a:buFontTx/>
              <a:buBlip>
                <a:blip r:embed="rId3"/>
              </a:buBlip>
            </a:pPr>
            <a:r>
              <a:rPr lang="es-CO" sz="1400" kern="0" dirty="0" smtClean="0">
                <a:solidFill>
                  <a:sysClr val="windowText" lastClr="000000"/>
                </a:solidFill>
                <a:latin typeface="HelveticaNeueLT Std Cn" pitchFamily="34" charset="0"/>
              </a:rPr>
              <a:t>El intercambio comercial entre Estados Unidos y Canadá es el más grande del mundo entre dos países; más de US$1,500 M/día de intercambio comercial.</a:t>
            </a:r>
          </a:p>
          <a:p>
            <a:pPr marL="898525" lvl="1" indent="-441325" algn="just">
              <a:spcBef>
                <a:spcPts val="0"/>
              </a:spcBef>
              <a:buFont typeface="Wingdings" pitchFamily="2" charset="2"/>
              <a:buChar char="ü"/>
            </a:pPr>
            <a:r>
              <a:rPr lang="es-CO" sz="1400" b="1" kern="0" dirty="0" smtClean="0">
                <a:solidFill>
                  <a:sysClr val="windowText" lastClr="000000"/>
                </a:solidFill>
                <a:latin typeface="HelveticaNeueLT Std Cn"/>
              </a:rPr>
              <a:t>50.60% de las importaciones provienen de EE.UU</a:t>
            </a:r>
          </a:p>
          <a:p>
            <a:pPr marL="898525" lvl="1" indent="-441325" algn="just">
              <a:spcBef>
                <a:spcPts val="0"/>
              </a:spcBef>
              <a:buFont typeface="Wingdings" pitchFamily="2" charset="2"/>
              <a:buChar char="ü"/>
            </a:pPr>
            <a:r>
              <a:rPr lang="es-CO" sz="1400" b="1" kern="0" dirty="0" smtClean="0">
                <a:solidFill>
                  <a:sysClr val="windowText" lastClr="000000"/>
                </a:solidFill>
                <a:latin typeface="HelveticaNeueLT Std Cn"/>
              </a:rPr>
              <a:t>74.54% de las exportaciones van a  EE.UU</a:t>
            </a:r>
            <a:endParaRPr lang="es-CO" sz="1400" kern="0" dirty="0" smtClean="0">
              <a:solidFill>
                <a:sysClr val="windowText" lastClr="000000"/>
              </a:solidFill>
              <a:latin typeface="HelveticaNeueLT Std Cn" pitchFamily="34" charset="0"/>
            </a:endParaRPr>
          </a:p>
          <a:p>
            <a:pPr algn="just">
              <a:spcBef>
                <a:spcPts val="0"/>
              </a:spcBef>
              <a:buFontTx/>
              <a:buBlip>
                <a:blip r:embed="rId3"/>
              </a:buBlip>
            </a:pPr>
            <a:r>
              <a:rPr lang="es-CO" sz="1400" kern="0" dirty="0" smtClean="0">
                <a:solidFill>
                  <a:sysClr val="windowText" lastClr="000000"/>
                </a:solidFill>
                <a:latin typeface="HelveticaNeueLT Std Cn"/>
              </a:rPr>
              <a:t>Las importaciones provenientes de Asia se han incrementado en la ultima década, siendo China el mayor protagonista de ese crecimiento, con participaciones entorno al 11%.</a:t>
            </a:r>
          </a:p>
          <a:p>
            <a:pPr algn="just">
              <a:buFontTx/>
              <a:buBlip>
                <a:blip r:embed="rId3"/>
              </a:buBlip>
            </a:pPr>
            <a:r>
              <a:rPr lang="es-CO" sz="1400" kern="0" dirty="0" smtClean="0">
                <a:solidFill>
                  <a:sysClr val="windowText" lastClr="000000"/>
                </a:solidFill>
                <a:latin typeface="HelveticaNeueLT Std Cn"/>
              </a:rPr>
              <a:t>Estados Unidos, China, México y Japón, en su orden,  son los principales socios comerciales de Canadá.  </a:t>
            </a:r>
          </a:p>
          <a:p>
            <a:pPr algn="just">
              <a:spcBef>
                <a:spcPts val="0"/>
              </a:spcBef>
              <a:buFontTx/>
              <a:buBlip>
                <a:blip r:embed="rId3"/>
              </a:buBlip>
            </a:pPr>
            <a:r>
              <a:rPr lang="es-CO" sz="1400" kern="0" dirty="0" smtClean="0">
                <a:solidFill>
                  <a:sysClr val="windowText" lastClr="000000"/>
                </a:solidFill>
                <a:latin typeface="HelveticaNeueLT Std Cn"/>
              </a:rPr>
              <a:t>El comercio con Latinoamérica representa el 3.51% del total exportado por Canadá y el 9.56% del total importado</a:t>
            </a:r>
          </a:p>
          <a:p>
            <a:pPr algn="just">
              <a:spcBef>
                <a:spcPts val="0"/>
              </a:spcBef>
              <a:buFontTx/>
              <a:buBlip>
                <a:blip r:embed="rId3"/>
              </a:buBlip>
            </a:pPr>
            <a:endParaRPr lang="es-CO" sz="1400" kern="0" dirty="0" smtClean="0">
              <a:solidFill>
                <a:sysClr val="windowText" lastClr="000000"/>
              </a:solidFill>
              <a:latin typeface="HelveticaNeueLT Std Cn"/>
            </a:endParaRPr>
          </a:p>
          <a:p>
            <a:pPr algn="just">
              <a:spcBef>
                <a:spcPts val="0"/>
              </a:spcBef>
              <a:buFontTx/>
              <a:buBlip>
                <a:blip r:embed="rId3"/>
              </a:buBlip>
            </a:pPr>
            <a:endParaRPr lang="es-CO" sz="1400" kern="0" dirty="0">
              <a:solidFill>
                <a:sysClr val="windowText" lastClr="000000"/>
              </a:solidFill>
              <a:latin typeface="HelveticaNeueLT Std Cn"/>
            </a:endParaRPr>
          </a:p>
        </p:txBody>
      </p:sp>
      <p:sp>
        <p:nvSpPr>
          <p:cNvPr id="190" name="263 Flecha circular"/>
          <p:cNvSpPr/>
          <p:nvPr/>
        </p:nvSpPr>
        <p:spPr bwMode="auto">
          <a:xfrm rot="1592797">
            <a:off x="1573214" y="1545735"/>
            <a:ext cx="3903663" cy="2159000"/>
          </a:xfrm>
          <a:prstGeom prst="circularArrow">
            <a:avLst>
              <a:gd name="adj1" fmla="val 1702"/>
              <a:gd name="adj2" fmla="val 492421"/>
              <a:gd name="adj3" fmla="val 20423267"/>
              <a:gd name="adj4" fmla="val 10800000"/>
              <a:gd name="adj5" fmla="val 5319"/>
            </a:avLst>
          </a:pr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C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>
              <a:solidFill>
                <a:schemeClr val="tx1"/>
              </a:solidFill>
            </a:endParaRPr>
          </a:p>
        </p:txBody>
      </p:sp>
      <p:sp>
        <p:nvSpPr>
          <p:cNvPr id="191" name="268 Flecha circular"/>
          <p:cNvSpPr/>
          <p:nvPr/>
        </p:nvSpPr>
        <p:spPr bwMode="auto">
          <a:xfrm rot="7021567" flipV="1">
            <a:off x="1165436" y="1696897"/>
            <a:ext cx="982255" cy="981647"/>
          </a:xfrm>
          <a:prstGeom prst="circularArrow">
            <a:avLst>
              <a:gd name="adj1" fmla="val 2516"/>
              <a:gd name="adj2" fmla="val 492421"/>
              <a:gd name="adj3" fmla="val 20486439"/>
              <a:gd name="adj4" fmla="val 10800000"/>
              <a:gd name="adj5" fmla="val 325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C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>
              <a:solidFill>
                <a:schemeClr val="tx1"/>
              </a:solidFill>
            </a:endParaRPr>
          </a:p>
        </p:txBody>
      </p:sp>
      <p:sp>
        <p:nvSpPr>
          <p:cNvPr id="192" name="266 Flecha circular"/>
          <p:cNvSpPr/>
          <p:nvPr/>
        </p:nvSpPr>
        <p:spPr bwMode="auto">
          <a:xfrm rot="3825772" flipV="1">
            <a:off x="1152962" y="2054565"/>
            <a:ext cx="2327988" cy="1496253"/>
          </a:xfrm>
          <a:prstGeom prst="circularArrow">
            <a:avLst>
              <a:gd name="adj1" fmla="val 513"/>
              <a:gd name="adj2" fmla="val 492421"/>
              <a:gd name="adj3" fmla="val 20433942"/>
              <a:gd name="adj4" fmla="val 10800000"/>
              <a:gd name="adj5" fmla="val 243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C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>
              <a:solidFill>
                <a:schemeClr val="tx1"/>
              </a:solidFill>
            </a:endParaRPr>
          </a:p>
        </p:txBody>
      </p:sp>
      <p:sp>
        <p:nvSpPr>
          <p:cNvPr id="193" name="265 Flecha circular"/>
          <p:cNvSpPr/>
          <p:nvPr/>
        </p:nvSpPr>
        <p:spPr bwMode="auto">
          <a:xfrm flipV="1">
            <a:off x="1816185" y="-747464"/>
            <a:ext cx="6113295" cy="5158861"/>
          </a:xfrm>
          <a:prstGeom prst="circularArrow">
            <a:avLst>
              <a:gd name="adj1" fmla="val 1218"/>
              <a:gd name="adj2" fmla="val 492421"/>
              <a:gd name="adj3" fmla="val 20208746"/>
              <a:gd name="adj4" fmla="val 10800000"/>
              <a:gd name="adj5" fmla="val 1282"/>
            </a:avLst>
          </a:pr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C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>
              <a:solidFill>
                <a:schemeClr val="tx1"/>
              </a:solidFill>
            </a:endParaRPr>
          </a:p>
        </p:txBody>
      </p:sp>
      <p:sp>
        <p:nvSpPr>
          <p:cNvPr id="194" name="268 Flecha circular"/>
          <p:cNvSpPr/>
          <p:nvPr/>
        </p:nvSpPr>
        <p:spPr bwMode="auto">
          <a:xfrm rot="7021567" flipV="1">
            <a:off x="912297" y="1435178"/>
            <a:ext cx="1329733" cy="1886197"/>
          </a:xfrm>
          <a:prstGeom prst="circularArrow">
            <a:avLst>
              <a:gd name="adj1" fmla="val 2516"/>
              <a:gd name="adj2" fmla="val 492421"/>
              <a:gd name="adj3" fmla="val 20486439"/>
              <a:gd name="adj4" fmla="val 10800000"/>
              <a:gd name="adj5" fmla="val 325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C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4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21957" y="2311644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i="1" dirty="0" err="1" smtClean="0">
                <a:latin typeface="Helvetica" pitchFamily="34" charset="0"/>
                <a:cs typeface="Helvetica" pitchFamily="34" charset="0"/>
              </a:rPr>
              <a:t>Importaciones</a:t>
            </a:r>
            <a:endParaRPr lang="en-CA" sz="1600" b="1" i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229835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i="1" dirty="0" err="1" smtClean="0">
                <a:latin typeface="Helvetica" pitchFamily="34" charset="0"/>
                <a:cs typeface="Helvetica" pitchFamily="34" charset="0"/>
              </a:rPr>
              <a:t>Exportaciones</a:t>
            </a:r>
            <a:endParaRPr lang="en-CA" sz="1600" b="1" i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TextBox 14"/>
          <p:cNvSpPr txBox="1"/>
          <p:nvPr>
            <p:custDataLst>
              <p:tags r:id="rId1"/>
            </p:custDataLst>
          </p:nvPr>
        </p:nvSpPr>
        <p:spPr>
          <a:xfrm>
            <a:off x="399735" y="1052736"/>
            <a:ext cx="831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404040"/>
                </a:solidFill>
                <a:latin typeface="HelveticaNeueLT Std Cn" pitchFamily="34" charset="0"/>
              </a:rPr>
              <a:t>Principales productos importados y exportados por Canadá del mundo</a:t>
            </a:r>
          </a:p>
        </p:txBody>
      </p:sp>
      <p:sp>
        <p:nvSpPr>
          <p:cNvPr id="16" name="TextBox 15"/>
          <p:cNvSpPr txBox="1"/>
          <p:nvPr/>
        </p:nvSpPr>
        <p:spPr>
          <a:xfrm rot="5400000">
            <a:off x="7426965" y="3898409"/>
            <a:ext cx="286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s-CO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US$ 462 billones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069978" y="3814395"/>
            <a:ext cx="286831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ctr"/>
            <a:r>
              <a:rPr lang="es-CO" b="1" spc="50" dirty="0">
                <a:ln w="11430"/>
                <a:solidFill>
                  <a:srgbClr val="01648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US$ 454 billones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5387" y="275480"/>
            <a:ext cx="7416933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342900" indent="-342900" algn="l">
              <a:spcBef>
                <a:spcPct val="20000"/>
              </a:spcBef>
              <a:defRPr/>
            </a:pPr>
            <a:r>
              <a:rPr lang="es-CO" sz="2400" b="1" dirty="0" smtClean="0">
                <a:solidFill>
                  <a:schemeClr val="bg1"/>
                </a:solidFill>
                <a:latin typeface="HelveticaNeueLT Std Cn" pitchFamily="34" charset="0"/>
              </a:rPr>
              <a:t>Comercio internacional </a:t>
            </a:r>
            <a:endParaRPr lang="es-CO" sz="2400" b="1" dirty="0">
              <a:solidFill>
                <a:schemeClr val="bg1"/>
              </a:solidFill>
              <a:latin typeface="HelveticaNeueLT Std Cn" pitchFamily="34" charset="0"/>
              <a:ea typeface="+mn-ea"/>
              <a:cs typeface="+mn-cs"/>
            </a:endParaRPr>
          </a:p>
        </p:txBody>
      </p:sp>
      <p:sp>
        <p:nvSpPr>
          <p:cNvPr id="4" name="3 Flecha izquierda"/>
          <p:cNvSpPr/>
          <p:nvPr/>
        </p:nvSpPr>
        <p:spPr>
          <a:xfrm>
            <a:off x="624609" y="1422068"/>
            <a:ext cx="3875383" cy="5182015"/>
          </a:xfrm>
          <a:prstGeom prst="leftArrow">
            <a:avLst>
              <a:gd name="adj1" fmla="val 50000"/>
              <a:gd name="adj2" fmla="val 50715"/>
            </a:avLst>
          </a:prstGeom>
          <a:solidFill>
            <a:srgbClr val="01648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itchFamily="34" charset="0"/>
              <a:buChar char="•"/>
            </a:pPr>
            <a:r>
              <a:rPr lang="es-CO" sz="1200" b="1" dirty="0" smtClean="0">
                <a:solidFill>
                  <a:schemeClr val="bg1"/>
                </a:solidFill>
              </a:rPr>
              <a:t>Maquinaria y equipos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s-CO" sz="1200" b="1" dirty="0" smtClean="0">
                <a:solidFill>
                  <a:schemeClr val="bg1"/>
                </a:solidFill>
              </a:rPr>
              <a:t>Computadores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s-CO" sz="1200" b="1" dirty="0" smtClean="0">
                <a:solidFill>
                  <a:schemeClr val="bg1"/>
                </a:solidFill>
              </a:rPr>
              <a:t>Vehículos y autopartes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s-CO" sz="1200" b="1" dirty="0" smtClean="0">
                <a:solidFill>
                  <a:schemeClr val="bg1"/>
                </a:solidFill>
              </a:rPr>
              <a:t>Aparatos eléctricos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s-CO" sz="1200" b="1" dirty="0" smtClean="0">
                <a:solidFill>
                  <a:schemeClr val="bg1"/>
                </a:solidFill>
              </a:rPr>
              <a:t>Combustibles minerales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s-CO" sz="1200" b="1" dirty="0" smtClean="0">
                <a:solidFill>
                  <a:schemeClr val="bg1"/>
                </a:solidFill>
              </a:rPr>
              <a:t>Productos farmacéuticos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s-CO" sz="1200" b="1" dirty="0" smtClean="0">
                <a:solidFill>
                  <a:schemeClr val="bg1"/>
                </a:solidFill>
              </a:rPr>
              <a:t>Plásticos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s-CO" sz="1200" b="1" dirty="0" smtClean="0">
                <a:solidFill>
                  <a:schemeClr val="bg1"/>
                </a:solidFill>
              </a:rPr>
              <a:t>Metales preciosos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s-CO" sz="1200" b="1" dirty="0" smtClean="0">
                <a:solidFill>
                  <a:schemeClr val="bg1"/>
                </a:solidFill>
              </a:rPr>
              <a:t>Productos de hierro y acero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s-CO" sz="1200" b="1" dirty="0" smtClean="0">
                <a:solidFill>
                  <a:schemeClr val="bg1"/>
                </a:solidFill>
              </a:rPr>
              <a:t>Muebles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s-CO" sz="1200" b="1" dirty="0" smtClean="0">
                <a:solidFill>
                  <a:schemeClr val="bg1"/>
                </a:solidFill>
              </a:rPr>
              <a:t>Papel y cartón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s-CO" sz="1200" b="1" dirty="0" smtClean="0">
                <a:solidFill>
                  <a:schemeClr val="bg1"/>
                </a:solidFill>
              </a:rPr>
              <a:t>Confecciones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s-CO" sz="1200" b="1" dirty="0" smtClean="0">
                <a:solidFill>
                  <a:schemeClr val="bg1"/>
                </a:solidFill>
              </a:rPr>
              <a:t>Cosméticos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s-CO" sz="1200" b="1" dirty="0" smtClean="0">
                <a:solidFill>
                  <a:schemeClr val="bg1"/>
                </a:solidFill>
              </a:rPr>
              <a:t>Alimentos</a:t>
            </a:r>
          </a:p>
        </p:txBody>
      </p:sp>
      <p:sp>
        <p:nvSpPr>
          <p:cNvPr id="3" name="2 Flecha derecha"/>
          <p:cNvSpPr/>
          <p:nvPr/>
        </p:nvSpPr>
        <p:spPr>
          <a:xfrm>
            <a:off x="4803037" y="1412776"/>
            <a:ext cx="3911737" cy="5238875"/>
          </a:xfrm>
          <a:prstGeom prst="rightArrow">
            <a:avLst/>
          </a:prstGeom>
          <a:solidFill>
            <a:srgbClr val="6ECA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itchFamily="34" charset="0"/>
              <a:buChar char="•"/>
            </a:pPr>
            <a:endParaRPr lang="es-CO" sz="1200" dirty="0" smtClean="0">
              <a:solidFill>
                <a:schemeClr val="tx1"/>
              </a:solidFill>
            </a:endParaRPr>
          </a:p>
          <a:p>
            <a:pPr marL="171450" indent="-171450" algn="ctr">
              <a:buFont typeface="Arial" pitchFamily="34" charset="0"/>
              <a:buChar char="•"/>
            </a:pPr>
            <a:r>
              <a:rPr lang="es-CO" sz="1200" b="1" dirty="0" smtClean="0">
                <a:solidFill>
                  <a:schemeClr val="bg1"/>
                </a:solidFill>
              </a:rPr>
              <a:t>Petróleo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s-CO" sz="1200" b="1" dirty="0" smtClean="0">
                <a:solidFill>
                  <a:schemeClr val="bg1"/>
                </a:solidFill>
              </a:rPr>
              <a:t>Automóviles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s-CO" sz="1200" b="1" dirty="0" smtClean="0">
                <a:solidFill>
                  <a:schemeClr val="bg1"/>
                </a:solidFill>
              </a:rPr>
              <a:t>Turbinas de gas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s-CO" sz="1200" b="1" dirty="0" smtClean="0">
                <a:solidFill>
                  <a:schemeClr val="bg1"/>
                </a:solidFill>
              </a:rPr>
              <a:t>Aparatos de telecomunicación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s-CO" sz="1200" b="1" dirty="0" smtClean="0">
                <a:solidFill>
                  <a:schemeClr val="bg1"/>
                </a:solidFill>
              </a:rPr>
              <a:t>Oro y diamantes 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s-CO" sz="1200" b="1" dirty="0" smtClean="0">
                <a:solidFill>
                  <a:schemeClr val="bg1"/>
                </a:solidFill>
              </a:rPr>
              <a:t>Papel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s-CO" sz="1200" b="1" dirty="0" smtClean="0">
                <a:solidFill>
                  <a:schemeClr val="bg1"/>
                </a:solidFill>
              </a:rPr>
              <a:t>Aeronaves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s-CO" sz="1200" b="1" dirty="0" smtClean="0">
                <a:solidFill>
                  <a:schemeClr val="bg1"/>
                </a:solidFill>
              </a:rPr>
              <a:t>Aluminio en bruto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s-CO" sz="1200" b="1" dirty="0" smtClean="0">
                <a:solidFill>
                  <a:schemeClr val="bg1"/>
                </a:solidFill>
              </a:rPr>
              <a:t>Madera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s-CO" sz="1200" b="1" dirty="0" smtClean="0">
                <a:solidFill>
                  <a:schemeClr val="bg1"/>
                </a:solidFill>
              </a:rPr>
              <a:t>Cereales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s-CO" sz="1200" b="1" dirty="0" smtClean="0">
                <a:solidFill>
                  <a:schemeClr val="bg1"/>
                </a:solidFill>
              </a:rPr>
              <a:t>Abonos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s-CO" sz="1200" b="1" dirty="0" smtClean="0">
                <a:solidFill>
                  <a:schemeClr val="bg1"/>
                </a:solidFill>
              </a:rPr>
              <a:t>Carnes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s-CO" sz="1200" b="1" dirty="0" smtClean="0">
                <a:solidFill>
                  <a:schemeClr val="bg1"/>
                </a:solidFill>
              </a:rPr>
              <a:t>Cobre refinado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s-CO" sz="1200" b="1" dirty="0" smtClean="0">
                <a:solidFill>
                  <a:schemeClr val="bg1"/>
                </a:solidFill>
              </a:rPr>
              <a:t>Productos químicos orgánicos</a:t>
            </a:r>
          </a:p>
          <a:p>
            <a:pPr marL="171450" indent="-171450" algn="ctr">
              <a:buFont typeface="Arial" pitchFamily="34" charset="0"/>
              <a:buChar char="•"/>
            </a:pPr>
            <a:endParaRPr lang="es-CO" sz="1200" dirty="0" err="1" smtClean="0">
              <a:solidFill>
                <a:schemeClr val="tx1"/>
              </a:solidFill>
            </a:endParaRPr>
          </a:p>
        </p:txBody>
      </p:sp>
      <p:pic>
        <p:nvPicPr>
          <p:cNvPr id="19" name="Picture 17" descr="Ka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650" y="3440781"/>
            <a:ext cx="1144587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67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-17442" y="6639163"/>
            <a:ext cx="17091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404040"/>
                </a:solidFill>
                <a:latin typeface="HelveticaNeueLT Std Cn" pitchFamily="34" charset="0"/>
              </a:rPr>
              <a:t>Fuente: World Trade Atlas</a:t>
            </a:r>
            <a:endParaRPr lang="en-US" sz="1000" dirty="0">
              <a:solidFill>
                <a:srgbClr val="404040"/>
              </a:solidFill>
              <a:latin typeface="HelveticaNeueLT Std Cn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5387" y="275480"/>
            <a:ext cx="7416933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342900" indent="-342900" algn="l">
              <a:spcBef>
                <a:spcPct val="20000"/>
              </a:spcBef>
              <a:defRPr/>
            </a:pPr>
            <a:r>
              <a:rPr lang="es-CO" sz="2400" b="1" dirty="0" smtClean="0">
                <a:solidFill>
                  <a:schemeClr val="bg1"/>
                </a:solidFill>
                <a:latin typeface="HelveticaNeueLT Std Cn" pitchFamily="34" charset="0"/>
              </a:rPr>
              <a:t>Comercio internacional </a:t>
            </a:r>
            <a:endParaRPr lang="es-CO" sz="2400" b="1" dirty="0">
              <a:solidFill>
                <a:schemeClr val="bg1"/>
              </a:solidFill>
              <a:latin typeface="HelveticaNeueLT Std Cn" pitchFamily="34" charset="0"/>
              <a:ea typeface="+mn-ea"/>
              <a:cs typeface="+mn-cs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1403648" y="1165974"/>
            <a:ext cx="61386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2000" b="1" dirty="0" smtClean="0">
                <a:solidFill>
                  <a:srgbClr val="404040"/>
                </a:solidFill>
                <a:latin typeface="HelveticaNeueLT Std Cn" pitchFamily="34" charset="0"/>
              </a:rPr>
              <a:t>Importaciones por región</a:t>
            </a:r>
            <a:endParaRPr lang="es-CO" sz="2000" b="1" dirty="0">
              <a:solidFill>
                <a:srgbClr val="404040"/>
              </a:solidFill>
              <a:latin typeface="HelveticaNeueLT Std Cn" pitchFamily="34" charset="0"/>
            </a:endParaRPr>
          </a:p>
        </p:txBody>
      </p:sp>
      <p:graphicFrame>
        <p:nvGraphicFramePr>
          <p:cNvPr id="42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010516"/>
              </p:ext>
            </p:extLst>
          </p:nvPr>
        </p:nvGraphicFramePr>
        <p:xfrm>
          <a:off x="368506" y="1628800"/>
          <a:ext cx="8208912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491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16024" y="1052736"/>
            <a:ext cx="56521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1" dirty="0" smtClean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            Importaciones totales de Canadá desde América Latina</a:t>
            </a:r>
          </a:p>
          <a:p>
            <a:pPr algn="ctr"/>
            <a:r>
              <a:rPr lang="es-CO" sz="1400" b="1" dirty="0" smtClean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Enero – Diciembre 2011 - 2012</a:t>
            </a:r>
            <a:endParaRPr lang="es-CO" sz="1400" b="1" dirty="0">
              <a:solidFill>
                <a:schemeClr val="bg2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5776" y="5445224"/>
            <a:ext cx="2952328" cy="242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angle 11"/>
          <p:cNvSpPr/>
          <p:nvPr/>
        </p:nvSpPr>
        <p:spPr>
          <a:xfrm>
            <a:off x="0" y="6596390"/>
            <a:ext cx="30508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 smtClean="0">
                <a:solidFill>
                  <a:srgbClr val="404040"/>
                </a:solidFill>
                <a:latin typeface="HelveticaNeueLT Std Cn" pitchFamily="34" charset="0"/>
              </a:rPr>
              <a:t>Fuente</a:t>
            </a:r>
            <a:r>
              <a:rPr lang="en-US" sz="1100" dirty="0" smtClean="0">
                <a:solidFill>
                  <a:srgbClr val="404040"/>
                </a:solidFill>
                <a:latin typeface="HelveticaNeueLT Std Cn" pitchFamily="34" charset="0"/>
              </a:rPr>
              <a:t>: World Trade Atlas - Statistics Canada</a:t>
            </a:r>
            <a:endParaRPr lang="en-US" sz="1100" dirty="0">
              <a:solidFill>
                <a:srgbClr val="404040"/>
              </a:solidFill>
              <a:latin typeface="HelveticaNeueLT Std Cn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11931059"/>
              </p:ext>
            </p:extLst>
          </p:nvPr>
        </p:nvGraphicFramePr>
        <p:xfrm>
          <a:off x="111199" y="1324334"/>
          <a:ext cx="5051500" cy="443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356574" y="5807005"/>
            <a:ext cx="8535906" cy="646331"/>
          </a:xfrm>
          <a:prstGeom prst="rect">
            <a:avLst/>
          </a:prstGeom>
          <a:ln w="28575">
            <a:solidFill>
              <a:srgbClr val="016483"/>
            </a:solidFill>
          </a:ln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s-CO" dirty="0" smtClean="0">
                <a:solidFill>
                  <a:schemeClr val="tx2"/>
                </a:solidFill>
                <a:latin typeface="HelveticaNeueLT Std Cn" pitchFamily="34" charset="0"/>
              </a:rPr>
              <a:t>Colombia es el socio comercial número 47 y el </a:t>
            </a:r>
            <a:r>
              <a:rPr lang="es-CO" b="1" dirty="0" smtClean="0">
                <a:solidFill>
                  <a:srgbClr val="016483"/>
                </a:solidFill>
                <a:latin typeface="HelveticaNeueLT Std Cn" pitchFamily="34" charset="0"/>
              </a:rPr>
              <a:t>QUINTO</a:t>
            </a:r>
            <a:r>
              <a:rPr lang="es-CO" dirty="0" smtClean="0">
                <a:solidFill>
                  <a:schemeClr val="tx2"/>
                </a:solidFill>
                <a:latin typeface="HelveticaNeueLT Std Cn" pitchFamily="34" charset="0"/>
              </a:rPr>
              <a:t> en América Latina después de Brasil (12), Perú (15), Argentina (24) y Chile (31).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387" y="275480"/>
            <a:ext cx="7416933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342900" indent="-342900" algn="l">
              <a:spcBef>
                <a:spcPct val="20000"/>
              </a:spcBef>
              <a:defRPr/>
            </a:pPr>
            <a:r>
              <a:rPr lang="es-CO" sz="2400" b="1" dirty="0" smtClean="0">
                <a:solidFill>
                  <a:schemeClr val="bg1"/>
                </a:solidFill>
                <a:latin typeface="HelveticaNeueLT Std Cn" pitchFamily="34" charset="0"/>
              </a:rPr>
              <a:t>Comercio internacional </a:t>
            </a:r>
            <a:endParaRPr lang="es-CO" sz="2400" b="1" dirty="0">
              <a:solidFill>
                <a:schemeClr val="bg1"/>
              </a:solidFill>
              <a:latin typeface="HelveticaNeueLT Std Cn" pitchFamily="34" charset="0"/>
              <a:ea typeface="+mn-ea"/>
              <a:cs typeface="+mn-cs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249309" y="1776885"/>
            <a:ext cx="618835" cy="42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90000" rIns="72000" bIns="90000">
            <a:spAutoFit/>
          </a:bodyPr>
          <a:lstStyle>
            <a:lvl1pPr marL="177800" indent="-177800"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US" altLang="es-CO" sz="1600" b="1" dirty="0" err="1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Perú</a:t>
            </a:r>
            <a:endParaRPr lang="en-US" altLang="es-CO" sz="1600" b="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5292080" y="4081141"/>
            <a:ext cx="665322" cy="42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90000" rIns="72000" bIns="90000">
            <a:spAutoFit/>
          </a:bodyPr>
          <a:lstStyle>
            <a:lvl1pPr marL="177800" indent="-177800"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US" altLang="es-CO" sz="1600" b="1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Chile</a:t>
            </a:r>
            <a:endParaRPr lang="en-US" altLang="es-CO" sz="1600" b="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5164726" y="2332038"/>
            <a:ext cx="3710511" cy="16842"/>
          </a:xfrm>
          <a:prstGeom prst="line">
            <a:avLst/>
          </a:prstGeom>
          <a:noFill/>
          <a:ln w="19050">
            <a:solidFill>
              <a:srgbClr val="777777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0000" rIns="72000" bIns="90000"/>
          <a:lstStyle/>
          <a:p>
            <a:endParaRPr lang="es-CO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5164726" y="3198415"/>
            <a:ext cx="3710511" cy="14561"/>
          </a:xfrm>
          <a:prstGeom prst="line">
            <a:avLst/>
          </a:prstGeom>
          <a:noFill/>
          <a:ln w="19050">
            <a:solidFill>
              <a:srgbClr val="777777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0000" rIns="72000" bIns="90000"/>
          <a:lstStyle/>
          <a:p>
            <a:endParaRPr lang="es-CO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5164727" y="4005064"/>
            <a:ext cx="3710512" cy="0"/>
          </a:xfrm>
          <a:prstGeom prst="line">
            <a:avLst/>
          </a:prstGeom>
          <a:noFill/>
          <a:ln w="19050">
            <a:solidFill>
              <a:srgbClr val="777777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0000" rIns="72000" bIns="90000"/>
          <a:lstStyle/>
          <a:p>
            <a:endParaRPr lang="es-CO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>
            <a:off x="5164727" y="4725144"/>
            <a:ext cx="3710511" cy="0"/>
          </a:xfrm>
          <a:prstGeom prst="line">
            <a:avLst/>
          </a:prstGeom>
          <a:noFill/>
          <a:ln w="19050">
            <a:solidFill>
              <a:srgbClr val="777777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0000" rIns="72000" bIns="90000"/>
          <a:lstStyle/>
          <a:p>
            <a:endParaRPr lang="es-CO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5164726" y="1539875"/>
            <a:ext cx="3710512" cy="0"/>
          </a:xfrm>
          <a:prstGeom prst="line">
            <a:avLst/>
          </a:prstGeom>
          <a:noFill/>
          <a:ln w="19050">
            <a:solidFill>
              <a:srgbClr val="777777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0000" rIns="72000" bIns="90000"/>
          <a:lstStyle/>
          <a:p>
            <a:endParaRPr lang="es-CO"/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>
            <a:off x="5187169" y="5517232"/>
            <a:ext cx="3688067" cy="1"/>
          </a:xfrm>
          <a:prstGeom prst="line">
            <a:avLst/>
          </a:prstGeom>
          <a:noFill/>
          <a:ln w="19050">
            <a:solidFill>
              <a:srgbClr val="777777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90000" rIns="72000" bIns="90000"/>
          <a:lstStyle/>
          <a:p>
            <a:endParaRPr lang="es-CO"/>
          </a:p>
        </p:txBody>
      </p:sp>
      <p:grpSp>
        <p:nvGrpSpPr>
          <p:cNvPr id="87" name="Group 21"/>
          <p:cNvGrpSpPr>
            <a:grpSpLocks/>
          </p:cNvGrpSpPr>
          <p:nvPr/>
        </p:nvGrpSpPr>
        <p:grpSpPr bwMode="auto">
          <a:xfrm>
            <a:off x="6297613" y="1700808"/>
            <a:ext cx="654811" cy="562246"/>
            <a:chOff x="3649" y="1653"/>
            <a:chExt cx="994" cy="866"/>
          </a:xfrm>
        </p:grpSpPr>
        <p:sp>
          <p:nvSpPr>
            <p:cNvPr id="88" name="Freeform 22"/>
            <p:cNvSpPr>
              <a:spLocks/>
            </p:cNvSpPr>
            <p:nvPr/>
          </p:nvSpPr>
          <p:spPr bwMode="auto">
            <a:xfrm>
              <a:off x="3649" y="2122"/>
              <a:ext cx="994" cy="383"/>
            </a:xfrm>
            <a:custGeom>
              <a:avLst/>
              <a:gdLst>
                <a:gd name="T0" fmla="*/ 2023 w 2543"/>
                <a:gd name="T1" fmla="*/ 8 h 959"/>
                <a:gd name="T2" fmla="*/ 1542 w 2543"/>
                <a:gd name="T3" fmla="*/ 112 h 959"/>
                <a:gd name="T4" fmla="*/ 1474 w 2543"/>
                <a:gd name="T5" fmla="*/ 275 h 959"/>
                <a:gd name="T6" fmla="*/ 418 w 2543"/>
                <a:gd name="T7" fmla="*/ 363 h 959"/>
                <a:gd name="T8" fmla="*/ 1206 w 2543"/>
                <a:gd name="T9" fmla="*/ 841 h 959"/>
                <a:gd name="T10" fmla="*/ 1820 w 2543"/>
                <a:gd name="T11" fmla="*/ 375 h 959"/>
                <a:gd name="T12" fmla="*/ 2311 w 2543"/>
                <a:gd name="T13" fmla="*/ 281 h 959"/>
                <a:gd name="T14" fmla="*/ 2023 w 2543"/>
                <a:gd name="T15" fmla="*/ 8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3" h="959">
                  <a:moveTo>
                    <a:pt x="2023" y="8"/>
                  </a:moveTo>
                  <a:cubicBezTo>
                    <a:pt x="1785" y="13"/>
                    <a:pt x="1655" y="45"/>
                    <a:pt x="1542" y="112"/>
                  </a:cubicBezTo>
                  <a:cubicBezTo>
                    <a:pt x="1479" y="151"/>
                    <a:pt x="1453" y="228"/>
                    <a:pt x="1474" y="275"/>
                  </a:cubicBezTo>
                  <a:cubicBezTo>
                    <a:pt x="1282" y="301"/>
                    <a:pt x="1234" y="301"/>
                    <a:pt x="418" y="363"/>
                  </a:cubicBezTo>
                  <a:cubicBezTo>
                    <a:pt x="0" y="901"/>
                    <a:pt x="797" y="959"/>
                    <a:pt x="1206" y="841"/>
                  </a:cubicBezTo>
                  <a:cubicBezTo>
                    <a:pt x="1820" y="375"/>
                    <a:pt x="1820" y="375"/>
                    <a:pt x="1820" y="375"/>
                  </a:cubicBezTo>
                  <a:cubicBezTo>
                    <a:pt x="1996" y="370"/>
                    <a:pt x="2180" y="346"/>
                    <a:pt x="2311" y="281"/>
                  </a:cubicBezTo>
                  <a:cubicBezTo>
                    <a:pt x="2543" y="165"/>
                    <a:pt x="2347" y="0"/>
                    <a:pt x="2023" y="8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pic>
          <p:nvPicPr>
            <p:cNvPr id="89" name="Picture 23" descr="Peru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" y="1653"/>
              <a:ext cx="413" cy="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" name="Group 21"/>
          <p:cNvGrpSpPr>
            <a:grpSpLocks/>
          </p:cNvGrpSpPr>
          <p:nvPr/>
        </p:nvGrpSpPr>
        <p:grpSpPr bwMode="auto">
          <a:xfrm>
            <a:off x="6653493" y="1688545"/>
            <a:ext cx="654811" cy="562246"/>
            <a:chOff x="3649" y="1653"/>
            <a:chExt cx="994" cy="866"/>
          </a:xfrm>
        </p:grpSpPr>
        <p:sp>
          <p:nvSpPr>
            <p:cNvPr id="103" name="Freeform 22"/>
            <p:cNvSpPr>
              <a:spLocks/>
            </p:cNvSpPr>
            <p:nvPr/>
          </p:nvSpPr>
          <p:spPr bwMode="auto">
            <a:xfrm>
              <a:off x="3649" y="2122"/>
              <a:ext cx="994" cy="383"/>
            </a:xfrm>
            <a:custGeom>
              <a:avLst/>
              <a:gdLst>
                <a:gd name="T0" fmla="*/ 2023 w 2543"/>
                <a:gd name="T1" fmla="*/ 8 h 959"/>
                <a:gd name="T2" fmla="*/ 1542 w 2543"/>
                <a:gd name="T3" fmla="*/ 112 h 959"/>
                <a:gd name="T4" fmla="*/ 1474 w 2543"/>
                <a:gd name="T5" fmla="*/ 275 h 959"/>
                <a:gd name="T6" fmla="*/ 418 w 2543"/>
                <a:gd name="T7" fmla="*/ 363 h 959"/>
                <a:gd name="T8" fmla="*/ 1206 w 2543"/>
                <a:gd name="T9" fmla="*/ 841 h 959"/>
                <a:gd name="T10" fmla="*/ 1820 w 2543"/>
                <a:gd name="T11" fmla="*/ 375 h 959"/>
                <a:gd name="T12" fmla="*/ 2311 w 2543"/>
                <a:gd name="T13" fmla="*/ 281 h 959"/>
                <a:gd name="T14" fmla="*/ 2023 w 2543"/>
                <a:gd name="T15" fmla="*/ 8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3" h="959">
                  <a:moveTo>
                    <a:pt x="2023" y="8"/>
                  </a:moveTo>
                  <a:cubicBezTo>
                    <a:pt x="1785" y="13"/>
                    <a:pt x="1655" y="45"/>
                    <a:pt x="1542" y="112"/>
                  </a:cubicBezTo>
                  <a:cubicBezTo>
                    <a:pt x="1479" y="151"/>
                    <a:pt x="1453" y="228"/>
                    <a:pt x="1474" y="275"/>
                  </a:cubicBezTo>
                  <a:cubicBezTo>
                    <a:pt x="1282" y="301"/>
                    <a:pt x="1234" y="301"/>
                    <a:pt x="418" y="363"/>
                  </a:cubicBezTo>
                  <a:cubicBezTo>
                    <a:pt x="0" y="901"/>
                    <a:pt x="797" y="959"/>
                    <a:pt x="1206" y="841"/>
                  </a:cubicBezTo>
                  <a:cubicBezTo>
                    <a:pt x="1820" y="375"/>
                    <a:pt x="1820" y="375"/>
                    <a:pt x="1820" y="375"/>
                  </a:cubicBezTo>
                  <a:cubicBezTo>
                    <a:pt x="1996" y="370"/>
                    <a:pt x="2180" y="346"/>
                    <a:pt x="2311" y="281"/>
                  </a:cubicBezTo>
                  <a:cubicBezTo>
                    <a:pt x="2543" y="165"/>
                    <a:pt x="2347" y="0"/>
                    <a:pt x="2023" y="8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pic>
          <p:nvPicPr>
            <p:cNvPr id="104" name="Picture 23" descr="Peru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" y="1653"/>
              <a:ext cx="413" cy="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" name="Group 21"/>
          <p:cNvGrpSpPr>
            <a:grpSpLocks/>
          </p:cNvGrpSpPr>
          <p:nvPr/>
        </p:nvGrpSpPr>
        <p:grpSpPr bwMode="auto">
          <a:xfrm>
            <a:off x="6948264" y="1705224"/>
            <a:ext cx="654811" cy="562246"/>
            <a:chOff x="3649" y="1653"/>
            <a:chExt cx="994" cy="866"/>
          </a:xfrm>
        </p:grpSpPr>
        <p:sp>
          <p:nvSpPr>
            <p:cNvPr id="109" name="Freeform 22"/>
            <p:cNvSpPr>
              <a:spLocks/>
            </p:cNvSpPr>
            <p:nvPr/>
          </p:nvSpPr>
          <p:spPr bwMode="auto">
            <a:xfrm>
              <a:off x="3649" y="2122"/>
              <a:ext cx="994" cy="383"/>
            </a:xfrm>
            <a:custGeom>
              <a:avLst/>
              <a:gdLst>
                <a:gd name="T0" fmla="*/ 2023 w 2543"/>
                <a:gd name="T1" fmla="*/ 8 h 959"/>
                <a:gd name="T2" fmla="*/ 1542 w 2543"/>
                <a:gd name="T3" fmla="*/ 112 h 959"/>
                <a:gd name="T4" fmla="*/ 1474 w 2543"/>
                <a:gd name="T5" fmla="*/ 275 h 959"/>
                <a:gd name="T6" fmla="*/ 418 w 2543"/>
                <a:gd name="T7" fmla="*/ 363 h 959"/>
                <a:gd name="T8" fmla="*/ 1206 w 2543"/>
                <a:gd name="T9" fmla="*/ 841 h 959"/>
                <a:gd name="T10" fmla="*/ 1820 w 2543"/>
                <a:gd name="T11" fmla="*/ 375 h 959"/>
                <a:gd name="T12" fmla="*/ 2311 w 2543"/>
                <a:gd name="T13" fmla="*/ 281 h 959"/>
                <a:gd name="T14" fmla="*/ 2023 w 2543"/>
                <a:gd name="T15" fmla="*/ 8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3" h="959">
                  <a:moveTo>
                    <a:pt x="2023" y="8"/>
                  </a:moveTo>
                  <a:cubicBezTo>
                    <a:pt x="1785" y="13"/>
                    <a:pt x="1655" y="45"/>
                    <a:pt x="1542" y="112"/>
                  </a:cubicBezTo>
                  <a:cubicBezTo>
                    <a:pt x="1479" y="151"/>
                    <a:pt x="1453" y="228"/>
                    <a:pt x="1474" y="275"/>
                  </a:cubicBezTo>
                  <a:cubicBezTo>
                    <a:pt x="1282" y="301"/>
                    <a:pt x="1234" y="301"/>
                    <a:pt x="418" y="363"/>
                  </a:cubicBezTo>
                  <a:cubicBezTo>
                    <a:pt x="0" y="901"/>
                    <a:pt x="797" y="959"/>
                    <a:pt x="1206" y="841"/>
                  </a:cubicBezTo>
                  <a:cubicBezTo>
                    <a:pt x="1820" y="375"/>
                    <a:pt x="1820" y="375"/>
                    <a:pt x="1820" y="375"/>
                  </a:cubicBezTo>
                  <a:cubicBezTo>
                    <a:pt x="1996" y="370"/>
                    <a:pt x="2180" y="346"/>
                    <a:pt x="2311" y="281"/>
                  </a:cubicBezTo>
                  <a:cubicBezTo>
                    <a:pt x="2543" y="165"/>
                    <a:pt x="2347" y="0"/>
                    <a:pt x="2023" y="8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pic>
          <p:nvPicPr>
            <p:cNvPr id="110" name="Picture 23" descr="Peru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" y="1653"/>
              <a:ext cx="413" cy="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1" name="Group 21"/>
          <p:cNvGrpSpPr>
            <a:grpSpLocks/>
          </p:cNvGrpSpPr>
          <p:nvPr/>
        </p:nvGrpSpPr>
        <p:grpSpPr bwMode="auto">
          <a:xfrm>
            <a:off x="7301565" y="1697634"/>
            <a:ext cx="654811" cy="562246"/>
            <a:chOff x="3649" y="1653"/>
            <a:chExt cx="994" cy="866"/>
          </a:xfrm>
        </p:grpSpPr>
        <p:sp>
          <p:nvSpPr>
            <p:cNvPr id="112" name="Freeform 22"/>
            <p:cNvSpPr>
              <a:spLocks/>
            </p:cNvSpPr>
            <p:nvPr/>
          </p:nvSpPr>
          <p:spPr bwMode="auto">
            <a:xfrm>
              <a:off x="3649" y="2122"/>
              <a:ext cx="994" cy="383"/>
            </a:xfrm>
            <a:custGeom>
              <a:avLst/>
              <a:gdLst>
                <a:gd name="T0" fmla="*/ 2023 w 2543"/>
                <a:gd name="T1" fmla="*/ 8 h 959"/>
                <a:gd name="T2" fmla="*/ 1542 w 2543"/>
                <a:gd name="T3" fmla="*/ 112 h 959"/>
                <a:gd name="T4" fmla="*/ 1474 w 2543"/>
                <a:gd name="T5" fmla="*/ 275 h 959"/>
                <a:gd name="T6" fmla="*/ 418 w 2543"/>
                <a:gd name="T7" fmla="*/ 363 h 959"/>
                <a:gd name="T8" fmla="*/ 1206 w 2543"/>
                <a:gd name="T9" fmla="*/ 841 h 959"/>
                <a:gd name="T10" fmla="*/ 1820 w 2543"/>
                <a:gd name="T11" fmla="*/ 375 h 959"/>
                <a:gd name="T12" fmla="*/ 2311 w 2543"/>
                <a:gd name="T13" fmla="*/ 281 h 959"/>
                <a:gd name="T14" fmla="*/ 2023 w 2543"/>
                <a:gd name="T15" fmla="*/ 8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3" h="959">
                  <a:moveTo>
                    <a:pt x="2023" y="8"/>
                  </a:moveTo>
                  <a:cubicBezTo>
                    <a:pt x="1785" y="13"/>
                    <a:pt x="1655" y="45"/>
                    <a:pt x="1542" y="112"/>
                  </a:cubicBezTo>
                  <a:cubicBezTo>
                    <a:pt x="1479" y="151"/>
                    <a:pt x="1453" y="228"/>
                    <a:pt x="1474" y="275"/>
                  </a:cubicBezTo>
                  <a:cubicBezTo>
                    <a:pt x="1282" y="301"/>
                    <a:pt x="1234" y="301"/>
                    <a:pt x="418" y="363"/>
                  </a:cubicBezTo>
                  <a:cubicBezTo>
                    <a:pt x="0" y="901"/>
                    <a:pt x="797" y="959"/>
                    <a:pt x="1206" y="841"/>
                  </a:cubicBezTo>
                  <a:cubicBezTo>
                    <a:pt x="1820" y="375"/>
                    <a:pt x="1820" y="375"/>
                    <a:pt x="1820" y="375"/>
                  </a:cubicBezTo>
                  <a:cubicBezTo>
                    <a:pt x="1996" y="370"/>
                    <a:pt x="2180" y="346"/>
                    <a:pt x="2311" y="281"/>
                  </a:cubicBezTo>
                  <a:cubicBezTo>
                    <a:pt x="2543" y="165"/>
                    <a:pt x="2347" y="0"/>
                    <a:pt x="2023" y="8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pic>
          <p:nvPicPr>
            <p:cNvPr id="113" name="Picture 23" descr="Peru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" y="1653"/>
              <a:ext cx="413" cy="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4" name="Group 21"/>
          <p:cNvGrpSpPr>
            <a:grpSpLocks/>
          </p:cNvGrpSpPr>
          <p:nvPr/>
        </p:nvGrpSpPr>
        <p:grpSpPr bwMode="auto">
          <a:xfrm>
            <a:off x="7661605" y="1697634"/>
            <a:ext cx="654811" cy="562246"/>
            <a:chOff x="3649" y="1653"/>
            <a:chExt cx="994" cy="866"/>
          </a:xfrm>
        </p:grpSpPr>
        <p:sp>
          <p:nvSpPr>
            <p:cNvPr id="115" name="Freeform 22"/>
            <p:cNvSpPr>
              <a:spLocks/>
            </p:cNvSpPr>
            <p:nvPr/>
          </p:nvSpPr>
          <p:spPr bwMode="auto">
            <a:xfrm>
              <a:off x="3649" y="2122"/>
              <a:ext cx="994" cy="383"/>
            </a:xfrm>
            <a:custGeom>
              <a:avLst/>
              <a:gdLst>
                <a:gd name="T0" fmla="*/ 2023 w 2543"/>
                <a:gd name="T1" fmla="*/ 8 h 959"/>
                <a:gd name="T2" fmla="*/ 1542 w 2543"/>
                <a:gd name="T3" fmla="*/ 112 h 959"/>
                <a:gd name="T4" fmla="*/ 1474 w 2543"/>
                <a:gd name="T5" fmla="*/ 275 h 959"/>
                <a:gd name="T6" fmla="*/ 418 w 2543"/>
                <a:gd name="T7" fmla="*/ 363 h 959"/>
                <a:gd name="T8" fmla="*/ 1206 w 2543"/>
                <a:gd name="T9" fmla="*/ 841 h 959"/>
                <a:gd name="T10" fmla="*/ 1820 w 2543"/>
                <a:gd name="T11" fmla="*/ 375 h 959"/>
                <a:gd name="T12" fmla="*/ 2311 w 2543"/>
                <a:gd name="T13" fmla="*/ 281 h 959"/>
                <a:gd name="T14" fmla="*/ 2023 w 2543"/>
                <a:gd name="T15" fmla="*/ 8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3" h="959">
                  <a:moveTo>
                    <a:pt x="2023" y="8"/>
                  </a:moveTo>
                  <a:cubicBezTo>
                    <a:pt x="1785" y="13"/>
                    <a:pt x="1655" y="45"/>
                    <a:pt x="1542" y="112"/>
                  </a:cubicBezTo>
                  <a:cubicBezTo>
                    <a:pt x="1479" y="151"/>
                    <a:pt x="1453" y="228"/>
                    <a:pt x="1474" y="275"/>
                  </a:cubicBezTo>
                  <a:cubicBezTo>
                    <a:pt x="1282" y="301"/>
                    <a:pt x="1234" y="301"/>
                    <a:pt x="418" y="363"/>
                  </a:cubicBezTo>
                  <a:cubicBezTo>
                    <a:pt x="0" y="901"/>
                    <a:pt x="797" y="959"/>
                    <a:pt x="1206" y="841"/>
                  </a:cubicBezTo>
                  <a:cubicBezTo>
                    <a:pt x="1820" y="375"/>
                    <a:pt x="1820" y="375"/>
                    <a:pt x="1820" y="375"/>
                  </a:cubicBezTo>
                  <a:cubicBezTo>
                    <a:pt x="1996" y="370"/>
                    <a:pt x="2180" y="346"/>
                    <a:pt x="2311" y="281"/>
                  </a:cubicBezTo>
                  <a:cubicBezTo>
                    <a:pt x="2543" y="165"/>
                    <a:pt x="2347" y="0"/>
                    <a:pt x="2023" y="8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pic>
          <p:nvPicPr>
            <p:cNvPr id="116" name="Picture 23" descr="Peru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" y="1653"/>
              <a:ext cx="413" cy="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4 CuadroTexto"/>
          <p:cNvSpPr txBox="1"/>
          <p:nvPr/>
        </p:nvSpPr>
        <p:spPr>
          <a:xfrm>
            <a:off x="8034082" y="1700808"/>
            <a:ext cx="1074422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1000" b="1" dirty="0" err="1" smtClean="0">
                <a:solidFill>
                  <a:srgbClr val="01648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Part</a:t>
            </a:r>
            <a:r>
              <a:rPr lang="es-CO" sz="1000" b="1" dirty="0" smtClean="0">
                <a:solidFill>
                  <a:srgbClr val="01648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88%</a:t>
            </a:r>
          </a:p>
          <a:p>
            <a:r>
              <a:rPr lang="es-CO" sz="900" dirty="0">
                <a:latin typeface="Helvetica" pitchFamily="34" charset="0"/>
                <a:cs typeface="Helvetica" pitchFamily="34" charset="0"/>
              </a:rPr>
              <a:t>Metales  (74%)</a:t>
            </a:r>
          </a:p>
          <a:p>
            <a:r>
              <a:rPr lang="es-CO" sz="900" dirty="0">
                <a:latin typeface="Helvetica" pitchFamily="34" charset="0"/>
                <a:cs typeface="Helvetica" pitchFamily="34" charset="0"/>
              </a:rPr>
              <a:t>Minerales (14%) </a:t>
            </a:r>
            <a:endParaRPr lang="es-CO" sz="900" dirty="0">
              <a:solidFill>
                <a:schemeClr val="dk1"/>
              </a:solidFill>
              <a:latin typeface="Helvetica" pitchFamily="34" charset="0"/>
              <a:cs typeface="Helvetica" pitchFamily="34" charset="0"/>
            </a:endParaRPr>
          </a:p>
          <a:p>
            <a:endParaRPr lang="es-CO" sz="9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s-CO" sz="9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7" name="Text Box 4"/>
          <p:cNvSpPr txBox="1">
            <a:spLocks noChangeArrowheads="1"/>
          </p:cNvSpPr>
          <p:nvPr/>
        </p:nvSpPr>
        <p:spPr bwMode="auto">
          <a:xfrm>
            <a:off x="5267921" y="4941168"/>
            <a:ext cx="734251" cy="42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90000" rIns="72000" bIns="90000">
            <a:spAutoFit/>
          </a:bodyPr>
          <a:lstStyle>
            <a:lvl1pPr marL="177800" indent="-177800"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US" altLang="es-CO" sz="1600" b="1" dirty="0" err="1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Brasil</a:t>
            </a:r>
            <a:endParaRPr lang="en-US" altLang="es-CO" sz="1600" b="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19" name="Group 12"/>
          <p:cNvGrpSpPr>
            <a:grpSpLocks/>
          </p:cNvGrpSpPr>
          <p:nvPr/>
        </p:nvGrpSpPr>
        <p:grpSpPr bwMode="auto">
          <a:xfrm>
            <a:off x="6313248" y="4850345"/>
            <a:ext cx="771836" cy="594879"/>
            <a:chOff x="2591" y="538"/>
            <a:chExt cx="994" cy="866"/>
          </a:xfrm>
        </p:grpSpPr>
        <p:sp>
          <p:nvSpPr>
            <p:cNvPr id="120" name="Freeform 13"/>
            <p:cNvSpPr>
              <a:spLocks/>
            </p:cNvSpPr>
            <p:nvPr/>
          </p:nvSpPr>
          <p:spPr bwMode="auto">
            <a:xfrm>
              <a:off x="2591" y="1007"/>
              <a:ext cx="994" cy="383"/>
            </a:xfrm>
            <a:custGeom>
              <a:avLst/>
              <a:gdLst>
                <a:gd name="T0" fmla="*/ 2023 w 2543"/>
                <a:gd name="T1" fmla="*/ 8 h 959"/>
                <a:gd name="T2" fmla="*/ 1542 w 2543"/>
                <a:gd name="T3" fmla="*/ 112 h 959"/>
                <a:gd name="T4" fmla="*/ 1474 w 2543"/>
                <a:gd name="T5" fmla="*/ 275 h 959"/>
                <a:gd name="T6" fmla="*/ 418 w 2543"/>
                <a:gd name="T7" fmla="*/ 363 h 959"/>
                <a:gd name="T8" fmla="*/ 1206 w 2543"/>
                <a:gd name="T9" fmla="*/ 841 h 959"/>
                <a:gd name="T10" fmla="*/ 1820 w 2543"/>
                <a:gd name="T11" fmla="*/ 375 h 959"/>
                <a:gd name="T12" fmla="*/ 2311 w 2543"/>
                <a:gd name="T13" fmla="*/ 281 h 959"/>
                <a:gd name="T14" fmla="*/ 2023 w 2543"/>
                <a:gd name="T15" fmla="*/ 8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3" h="959">
                  <a:moveTo>
                    <a:pt x="2023" y="8"/>
                  </a:moveTo>
                  <a:cubicBezTo>
                    <a:pt x="1785" y="13"/>
                    <a:pt x="1655" y="45"/>
                    <a:pt x="1542" y="112"/>
                  </a:cubicBezTo>
                  <a:cubicBezTo>
                    <a:pt x="1479" y="151"/>
                    <a:pt x="1453" y="228"/>
                    <a:pt x="1474" y="275"/>
                  </a:cubicBezTo>
                  <a:cubicBezTo>
                    <a:pt x="1282" y="301"/>
                    <a:pt x="1234" y="301"/>
                    <a:pt x="418" y="363"/>
                  </a:cubicBezTo>
                  <a:cubicBezTo>
                    <a:pt x="0" y="901"/>
                    <a:pt x="797" y="959"/>
                    <a:pt x="1206" y="841"/>
                  </a:cubicBezTo>
                  <a:cubicBezTo>
                    <a:pt x="1820" y="375"/>
                    <a:pt x="1820" y="375"/>
                    <a:pt x="1820" y="375"/>
                  </a:cubicBezTo>
                  <a:cubicBezTo>
                    <a:pt x="1996" y="370"/>
                    <a:pt x="2180" y="346"/>
                    <a:pt x="2311" y="281"/>
                  </a:cubicBezTo>
                  <a:cubicBezTo>
                    <a:pt x="2543" y="165"/>
                    <a:pt x="2347" y="0"/>
                    <a:pt x="2023" y="8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pic>
          <p:nvPicPr>
            <p:cNvPr id="121" name="Picture 14" descr="Brasili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" y="538"/>
              <a:ext cx="413" cy="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1" name="130 CuadroTexto"/>
          <p:cNvSpPr txBox="1"/>
          <p:nvPr/>
        </p:nvSpPr>
        <p:spPr>
          <a:xfrm>
            <a:off x="7961917" y="4711470"/>
            <a:ext cx="107442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1000" b="1" dirty="0" err="1" smtClean="0">
                <a:solidFill>
                  <a:srgbClr val="01648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Part</a:t>
            </a:r>
            <a:r>
              <a:rPr lang="es-CO" sz="1000" b="1" dirty="0" smtClean="0">
                <a:solidFill>
                  <a:srgbClr val="01648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70%</a:t>
            </a:r>
          </a:p>
          <a:p>
            <a:r>
              <a:rPr lang="es-CO" sz="900" dirty="0">
                <a:latin typeface="Helvetica" pitchFamily="34" charset="0"/>
                <a:cs typeface="Helvetica" pitchFamily="34" charset="0"/>
              </a:rPr>
              <a:t>Minerales (22%)</a:t>
            </a:r>
          </a:p>
          <a:p>
            <a:r>
              <a:rPr lang="es-CO" sz="900" dirty="0">
                <a:latin typeface="Helvetica" pitchFamily="34" charset="0"/>
                <a:cs typeface="Helvetica" pitchFamily="34" charset="0"/>
              </a:rPr>
              <a:t>Químicos  (20%)</a:t>
            </a:r>
          </a:p>
          <a:p>
            <a:r>
              <a:rPr lang="es-CO" sz="900" dirty="0">
                <a:latin typeface="Helvetica" pitchFamily="34" charset="0"/>
                <a:cs typeface="Helvetica" pitchFamily="34" charset="0"/>
              </a:rPr>
              <a:t>Azúcar (12%)</a:t>
            </a:r>
          </a:p>
          <a:p>
            <a:r>
              <a:rPr lang="es-CO" sz="900" dirty="0">
                <a:solidFill>
                  <a:schemeClr val="dk1"/>
                </a:solidFill>
                <a:latin typeface="Helvetica" pitchFamily="34" charset="0"/>
                <a:cs typeface="Helvetica" pitchFamily="34" charset="0"/>
              </a:rPr>
              <a:t>Maquinaria (7%)</a:t>
            </a:r>
          </a:p>
          <a:p>
            <a:endParaRPr lang="es-CO" sz="9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s-CO" sz="9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2" name="Text Box 4"/>
          <p:cNvSpPr txBox="1">
            <a:spLocks noChangeArrowheads="1"/>
          </p:cNvSpPr>
          <p:nvPr/>
        </p:nvSpPr>
        <p:spPr bwMode="auto">
          <a:xfrm>
            <a:off x="5220072" y="3359034"/>
            <a:ext cx="1120575" cy="42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90000" rIns="72000" bIns="90000">
            <a:spAutoFit/>
          </a:bodyPr>
          <a:lstStyle>
            <a:lvl1pPr marL="177800" indent="-177800"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US" altLang="es-CO" sz="1600" b="1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Argentina</a:t>
            </a:r>
            <a:endParaRPr lang="en-US" altLang="es-CO" sz="1600" b="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33" name="Group 6"/>
          <p:cNvGrpSpPr>
            <a:grpSpLocks/>
          </p:cNvGrpSpPr>
          <p:nvPr/>
        </p:nvGrpSpPr>
        <p:grpSpPr bwMode="auto">
          <a:xfrm>
            <a:off x="6300192" y="3212976"/>
            <a:ext cx="736565" cy="606723"/>
            <a:chOff x="480" y="538"/>
            <a:chExt cx="994" cy="866"/>
          </a:xfrm>
        </p:grpSpPr>
        <p:sp>
          <p:nvSpPr>
            <p:cNvPr id="134" name="Freeform 7"/>
            <p:cNvSpPr>
              <a:spLocks/>
            </p:cNvSpPr>
            <p:nvPr/>
          </p:nvSpPr>
          <p:spPr bwMode="auto">
            <a:xfrm>
              <a:off x="480" y="1007"/>
              <a:ext cx="994" cy="383"/>
            </a:xfrm>
            <a:custGeom>
              <a:avLst/>
              <a:gdLst>
                <a:gd name="T0" fmla="*/ 2023 w 2543"/>
                <a:gd name="T1" fmla="*/ 8 h 959"/>
                <a:gd name="T2" fmla="*/ 1542 w 2543"/>
                <a:gd name="T3" fmla="*/ 112 h 959"/>
                <a:gd name="T4" fmla="*/ 1474 w 2543"/>
                <a:gd name="T5" fmla="*/ 275 h 959"/>
                <a:gd name="T6" fmla="*/ 418 w 2543"/>
                <a:gd name="T7" fmla="*/ 363 h 959"/>
                <a:gd name="T8" fmla="*/ 1206 w 2543"/>
                <a:gd name="T9" fmla="*/ 841 h 959"/>
                <a:gd name="T10" fmla="*/ 1820 w 2543"/>
                <a:gd name="T11" fmla="*/ 375 h 959"/>
                <a:gd name="T12" fmla="*/ 2311 w 2543"/>
                <a:gd name="T13" fmla="*/ 281 h 959"/>
                <a:gd name="T14" fmla="*/ 2023 w 2543"/>
                <a:gd name="T15" fmla="*/ 8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3" h="959">
                  <a:moveTo>
                    <a:pt x="2023" y="8"/>
                  </a:moveTo>
                  <a:cubicBezTo>
                    <a:pt x="1785" y="13"/>
                    <a:pt x="1655" y="45"/>
                    <a:pt x="1542" y="112"/>
                  </a:cubicBezTo>
                  <a:cubicBezTo>
                    <a:pt x="1479" y="151"/>
                    <a:pt x="1453" y="228"/>
                    <a:pt x="1474" y="275"/>
                  </a:cubicBezTo>
                  <a:cubicBezTo>
                    <a:pt x="1282" y="301"/>
                    <a:pt x="1234" y="301"/>
                    <a:pt x="418" y="363"/>
                  </a:cubicBezTo>
                  <a:cubicBezTo>
                    <a:pt x="0" y="901"/>
                    <a:pt x="797" y="959"/>
                    <a:pt x="1206" y="841"/>
                  </a:cubicBezTo>
                  <a:cubicBezTo>
                    <a:pt x="1820" y="375"/>
                    <a:pt x="1820" y="375"/>
                    <a:pt x="1820" y="375"/>
                  </a:cubicBezTo>
                  <a:cubicBezTo>
                    <a:pt x="1996" y="370"/>
                    <a:pt x="2180" y="346"/>
                    <a:pt x="2311" y="281"/>
                  </a:cubicBezTo>
                  <a:cubicBezTo>
                    <a:pt x="2543" y="165"/>
                    <a:pt x="2347" y="0"/>
                    <a:pt x="2023" y="8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pic>
          <p:nvPicPr>
            <p:cNvPr id="135" name="Picture 8" descr="Argentinie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" y="538"/>
              <a:ext cx="413" cy="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9" name="Group 6"/>
          <p:cNvGrpSpPr>
            <a:grpSpLocks/>
          </p:cNvGrpSpPr>
          <p:nvPr/>
        </p:nvGrpSpPr>
        <p:grpSpPr bwMode="auto">
          <a:xfrm>
            <a:off x="6964749" y="3212976"/>
            <a:ext cx="736565" cy="606723"/>
            <a:chOff x="480" y="538"/>
            <a:chExt cx="994" cy="866"/>
          </a:xfrm>
        </p:grpSpPr>
        <p:sp>
          <p:nvSpPr>
            <p:cNvPr id="140" name="Freeform 7"/>
            <p:cNvSpPr>
              <a:spLocks/>
            </p:cNvSpPr>
            <p:nvPr/>
          </p:nvSpPr>
          <p:spPr bwMode="auto">
            <a:xfrm>
              <a:off x="480" y="1007"/>
              <a:ext cx="994" cy="383"/>
            </a:xfrm>
            <a:custGeom>
              <a:avLst/>
              <a:gdLst>
                <a:gd name="T0" fmla="*/ 2023 w 2543"/>
                <a:gd name="T1" fmla="*/ 8 h 959"/>
                <a:gd name="T2" fmla="*/ 1542 w 2543"/>
                <a:gd name="T3" fmla="*/ 112 h 959"/>
                <a:gd name="T4" fmla="*/ 1474 w 2543"/>
                <a:gd name="T5" fmla="*/ 275 h 959"/>
                <a:gd name="T6" fmla="*/ 418 w 2543"/>
                <a:gd name="T7" fmla="*/ 363 h 959"/>
                <a:gd name="T8" fmla="*/ 1206 w 2543"/>
                <a:gd name="T9" fmla="*/ 841 h 959"/>
                <a:gd name="T10" fmla="*/ 1820 w 2543"/>
                <a:gd name="T11" fmla="*/ 375 h 959"/>
                <a:gd name="T12" fmla="*/ 2311 w 2543"/>
                <a:gd name="T13" fmla="*/ 281 h 959"/>
                <a:gd name="T14" fmla="*/ 2023 w 2543"/>
                <a:gd name="T15" fmla="*/ 8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3" h="959">
                  <a:moveTo>
                    <a:pt x="2023" y="8"/>
                  </a:moveTo>
                  <a:cubicBezTo>
                    <a:pt x="1785" y="13"/>
                    <a:pt x="1655" y="45"/>
                    <a:pt x="1542" y="112"/>
                  </a:cubicBezTo>
                  <a:cubicBezTo>
                    <a:pt x="1479" y="151"/>
                    <a:pt x="1453" y="228"/>
                    <a:pt x="1474" y="275"/>
                  </a:cubicBezTo>
                  <a:cubicBezTo>
                    <a:pt x="1282" y="301"/>
                    <a:pt x="1234" y="301"/>
                    <a:pt x="418" y="363"/>
                  </a:cubicBezTo>
                  <a:cubicBezTo>
                    <a:pt x="0" y="901"/>
                    <a:pt x="797" y="959"/>
                    <a:pt x="1206" y="841"/>
                  </a:cubicBezTo>
                  <a:cubicBezTo>
                    <a:pt x="1820" y="375"/>
                    <a:pt x="1820" y="375"/>
                    <a:pt x="1820" y="375"/>
                  </a:cubicBezTo>
                  <a:cubicBezTo>
                    <a:pt x="1996" y="370"/>
                    <a:pt x="2180" y="346"/>
                    <a:pt x="2311" y="281"/>
                  </a:cubicBezTo>
                  <a:cubicBezTo>
                    <a:pt x="2543" y="165"/>
                    <a:pt x="2347" y="0"/>
                    <a:pt x="2023" y="8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pic>
          <p:nvPicPr>
            <p:cNvPr id="141" name="Picture 8" descr="Argentinie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" y="538"/>
              <a:ext cx="413" cy="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2" name="Group 6"/>
          <p:cNvGrpSpPr>
            <a:grpSpLocks/>
          </p:cNvGrpSpPr>
          <p:nvPr/>
        </p:nvGrpSpPr>
        <p:grpSpPr bwMode="auto">
          <a:xfrm>
            <a:off x="6619955" y="3221401"/>
            <a:ext cx="736565" cy="606723"/>
            <a:chOff x="480" y="538"/>
            <a:chExt cx="994" cy="866"/>
          </a:xfrm>
        </p:grpSpPr>
        <p:sp>
          <p:nvSpPr>
            <p:cNvPr id="143" name="Freeform 7"/>
            <p:cNvSpPr>
              <a:spLocks/>
            </p:cNvSpPr>
            <p:nvPr/>
          </p:nvSpPr>
          <p:spPr bwMode="auto">
            <a:xfrm>
              <a:off x="480" y="1007"/>
              <a:ext cx="994" cy="383"/>
            </a:xfrm>
            <a:custGeom>
              <a:avLst/>
              <a:gdLst>
                <a:gd name="T0" fmla="*/ 2023 w 2543"/>
                <a:gd name="T1" fmla="*/ 8 h 959"/>
                <a:gd name="T2" fmla="*/ 1542 w 2543"/>
                <a:gd name="T3" fmla="*/ 112 h 959"/>
                <a:gd name="T4" fmla="*/ 1474 w 2543"/>
                <a:gd name="T5" fmla="*/ 275 h 959"/>
                <a:gd name="T6" fmla="*/ 418 w 2543"/>
                <a:gd name="T7" fmla="*/ 363 h 959"/>
                <a:gd name="T8" fmla="*/ 1206 w 2543"/>
                <a:gd name="T9" fmla="*/ 841 h 959"/>
                <a:gd name="T10" fmla="*/ 1820 w 2543"/>
                <a:gd name="T11" fmla="*/ 375 h 959"/>
                <a:gd name="T12" fmla="*/ 2311 w 2543"/>
                <a:gd name="T13" fmla="*/ 281 h 959"/>
                <a:gd name="T14" fmla="*/ 2023 w 2543"/>
                <a:gd name="T15" fmla="*/ 8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3" h="959">
                  <a:moveTo>
                    <a:pt x="2023" y="8"/>
                  </a:moveTo>
                  <a:cubicBezTo>
                    <a:pt x="1785" y="13"/>
                    <a:pt x="1655" y="45"/>
                    <a:pt x="1542" y="112"/>
                  </a:cubicBezTo>
                  <a:cubicBezTo>
                    <a:pt x="1479" y="151"/>
                    <a:pt x="1453" y="228"/>
                    <a:pt x="1474" y="275"/>
                  </a:cubicBezTo>
                  <a:cubicBezTo>
                    <a:pt x="1282" y="301"/>
                    <a:pt x="1234" y="301"/>
                    <a:pt x="418" y="363"/>
                  </a:cubicBezTo>
                  <a:cubicBezTo>
                    <a:pt x="0" y="901"/>
                    <a:pt x="797" y="959"/>
                    <a:pt x="1206" y="841"/>
                  </a:cubicBezTo>
                  <a:cubicBezTo>
                    <a:pt x="1820" y="375"/>
                    <a:pt x="1820" y="375"/>
                    <a:pt x="1820" y="375"/>
                  </a:cubicBezTo>
                  <a:cubicBezTo>
                    <a:pt x="1996" y="370"/>
                    <a:pt x="2180" y="346"/>
                    <a:pt x="2311" y="281"/>
                  </a:cubicBezTo>
                  <a:cubicBezTo>
                    <a:pt x="2543" y="165"/>
                    <a:pt x="2347" y="0"/>
                    <a:pt x="2023" y="8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pic>
          <p:nvPicPr>
            <p:cNvPr id="144" name="Picture 8" descr="Argentinie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" y="538"/>
              <a:ext cx="413" cy="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5" name="144 CuadroTexto"/>
          <p:cNvSpPr txBox="1"/>
          <p:nvPr/>
        </p:nvSpPr>
        <p:spPr>
          <a:xfrm>
            <a:off x="8034082" y="3501008"/>
            <a:ext cx="1074422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1000" b="1" dirty="0" err="1" smtClean="0">
                <a:solidFill>
                  <a:srgbClr val="01648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Part</a:t>
            </a:r>
            <a:r>
              <a:rPr lang="es-CO" sz="1000" b="1" dirty="0" smtClean="0">
                <a:solidFill>
                  <a:srgbClr val="01648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70%</a:t>
            </a:r>
          </a:p>
          <a:p>
            <a:r>
              <a:rPr lang="es-CO" sz="900" dirty="0" smtClean="0">
                <a:latin typeface="Helvetica" pitchFamily="34" charset="0"/>
                <a:cs typeface="Helvetica" pitchFamily="34" charset="0"/>
              </a:rPr>
              <a:t>Oro</a:t>
            </a:r>
            <a:endParaRPr lang="es-CO" sz="900" dirty="0">
              <a:solidFill>
                <a:schemeClr val="dk1"/>
              </a:solidFill>
              <a:latin typeface="Helvetica" pitchFamily="34" charset="0"/>
              <a:cs typeface="Helvetica" pitchFamily="34" charset="0"/>
            </a:endParaRPr>
          </a:p>
          <a:p>
            <a:endParaRPr lang="es-CO" sz="9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s-CO" sz="9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6" name="Text Box 4"/>
          <p:cNvSpPr txBox="1">
            <a:spLocks noChangeArrowheads="1"/>
          </p:cNvSpPr>
          <p:nvPr/>
        </p:nvSpPr>
        <p:spPr bwMode="auto">
          <a:xfrm>
            <a:off x="5187169" y="2498309"/>
            <a:ext cx="1098132" cy="42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90000" rIns="72000" bIns="90000">
            <a:spAutoFit/>
          </a:bodyPr>
          <a:lstStyle>
            <a:lvl1pPr marL="177800" indent="-177800"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defTabSz="8016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defTabSz="801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US" altLang="es-CO" sz="1600" b="1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Colombia</a:t>
            </a:r>
            <a:endParaRPr lang="en-US" altLang="es-CO" sz="1600" b="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59" name="Group 42"/>
          <p:cNvGrpSpPr>
            <a:grpSpLocks/>
          </p:cNvGrpSpPr>
          <p:nvPr/>
        </p:nvGrpSpPr>
        <p:grpSpPr bwMode="auto">
          <a:xfrm>
            <a:off x="6339027" y="2491552"/>
            <a:ext cx="613397" cy="577408"/>
            <a:chOff x="1541" y="1653"/>
            <a:chExt cx="994" cy="866"/>
          </a:xfrm>
        </p:grpSpPr>
        <p:sp>
          <p:nvSpPr>
            <p:cNvPr id="160" name="Freeform 43"/>
            <p:cNvSpPr>
              <a:spLocks/>
            </p:cNvSpPr>
            <p:nvPr/>
          </p:nvSpPr>
          <p:spPr bwMode="auto">
            <a:xfrm>
              <a:off x="1541" y="2119"/>
              <a:ext cx="994" cy="383"/>
            </a:xfrm>
            <a:custGeom>
              <a:avLst/>
              <a:gdLst>
                <a:gd name="T0" fmla="*/ 2023 w 2543"/>
                <a:gd name="T1" fmla="*/ 8 h 959"/>
                <a:gd name="T2" fmla="*/ 1542 w 2543"/>
                <a:gd name="T3" fmla="*/ 112 h 959"/>
                <a:gd name="T4" fmla="*/ 1474 w 2543"/>
                <a:gd name="T5" fmla="*/ 275 h 959"/>
                <a:gd name="T6" fmla="*/ 418 w 2543"/>
                <a:gd name="T7" fmla="*/ 363 h 959"/>
                <a:gd name="T8" fmla="*/ 1206 w 2543"/>
                <a:gd name="T9" fmla="*/ 841 h 959"/>
                <a:gd name="T10" fmla="*/ 1820 w 2543"/>
                <a:gd name="T11" fmla="*/ 375 h 959"/>
                <a:gd name="T12" fmla="*/ 2311 w 2543"/>
                <a:gd name="T13" fmla="*/ 281 h 959"/>
                <a:gd name="T14" fmla="*/ 2023 w 2543"/>
                <a:gd name="T15" fmla="*/ 8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3" h="959">
                  <a:moveTo>
                    <a:pt x="2023" y="8"/>
                  </a:moveTo>
                  <a:cubicBezTo>
                    <a:pt x="1785" y="13"/>
                    <a:pt x="1655" y="45"/>
                    <a:pt x="1542" y="112"/>
                  </a:cubicBezTo>
                  <a:cubicBezTo>
                    <a:pt x="1479" y="151"/>
                    <a:pt x="1453" y="228"/>
                    <a:pt x="1474" y="275"/>
                  </a:cubicBezTo>
                  <a:cubicBezTo>
                    <a:pt x="1282" y="301"/>
                    <a:pt x="1234" y="301"/>
                    <a:pt x="418" y="363"/>
                  </a:cubicBezTo>
                  <a:cubicBezTo>
                    <a:pt x="0" y="901"/>
                    <a:pt x="797" y="959"/>
                    <a:pt x="1206" y="841"/>
                  </a:cubicBezTo>
                  <a:cubicBezTo>
                    <a:pt x="1820" y="375"/>
                    <a:pt x="1820" y="375"/>
                    <a:pt x="1820" y="375"/>
                  </a:cubicBezTo>
                  <a:cubicBezTo>
                    <a:pt x="1996" y="370"/>
                    <a:pt x="2180" y="346"/>
                    <a:pt x="2311" y="281"/>
                  </a:cubicBezTo>
                  <a:cubicBezTo>
                    <a:pt x="2543" y="165"/>
                    <a:pt x="2347" y="0"/>
                    <a:pt x="2023" y="8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pic>
          <p:nvPicPr>
            <p:cNvPr id="161" name="Picture 44" descr="Kolumbi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0" y="1653"/>
              <a:ext cx="413" cy="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2" name="Group 42"/>
          <p:cNvGrpSpPr>
            <a:grpSpLocks/>
          </p:cNvGrpSpPr>
          <p:nvPr/>
        </p:nvGrpSpPr>
        <p:grpSpPr bwMode="auto">
          <a:xfrm>
            <a:off x="6660232" y="2492896"/>
            <a:ext cx="613397" cy="577408"/>
            <a:chOff x="1541" y="1653"/>
            <a:chExt cx="994" cy="866"/>
          </a:xfrm>
        </p:grpSpPr>
        <p:sp>
          <p:nvSpPr>
            <p:cNvPr id="163" name="Freeform 43"/>
            <p:cNvSpPr>
              <a:spLocks/>
            </p:cNvSpPr>
            <p:nvPr/>
          </p:nvSpPr>
          <p:spPr bwMode="auto">
            <a:xfrm>
              <a:off x="1541" y="2119"/>
              <a:ext cx="994" cy="383"/>
            </a:xfrm>
            <a:custGeom>
              <a:avLst/>
              <a:gdLst>
                <a:gd name="T0" fmla="*/ 2023 w 2543"/>
                <a:gd name="T1" fmla="*/ 8 h 959"/>
                <a:gd name="T2" fmla="*/ 1542 w 2543"/>
                <a:gd name="T3" fmla="*/ 112 h 959"/>
                <a:gd name="T4" fmla="*/ 1474 w 2543"/>
                <a:gd name="T5" fmla="*/ 275 h 959"/>
                <a:gd name="T6" fmla="*/ 418 w 2543"/>
                <a:gd name="T7" fmla="*/ 363 h 959"/>
                <a:gd name="T8" fmla="*/ 1206 w 2543"/>
                <a:gd name="T9" fmla="*/ 841 h 959"/>
                <a:gd name="T10" fmla="*/ 1820 w 2543"/>
                <a:gd name="T11" fmla="*/ 375 h 959"/>
                <a:gd name="T12" fmla="*/ 2311 w 2543"/>
                <a:gd name="T13" fmla="*/ 281 h 959"/>
                <a:gd name="T14" fmla="*/ 2023 w 2543"/>
                <a:gd name="T15" fmla="*/ 8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3" h="959">
                  <a:moveTo>
                    <a:pt x="2023" y="8"/>
                  </a:moveTo>
                  <a:cubicBezTo>
                    <a:pt x="1785" y="13"/>
                    <a:pt x="1655" y="45"/>
                    <a:pt x="1542" y="112"/>
                  </a:cubicBezTo>
                  <a:cubicBezTo>
                    <a:pt x="1479" y="151"/>
                    <a:pt x="1453" y="228"/>
                    <a:pt x="1474" y="275"/>
                  </a:cubicBezTo>
                  <a:cubicBezTo>
                    <a:pt x="1282" y="301"/>
                    <a:pt x="1234" y="301"/>
                    <a:pt x="418" y="363"/>
                  </a:cubicBezTo>
                  <a:cubicBezTo>
                    <a:pt x="0" y="901"/>
                    <a:pt x="797" y="959"/>
                    <a:pt x="1206" y="841"/>
                  </a:cubicBezTo>
                  <a:cubicBezTo>
                    <a:pt x="1820" y="375"/>
                    <a:pt x="1820" y="375"/>
                    <a:pt x="1820" y="375"/>
                  </a:cubicBezTo>
                  <a:cubicBezTo>
                    <a:pt x="1996" y="370"/>
                    <a:pt x="2180" y="346"/>
                    <a:pt x="2311" y="281"/>
                  </a:cubicBezTo>
                  <a:cubicBezTo>
                    <a:pt x="2543" y="165"/>
                    <a:pt x="2347" y="0"/>
                    <a:pt x="2023" y="8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pic>
          <p:nvPicPr>
            <p:cNvPr id="164" name="Picture 44" descr="Kolumbi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0" y="1653"/>
              <a:ext cx="413" cy="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5" name="Group 42"/>
          <p:cNvGrpSpPr>
            <a:grpSpLocks/>
          </p:cNvGrpSpPr>
          <p:nvPr/>
        </p:nvGrpSpPr>
        <p:grpSpPr bwMode="auto">
          <a:xfrm>
            <a:off x="6982939" y="2492896"/>
            <a:ext cx="613397" cy="577408"/>
            <a:chOff x="1541" y="1653"/>
            <a:chExt cx="994" cy="866"/>
          </a:xfrm>
        </p:grpSpPr>
        <p:sp>
          <p:nvSpPr>
            <p:cNvPr id="166" name="Freeform 43"/>
            <p:cNvSpPr>
              <a:spLocks/>
            </p:cNvSpPr>
            <p:nvPr/>
          </p:nvSpPr>
          <p:spPr bwMode="auto">
            <a:xfrm>
              <a:off x="1541" y="2119"/>
              <a:ext cx="994" cy="383"/>
            </a:xfrm>
            <a:custGeom>
              <a:avLst/>
              <a:gdLst>
                <a:gd name="T0" fmla="*/ 2023 w 2543"/>
                <a:gd name="T1" fmla="*/ 8 h 959"/>
                <a:gd name="T2" fmla="*/ 1542 w 2543"/>
                <a:gd name="T3" fmla="*/ 112 h 959"/>
                <a:gd name="T4" fmla="*/ 1474 w 2543"/>
                <a:gd name="T5" fmla="*/ 275 h 959"/>
                <a:gd name="T6" fmla="*/ 418 w 2543"/>
                <a:gd name="T7" fmla="*/ 363 h 959"/>
                <a:gd name="T8" fmla="*/ 1206 w 2543"/>
                <a:gd name="T9" fmla="*/ 841 h 959"/>
                <a:gd name="T10" fmla="*/ 1820 w 2543"/>
                <a:gd name="T11" fmla="*/ 375 h 959"/>
                <a:gd name="T12" fmla="*/ 2311 w 2543"/>
                <a:gd name="T13" fmla="*/ 281 h 959"/>
                <a:gd name="T14" fmla="*/ 2023 w 2543"/>
                <a:gd name="T15" fmla="*/ 8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3" h="959">
                  <a:moveTo>
                    <a:pt x="2023" y="8"/>
                  </a:moveTo>
                  <a:cubicBezTo>
                    <a:pt x="1785" y="13"/>
                    <a:pt x="1655" y="45"/>
                    <a:pt x="1542" y="112"/>
                  </a:cubicBezTo>
                  <a:cubicBezTo>
                    <a:pt x="1479" y="151"/>
                    <a:pt x="1453" y="228"/>
                    <a:pt x="1474" y="275"/>
                  </a:cubicBezTo>
                  <a:cubicBezTo>
                    <a:pt x="1282" y="301"/>
                    <a:pt x="1234" y="301"/>
                    <a:pt x="418" y="363"/>
                  </a:cubicBezTo>
                  <a:cubicBezTo>
                    <a:pt x="0" y="901"/>
                    <a:pt x="797" y="959"/>
                    <a:pt x="1206" y="841"/>
                  </a:cubicBezTo>
                  <a:cubicBezTo>
                    <a:pt x="1820" y="375"/>
                    <a:pt x="1820" y="375"/>
                    <a:pt x="1820" y="375"/>
                  </a:cubicBezTo>
                  <a:cubicBezTo>
                    <a:pt x="1996" y="370"/>
                    <a:pt x="2180" y="346"/>
                    <a:pt x="2311" y="281"/>
                  </a:cubicBezTo>
                  <a:cubicBezTo>
                    <a:pt x="2543" y="165"/>
                    <a:pt x="2347" y="0"/>
                    <a:pt x="2023" y="8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pic>
          <p:nvPicPr>
            <p:cNvPr id="167" name="Picture 44" descr="Kolumbi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0" y="1653"/>
              <a:ext cx="413" cy="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8" name="Group 42"/>
          <p:cNvGrpSpPr>
            <a:grpSpLocks/>
          </p:cNvGrpSpPr>
          <p:nvPr/>
        </p:nvGrpSpPr>
        <p:grpSpPr bwMode="auto">
          <a:xfrm>
            <a:off x="7308304" y="2492896"/>
            <a:ext cx="613397" cy="577408"/>
            <a:chOff x="1541" y="1653"/>
            <a:chExt cx="994" cy="866"/>
          </a:xfrm>
        </p:grpSpPr>
        <p:sp>
          <p:nvSpPr>
            <p:cNvPr id="169" name="Freeform 43"/>
            <p:cNvSpPr>
              <a:spLocks/>
            </p:cNvSpPr>
            <p:nvPr/>
          </p:nvSpPr>
          <p:spPr bwMode="auto">
            <a:xfrm>
              <a:off x="1541" y="2119"/>
              <a:ext cx="994" cy="383"/>
            </a:xfrm>
            <a:custGeom>
              <a:avLst/>
              <a:gdLst>
                <a:gd name="T0" fmla="*/ 2023 w 2543"/>
                <a:gd name="T1" fmla="*/ 8 h 959"/>
                <a:gd name="T2" fmla="*/ 1542 w 2543"/>
                <a:gd name="T3" fmla="*/ 112 h 959"/>
                <a:gd name="T4" fmla="*/ 1474 w 2543"/>
                <a:gd name="T5" fmla="*/ 275 h 959"/>
                <a:gd name="T6" fmla="*/ 418 w 2543"/>
                <a:gd name="T7" fmla="*/ 363 h 959"/>
                <a:gd name="T8" fmla="*/ 1206 w 2543"/>
                <a:gd name="T9" fmla="*/ 841 h 959"/>
                <a:gd name="T10" fmla="*/ 1820 w 2543"/>
                <a:gd name="T11" fmla="*/ 375 h 959"/>
                <a:gd name="T12" fmla="*/ 2311 w 2543"/>
                <a:gd name="T13" fmla="*/ 281 h 959"/>
                <a:gd name="T14" fmla="*/ 2023 w 2543"/>
                <a:gd name="T15" fmla="*/ 8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3" h="959">
                  <a:moveTo>
                    <a:pt x="2023" y="8"/>
                  </a:moveTo>
                  <a:cubicBezTo>
                    <a:pt x="1785" y="13"/>
                    <a:pt x="1655" y="45"/>
                    <a:pt x="1542" y="112"/>
                  </a:cubicBezTo>
                  <a:cubicBezTo>
                    <a:pt x="1479" y="151"/>
                    <a:pt x="1453" y="228"/>
                    <a:pt x="1474" y="275"/>
                  </a:cubicBezTo>
                  <a:cubicBezTo>
                    <a:pt x="1282" y="301"/>
                    <a:pt x="1234" y="301"/>
                    <a:pt x="418" y="363"/>
                  </a:cubicBezTo>
                  <a:cubicBezTo>
                    <a:pt x="0" y="901"/>
                    <a:pt x="797" y="959"/>
                    <a:pt x="1206" y="841"/>
                  </a:cubicBezTo>
                  <a:cubicBezTo>
                    <a:pt x="1820" y="375"/>
                    <a:pt x="1820" y="375"/>
                    <a:pt x="1820" y="375"/>
                  </a:cubicBezTo>
                  <a:cubicBezTo>
                    <a:pt x="1996" y="370"/>
                    <a:pt x="2180" y="346"/>
                    <a:pt x="2311" y="281"/>
                  </a:cubicBezTo>
                  <a:cubicBezTo>
                    <a:pt x="2543" y="165"/>
                    <a:pt x="2347" y="0"/>
                    <a:pt x="2023" y="8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pic>
          <p:nvPicPr>
            <p:cNvPr id="170" name="Picture 44" descr="Kolumbi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0" y="1653"/>
              <a:ext cx="413" cy="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1" name="170 CuadroTexto"/>
          <p:cNvSpPr txBox="1"/>
          <p:nvPr/>
        </p:nvSpPr>
        <p:spPr>
          <a:xfrm>
            <a:off x="8028384" y="2285291"/>
            <a:ext cx="1074422" cy="12157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1000" b="1" dirty="0" err="1" smtClean="0">
                <a:solidFill>
                  <a:srgbClr val="01648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Part</a:t>
            </a:r>
            <a:r>
              <a:rPr lang="es-CO" sz="1000" b="1" dirty="0" smtClean="0">
                <a:solidFill>
                  <a:srgbClr val="01648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87%</a:t>
            </a:r>
          </a:p>
          <a:p>
            <a:r>
              <a:rPr lang="es-CO" sz="900" dirty="0">
                <a:latin typeface="Helvetica" pitchFamily="34" charset="0"/>
                <a:cs typeface="Helvetica" pitchFamily="34" charset="0"/>
              </a:rPr>
              <a:t>Minerales (37%)</a:t>
            </a:r>
          </a:p>
          <a:p>
            <a:r>
              <a:rPr lang="es-CO" sz="900" dirty="0">
                <a:latin typeface="Helvetica" pitchFamily="34" charset="0"/>
                <a:cs typeface="Helvetica" pitchFamily="34" charset="0"/>
              </a:rPr>
              <a:t>Café (25%)</a:t>
            </a:r>
          </a:p>
          <a:p>
            <a:r>
              <a:rPr lang="es-CO" sz="900" dirty="0">
                <a:latin typeface="Helvetica" pitchFamily="34" charset="0"/>
                <a:cs typeface="Helvetica" pitchFamily="34" charset="0"/>
              </a:rPr>
              <a:t>Flores (12%)</a:t>
            </a:r>
          </a:p>
          <a:p>
            <a:r>
              <a:rPr lang="es-CO" sz="900" dirty="0">
                <a:latin typeface="Helvetica" pitchFamily="34" charset="0"/>
                <a:cs typeface="Helvetica" pitchFamily="34" charset="0"/>
              </a:rPr>
              <a:t>Frutas (11%)</a:t>
            </a:r>
          </a:p>
          <a:p>
            <a:r>
              <a:rPr lang="es-CO" sz="900" dirty="0">
                <a:solidFill>
                  <a:schemeClr val="dk1"/>
                </a:solidFill>
                <a:latin typeface="Helvetica" pitchFamily="34" charset="0"/>
                <a:cs typeface="Helvetica" pitchFamily="34" charset="0"/>
              </a:rPr>
              <a:t>Azúcar (2%)</a:t>
            </a:r>
          </a:p>
          <a:p>
            <a:endParaRPr lang="es-CO" sz="9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s-CO" sz="9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72" name="Group 15"/>
          <p:cNvGrpSpPr>
            <a:grpSpLocks/>
          </p:cNvGrpSpPr>
          <p:nvPr/>
        </p:nvGrpSpPr>
        <p:grpSpPr bwMode="auto">
          <a:xfrm>
            <a:off x="6300192" y="4053874"/>
            <a:ext cx="805401" cy="671270"/>
            <a:chOff x="3649" y="538"/>
            <a:chExt cx="994" cy="866"/>
          </a:xfrm>
        </p:grpSpPr>
        <p:sp>
          <p:nvSpPr>
            <p:cNvPr id="173" name="Freeform 16"/>
            <p:cNvSpPr>
              <a:spLocks/>
            </p:cNvSpPr>
            <p:nvPr/>
          </p:nvSpPr>
          <p:spPr bwMode="auto">
            <a:xfrm>
              <a:off x="3649" y="1007"/>
              <a:ext cx="994" cy="383"/>
            </a:xfrm>
            <a:custGeom>
              <a:avLst/>
              <a:gdLst>
                <a:gd name="T0" fmla="*/ 2023 w 2543"/>
                <a:gd name="T1" fmla="*/ 8 h 959"/>
                <a:gd name="T2" fmla="*/ 1542 w 2543"/>
                <a:gd name="T3" fmla="*/ 112 h 959"/>
                <a:gd name="T4" fmla="*/ 1474 w 2543"/>
                <a:gd name="T5" fmla="*/ 275 h 959"/>
                <a:gd name="T6" fmla="*/ 418 w 2543"/>
                <a:gd name="T7" fmla="*/ 363 h 959"/>
                <a:gd name="T8" fmla="*/ 1206 w 2543"/>
                <a:gd name="T9" fmla="*/ 841 h 959"/>
                <a:gd name="T10" fmla="*/ 1820 w 2543"/>
                <a:gd name="T11" fmla="*/ 375 h 959"/>
                <a:gd name="T12" fmla="*/ 2311 w 2543"/>
                <a:gd name="T13" fmla="*/ 281 h 959"/>
                <a:gd name="T14" fmla="*/ 2023 w 2543"/>
                <a:gd name="T15" fmla="*/ 8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3" h="959">
                  <a:moveTo>
                    <a:pt x="2023" y="8"/>
                  </a:moveTo>
                  <a:cubicBezTo>
                    <a:pt x="1785" y="13"/>
                    <a:pt x="1655" y="45"/>
                    <a:pt x="1542" y="112"/>
                  </a:cubicBezTo>
                  <a:cubicBezTo>
                    <a:pt x="1479" y="151"/>
                    <a:pt x="1453" y="228"/>
                    <a:pt x="1474" y="275"/>
                  </a:cubicBezTo>
                  <a:cubicBezTo>
                    <a:pt x="1282" y="301"/>
                    <a:pt x="1234" y="301"/>
                    <a:pt x="418" y="363"/>
                  </a:cubicBezTo>
                  <a:cubicBezTo>
                    <a:pt x="0" y="901"/>
                    <a:pt x="797" y="959"/>
                    <a:pt x="1206" y="841"/>
                  </a:cubicBezTo>
                  <a:cubicBezTo>
                    <a:pt x="1820" y="375"/>
                    <a:pt x="1820" y="375"/>
                    <a:pt x="1820" y="375"/>
                  </a:cubicBezTo>
                  <a:cubicBezTo>
                    <a:pt x="1996" y="370"/>
                    <a:pt x="2180" y="346"/>
                    <a:pt x="2311" y="281"/>
                  </a:cubicBezTo>
                  <a:cubicBezTo>
                    <a:pt x="2543" y="165"/>
                    <a:pt x="2347" y="0"/>
                    <a:pt x="2023" y="8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pic>
          <p:nvPicPr>
            <p:cNvPr id="174" name="Picture 17" descr="Chil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" y="538"/>
              <a:ext cx="413" cy="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5" name="Group 15"/>
          <p:cNvGrpSpPr>
            <a:grpSpLocks/>
          </p:cNvGrpSpPr>
          <p:nvPr/>
        </p:nvGrpSpPr>
        <p:grpSpPr bwMode="auto">
          <a:xfrm>
            <a:off x="6646919" y="4053874"/>
            <a:ext cx="805401" cy="671270"/>
            <a:chOff x="3649" y="538"/>
            <a:chExt cx="994" cy="866"/>
          </a:xfrm>
        </p:grpSpPr>
        <p:sp>
          <p:nvSpPr>
            <p:cNvPr id="176" name="Freeform 16"/>
            <p:cNvSpPr>
              <a:spLocks/>
            </p:cNvSpPr>
            <p:nvPr/>
          </p:nvSpPr>
          <p:spPr bwMode="auto">
            <a:xfrm>
              <a:off x="3649" y="1007"/>
              <a:ext cx="994" cy="383"/>
            </a:xfrm>
            <a:custGeom>
              <a:avLst/>
              <a:gdLst>
                <a:gd name="T0" fmla="*/ 2023 w 2543"/>
                <a:gd name="T1" fmla="*/ 8 h 959"/>
                <a:gd name="T2" fmla="*/ 1542 w 2543"/>
                <a:gd name="T3" fmla="*/ 112 h 959"/>
                <a:gd name="T4" fmla="*/ 1474 w 2543"/>
                <a:gd name="T5" fmla="*/ 275 h 959"/>
                <a:gd name="T6" fmla="*/ 418 w 2543"/>
                <a:gd name="T7" fmla="*/ 363 h 959"/>
                <a:gd name="T8" fmla="*/ 1206 w 2543"/>
                <a:gd name="T9" fmla="*/ 841 h 959"/>
                <a:gd name="T10" fmla="*/ 1820 w 2543"/>
                <a:gd name="T11" fmla="*/ 375 h 959"/>
                <a:gd name="T12" fmla="*/ 2311 w 2543"/>
                <a:gd name="T13" fmla="*/ 281 h 959"/>
                <a:gd name="T14" fmla="*/ 2023 w 2543"/>
                <a:gd name="T15" fmla="*/ 8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3" h="959">
                  <a:moveTo>
                    <a:pt x="2023" y="8"/>
                  </a:moveTo>
                  <a:cubicBezTo>
                    <a:pt x="1785" y="13"/>
                    <a:pt x="1655" y="45"/>
                    <a:pt x="1542" y="112"/>
                  </a:cubicBezTo>
                  <a:cubicBezTo>
                    <a:pt x="1479" y="151"/>
                    <a:pt x="1453" y="228"/>
                    <a:pt x="1474" y="275"/>
                  </a:cubicBezTo>
                  <a:cubicBezTo>
                    <a:pt x="1282" y="301"/>
                    <a:pt x="1234" y="301"/>
                    <a:pt x="418" y="363"/>
                  </a:cubicBezTo>
                  <a:cubicBezTo>
                    <a:pt x="0" y="901"/>
                    <a:pt x="797" y="959"/>
                    <a:pt x="1206" y="841"/>
                  </a:cubicBezTo>
                  <a:cubicBezTo>
                    <a:pt x="1820" y="375"/>
                    <a:pt x="1820" y="375"/>
                    <a:pt x="1820" y="375"/>
                  </a:cubicBezTo>
                  <a:cubicBezTo>
                    <a:pt x="1996" y="370"/>
                    <a:pt x="2180" y="346"/>
                    <a:pt x="2311" y="281"/>
                  </a:cubicBezTo>
                  <a:cubicBezTo>
                    <a:pt x="2543" y="165"/>
                    <a:pt x="2347" y="0"/>
                    <a:pt x="2023" y="8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pic>
          <p:nvPicPr>
            <p:cNvPr id="177" name="Picture 17" descr="Chil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" y="538"/>
              <a:ext cx="413" cy="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8" name="177 CuadroTexto"/>
          <p:cNvSpPr txBox="1"/>
          <p:nvPr/>
        </p:nvSpPr>
        <p:spPr>
          <a:xfrm>
            <a:off x="7961917" y="4047718"/>
            <a:ext cx="1074422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1000" b="1" dirty="0" err="1" smtClean="0">
                <a:solidFill>
                  <a:srgbClr val="01648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Part</a:t>
            </a:r>
            <a:r>
              <a:rPr lang="es-CO" sz="1000" b="1" dirty="0" smtClean="0">
                <a:solidFill>
                  <a:srgbClr val="01648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70%</a:t>
            </a:r>
          </a:p>
          <a:p>
            <a:r>
              <a:rPr lang="es-CO" sz="900" dirty="0">
                <a:latin typeface="Helvetica" pitchFamily="34" charset="0"/>
                <a:cs typeface="Helvetica" pitchFamily="34" charset="0"/>
              </a:rPr>
              <a:t>Minerales (45%)</a:t>
            </a:r>
          </a:p>
          <a:p>
            <a:r>
              <a:rPr lang="es-CO" sz="900" dirty="0">
                <a:latin typeface="Helvetica" pitchFamily="34" charset="0"/>
                <a:cs typeface="Helvetica" pitchFamily="34" charset="0"/>
              </a:rPr>
              <a:t>Frutas (21%)</a:t>
            </a:r>
          </a:p>
          <a:p>
            <a:r>
              <a:rPr lang="es-CO" sz="900" dirty="0">
                <a:solidFill>
                  <a:schemeClr val="dk1"/>
                </a:solidFill>
                <a:latin typeface="Helvetica" pitchFamily="34" charset="0"/>
                <a:cs typeface="Helvetica" pitchFamily="34" charset="0"/>
              </a:rPr>
              <a:t>Acuícola  (7%)</a:t>
            </a:r>
          </a:p>
        </p:txBody>
      </p:sp>
    </p:spTree>
    <p:extLst>
      <p:ext uri="{BB962C8B-B14F-4D97-AF65-F5344CB8AC3E}">
        <p14:creationId xmlns:p14="http://schemas.microsoft.com/office/powerpoint/2010/main" val="177328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984776" cy="792088"/>
          </a:xfrm>
        </p:spPr>
        <p:txBody>
          <a:bodyPr>
            <a:noAutofit/>
          </a:bodyPr>
          <a:lstStyle/>
          <a:p>
            <a:r>
              <a:rPr lang="es-CO" sz="2400" dirty="0">
                <a:latin typeface="HelveticaNeueLT Std Cn" pitchFamily="34" charset="0"/>
              </a:rPr>
              <a:t>Relación comercial </a:t>
            </a:r>
            <a:r>
              <a:rPr lang="es-CO" sz="2400" dirty="0" smtClean="0">
                <a:latin typeface="HelveticaNeueLT Std Cn" pitchFamily="34" charset="0"/>
              </a:rPr>
              <a:t>Colombia </a:t>
            </a:r>
            <a:r>
              <a:rPr lang="es-CO" sz="2400" dirty="0">
                <a:latin typeface="HelveticaNeueLT Std Cn" pitchFamily="34" charset="0"/>
              </a:rPr>
              <a:t>– </a:t>
            </a:r>
            <a:r>
              <a:rPr lang="es-CO" sz="2400" dirty="0" smtClean="0">
                <a:latin typeface="HelveticaNeueLT Std Cn" pitchFamily="34" charset="0"/>
              </a:rPr>
              <a:t>Canadá</a:t>
            </a:r>
            <a:endParaRPr lang="es-CO" sz="2400" dirty="0">
              <a:latin typeface="HelveticaNeueLT Std Cn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59" y="6623774"/>
            <a:ext cx="27799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Fuente</a:t>
            </a:r>
            <a:r>
              <a:rPr lang="en-US" sz="1000" b="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: World Trade Atlas - Statistics Canada</a:t>
            </a:r>
            <a:endParaRPr lang="en-US" sz="1000" b="0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258052" y="3146484"/>
            <a:ext cx="1296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Mil</a:t>
            </a:r>
            <a:r>
              <a:rPr lang="es-CO" sz="12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 </a:t>
            </a:r>
            <a:r>
              <a:rPr lang="es-CO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 US$</a:t>
            </a:r>
            <a:endParaRPr lang="es-CO" sz="12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22153"/>
              </p:ext>
            </p:extLst>
          </p:nvPr>
        </p:nvGraphicFramePr>
        <p:xfrm>
          <a:off x="487794" y="1124744"/>
          <a:ext cx="876472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674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79512" y="116632"/>
            <a:ext cx="698477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s-CO" sz="2400" kern="0" smtClean="0">
                <a:latin typeface="HelveticaNeueLT Std Cn" pitchFamily="34" charset="0"/>
              </a:rPr>
              <a:t>Relación comercial Colombia – Canadá</a:t>
            </a:r>
            <a:endParaRPr lang="es-CO" sz="2400" kern="0" dirty="0">
              <a:latin typeface="HelveticaNeueLT Std Cn" pitchFamily="34" charset="0"/>
            </a:endParaRPr>
          </a:p>
        </p:txBody>
      </p:sp>
      <p:sp>
        <p:nvSpPr>
          <p:cNvPr id="23" name="101 Rectángulo"/>
          <p:cNvSpPr/>
          <p:nvPr/>
        </p:nvSpPr>
        <p:spPr>
          <a:xfrm>
            <a:off x="827584" y="1790558"/>
            <a:ext cx="352021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elveticaNeueLT Std Cn"/>
              </a:rPr>
              <a:t>Conectividad Marítima</a:t>
            </a:r>
            <a:endParaRPr kumimoji="0" lang="es-ES" sz="12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24" name="102 Rectángulo"/>
          <p:cNvSpPr/>
          <p:nvPr/>
        </p:nvSpPr>
        <p:spPr>
          <a:xfrm>
            <a:off x="5583731" y="1628800"/>
            <a:ext cx="2876701" cy="442098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elveticaNeueLT Std Cn"/>
              </a:rPr>
              <a:t>Conectividad Aérea</a:t>
            </a:r>
            <a:endParaRPr kumimoji="0" lang="es-ES" sz="12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</a:endParaRPr>
          </a:p>
        </p:txBody>
      </p:sp>
      <p:pic>
        <p:nvPicPr>
          <p:cNvPr id="25" name="Picture 1" descr="C:\Users\plogistica1\Desktop\Image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385" y="2143903"/>
            <a:ext cx="4156639" cy="135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 descr="C:\Users\plogistica1\Desktop\Imagen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1673" y="1916832"/>
            <a:ext cx="3079716" cy="124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69 Grupo"/>
          <p:cNvGrpSpPr>
            <a:grpSpLocks/>
          </p:cNvGrpSpPr>
          <p:nvPr/>
        </p:nvGrpSpPr>
        <p:grpSpPr bwMode="auto">
          <a:xfrm>
            <a:off x="5208127" y="3095234"/>
            <a:ext cx="3396321" cy="1341878"/>
            <a:chOff x="4174992" y="1660872"/>
            <a:chExt cx="4355526" cy="719706"/>
          </a:xfrm>
        </p:grpSpPr>
        <p:grpSp>
          <p:nvGrpSpPr>
            <p:cNvPr id="35" name="Group 4"/>
            <p:cNvGrpSpPr>
              <a:grpSpLocks/>
            </p:cNvGrpSpPr>
            <p:nvPr/>
          </p:nvGrpSpPr>
          <p:grpSpPr bwMode="auto">
            <a:xfrm>
              <a:off x="4436682" y="1660872"/>
              <a:ext cx="4093836" cy="719706"/>
              <a:chOff x="4436682" y="1660872"/>
              <a:chExt cx="1338398" cy="669198"/>
            </a:xfrm>
            <a:solidFill>
              <a:sysClr val="windowText" lastClr="000000">
                <a:lumMod val="75000"/>
                <a:lumOff val="25000"/>
              </a:sysClr>
            </a:solidFill>
          </p:grpSpPr>
          <p:sp>
            <p:nvSpPr>
              <p:cNvPr id="37" name="Rounded Rectangle 26"/>
              <p:cNvSpPr>
                <a:spLocks noChangeArrowheads="1"/>
              </p:cNvSpPr>
              <p:nvPr/>
            </p:nvSpPr>
            <p:spPr bwMode="auto">
              <a:xfrm>
                <a:off x="4436682" y="1660872"/>
                <a:ext cx="1338398" cy="669198"/>
              </a:xfrm>
              <a:prstGeom prst="roundRect">
                <a:avLst>
                  <a:gd name="adj" fmla="val 10000"/>
                </a:avLst>
              </a:prstGeom>
              <a:grpFill/>
              <a:ln w="25400" algn="ctr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8" name="Rounded Rectangle 6"/>
              <p:cNvSpPr/>
              <p:nvPr/>
            </p:nvSpPr>
            <p:spPr>
              <a:xfrm>
                <a:off x="4535676" y="1707924"/>
                <a:ext cx="1219605" cy="53608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square" lIns="7620" tIns="7620" rIns="7620" bIns="7620" spcCol="127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05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rPr>
                  <a:t>El servicio de </a:t>
                </a:r>
                <a:r>
                  <a:rPr kumimoji="0" lang="es-CO" sz="1050" b="0" i="1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rPr>
                  <a:t>trasnporte</a:t>
                </a:r>
                <a:r>
                  <a:rPr kumimoji="0" lang="es-CO" sz="105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rPr>
                  <a:t> de carga por  </a:t>
                </a:r>
                <a:r>
                  <a:rPr kumimoji="0" lang="es-CO" sz="1050" b="0" i="1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rPr>
                  <a:t>via</a:t>
                </a:r>
                <a:r>
                  <a:rPr kumimoji="0" lang="es-CO" sz="105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rPr>
                  <a:t>  </a:t>
                </a:r>
                <a:r>
                  <a:rPr kumimoji="0" lang="es-CO" sz="1050" b="0" i="1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rPr>
                  <a:t>aerea</a:t>
                </a:r>
                <a:r>
                  <a:rPr kumimoji="0" lang="es-CO" sz="105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rPr>
                  <a:t> hacia </a:t>
                </a:r>
                <a:r>
                  <a:rPr kumimoji="0" lang="es-CO" sz="1050" b="0" i="1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rPr>
                  <a:t>Canada</a:t>
                </a:r>
                <a:r>
                  <a:rPr kumimoji="0" lang="es-CO" sz="105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rPr>
                  <a:t>, es prestado por  7 </a:t>
                </a:r>
                <a:r>
                  <a:rPr kumimoji="0" lang="es-CO" sz="1050" b="0" i="1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rPr>
                  <a:t>aerolineas</a:t>
                </a:r>
                <a:r>
                  <a:rPr kumimoji="0" lang="es-CO" sz="105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rPr>
                  <a:t> dentro de las cuales  se encuentran  </a:t>
                </a:r>
                <a:r>
                  <a:rPr kumimoji="0" lang="es-CO" sz="1050" b="0" i="1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rPr>
                  <a:t>lineas</a:t>
                </a:r>
                <a:r>
                  <a:rPr kumimoji="0" lang="es-CO" sz="105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rPr>
                  <a:t> cargueras y de pasajeros con cupo de carga . Adicionalmente la gran </a:t>
                </a:r>
                <a:r>
                  <a:rPr kumimoji="0" lang="es-CO" sz="1050" b="0" i="1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rPr>
                  <a:t>mayoria</a:t>
                </a:r>
                <a:r>
                  <a:rPr kumimoji="0" lang="es-CO" sz="105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rPr>
                  <a:t> prestan servicios regulares y </a:t>
                </a:r>
                <a:r>
                  <a:rPr kumimoji="0" lang="es-CO" sz="1050" b="0" i="1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rPr>
                  <a:t>frecuencas</a:t>
                </a:r>
                <a:r>
                  <a:rPr kumimoji="0" lang="es-CO" sz="105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rPr>
                  <a:t> diarias</a:t>
                </a:r>
              </a:p>
            </p:txBody>
          </p:sp>
        </p:grpSp>
        <p:sp>
          <p:nvSpPr>
            <p:cNvPr id="36" name="Oval 37"/>
            <p:cNvSpPr/>
            <p:nvPr/>
          </p:nvSpPr>
          <p:spPr>
            <a:xfrm>
              <a:off x="4174992" y="1814142"/>
              <a:ext cx="504987" cy="266558"/>
            </a:xfrm>
            <a:prstGeom prst="star5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wrap="square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28" name="Group 4"/>
          <p:cNvGrpSpPr>
            <a:grpSpLocks/>
          </p:cNvGrpSpPr>
          <p:nvPr/>
        </p:nvGrpSpPr>
        <p:grpSpPr bwMode="auto">
          <a:xfrm>
            <a:off x="1134874" y="3477921"/>
            <a:ext cx="2933070" cy="1247223"/>
            <a:chOff x="536556" y="1716316"/>
            <a:chExt cx="1181529" cy="686141"/>
          </a:xfrm>
          <a:solidFill>
            <a:sysClr val="windowText" lastClr="000000">
              <a:lumMod val="75000"/>
              <a:lumOff val="25000"/>
            </a:sysClr>
          </a:solidFill>
        </p:grpSpPr>
        <p:sp>
          <p:nvSpPr>
            <p:cNvPr id="33" name="Rounded Rectangle 26"/>
            <p:cNvSpPr>
              <a:spLocks noChangeArrowheads="1"/>
            </p:cNvSpPr>
            <p:nvPr/>
          </p:nvSpPr>
          <p:spPr bwMode="auto">
            <a:xfrm>
              <a:off x="536556" y="1716316"/>
              <a:ext cx="1181529" cy="686141"/>
            </a:xfrm>
            <a:prstGeom prst="roundRect">
              <a:avLst>
                <a:gd name="adj" fmla="val 10000"/>
              </a:avLst>
            </a:prstGeom>
            <a:grpFill/>
            <a:ln w="25400" algn="ctr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4" name="Rounded Rectangle 6"/>
            <p:cNvSpPr/>
            <p:nvPr/>
          </p:nvSpPr>
          <p:spPr>
            <a:xfrm>
              <a:off x="638664" y="1783605"/>
              <a:ext cx="1064835" cy="49314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wrap="square" lIns="7620" tIns="7620" rIns="7620" bIns="7620" spcCol="127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b="0" i="1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Actualmente existen más de 8 navieras  que conectan a Colombia con la Costa Este  (Halifax, Montreal, Toronto) de Canadá., así como más de 5 que prestan servicios hacia la Costa Oeste (Vancouver)</a:t>
              </a:r>
            </a:p>
          </p:txBody>
        </p:sp>
      </p:grpSp>
      <p:sp>
        <p:nvSpPr>
          <p:cNvPr id="29" name="122 CuadroTexto"/>
          <p:cNvSpPr txBox="1"/>
          <p:nvPr/>
        </p:nvSpPr>
        <p:spPr>
          <a:xfrm>
            <a:off x="827584" y="4838027"/>
            <a:ext cx="3700443" cy="1471293"/>
          </a:xfrm>
          <a:prstGeom prst="snip1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numCol="1" rtlCol="0" anchor="ctr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Envío de Muestras sin Valor Comercial</a:t>
            </a:r>
            <a:endParaRPr kumimoji="0" lang="es-CO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                     </a:t>
            </a: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*Si se trata de productos alimenticios verificar con Canadian </a:t>
            </a:r>
            <a:r>
              <a:rPr kumimoji="0" lang="es-MX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Food</a:t>
            </a: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 </a:t>
            </a:r>
            <a:r>
              <a:rPr kumimoji="0" lang="es-MX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Inspection</a:t>
            </a: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Agency.</a:t>
            </a:r>
            <a:endParaRPr kumimoji="0" lang="es-CO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*</a:t>
            </a:r>
            <a:r>
              <a:rPr kumimoji="0" lang="es-CO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Antes de enviar una muestra verifique que  éstas no pagan aranceles e impuestos en el destino al que planea llegar. Recuerde que este puede ser un costo adicional para su cliente y afectar los tiempos de entrega.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NeueLT Std Cn"/>
            </a:endParaRPr>
          </a:p>
        </p:txBody>
      </p:sp>
      <p:sp>
        <p:nvSpPr>
          <p:cNvPr id="30" name="123 Recortar rectángulo de esquina sencilla"/>
          <p:cNvSpPr/>
          <p:nvPr/>
        </p:nvSpPr>
        <p:spPr>
          <a:xfrm>
            <a:off x="5264178" y="4602064"/>
            <a:ext cx="3556294" cy="1923280"/>
          </a:xfrm>
          <a:prstGeom prst="snip1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          *Los </a:t>
            </a:r>
            <a:r>
              <a:rPr kumimoji="0" lang="es-CO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Incoterms</a:t>
            </a:r>
            <a:r>
              <a:rPr kumimoji="0" lang="es-CO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al momento de su negociación , porque estos influyen de manera directa en la operación logística y en los precios.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*Las normas y las características del empaque, embalaje y etiquetado en Canadá.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* Que las normas sanitarias y fitosanitarias en este país son altamente exigentes , </a:t>
            </a:r>
            <a:r>
              <a:rPr kumimoji="0" lang="es-CO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verifique las  </a:t>
            </a:r>
            <a:r>
              <a:rPr kumimoji="0" lang="es-CO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antes de realizar un despacho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*Las certificaciones  </a:t>
            </a:r>
            <a:r>
              <a:rPr kumimoji="0" lang="es-CO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exigidas </a:t>
            </a:r>
            <a:r>
              <a:rPr kumimoji="0" lang="es-CO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por Canadá para su producto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6" y="1268760"/>
            <a:ext cx="821685" cy="5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556792"/>
            <a:ext cx="818050" cy="5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14"/>
          <p:cNvSpPr txBox="1"/>
          <p:nvPr>
            <p:custDataLst>
              <p:tags r:id="rId1"/>
            </p:custDataLst>
          </p:nvPr>
        </p:nvSpPr>
        <p:spPr>
          <a:xfrm>
            <a:off x="14133" y="1052736"/>
            <a:ext cx="831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rgbClr val="404040"/>
                </a:solidFill>
                <a:latin typeface="HelveticaNeueLT Std Cn" pitchFamily="34" charset="0"/>
              </a:rPr>
              <a:t>Conectividad logística</a:t>
            </a:r>
            <a:endParaRPr lang="es-CO" sz="1600" b="1" dirty="0">
              <a:solidFill>
                <a:srgbClr val="404040"/>
              </a:solidFill>
              <a:latin typeface="HelveticaNeueLT Std Cn" pitchFamily="34" charset="0"/>
            </a:endParaRPr>
          </a:p>
        </p:txBody>
      </p:sp>
      <p:sp>
        <p:nvSpPr>
          <p:cNvPr id="40" name="Oval 37"/>
          <p:cNvSpPr/>
          <p:nvPr/>
        </p:nvSpPr>
        <p:spPr bwMode="auto">
          <a:xfrm>
            <a:off x="977991" y="3712811"/>
            <a:ext cx="313766" cy="400857"/>
          </a:xfrm>
          <a:prstGeom prst="star5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43" name="Rectangle 34"/>
          <p:cNvSpPr/>
          <p:nvPr/>
        </p:nvSpPr>
        <p:spPr bwMode="auto">
          <a:xfrm rot="20165165">
            <a:off x="4867244" y="4553080"/>
            <a:ext cx="659827" cy="413932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Std Cn" pitchFamily="34" charset="0"/>
                <a:cs typeface="Arial" charset="0"/>
              </a:rPr>
              <a:t>Tenga en cuenta 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Std Cn" pitchFamily="34" charset="0"/>
              <a:cs typeface="Arial" charset="0"/>
            </a:endParaRPr>
          </a:p>
        </p:txBody>
      </p:sp>
      <p:sp>
        <p:nvSpPr>
          <p:cNvPr id="44" name="Rectangle 34"/>
          <p:cNvSpPr/>
          <p:nvPr/>
        </p:nvSpPr>
        <p:spPr bwMode="auto">
          <a:xfrm rot="20165165">
            <a:off x="540854" y="4726007"/>
            <a:ext cx="634475" cy="381015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Std Cn" pitchFamily="34" charset="0"/>
                <a:cs typeface="Arial" charset="0"/>
              </a:rPr>
              <a:t>Tips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NeueLT Std Cn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>
            <a:spLocks noChangeArrowheads="1"/>
          </p:cNvSpPr>
          <p:nvPr/>
        </p:nvSpPr>
        <p:spPr bwMode="auto">
          <a:xfrm>
            <a:off x="35496" y="333375"/>
            <a:ext cx="3653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2400" b="1" dirty="0" smtClean="0">
                <a:solidFill>
                  <a:schemeClr val="bg1"/>
                </a:solidFill>
                <a:latin typeface="HelveticaNeueLT Std Cn" pitchFamily="34" charset="0"/>
                <a:cs typeface="+mn-cs"/>
              </a:rPr>
              <a:t>TLC Colombia - Canadá</a:t>
            </a:r>
            <a:endParaRPr lang="es-ES" sz="2400" b="1" dirty="0">
              <a:solidFill>
                <a:schemeClr val="bg1"/>
              </a:solidFill>
              <a:latin typeface="HelveticaNeueLT Std Cn" pitchFamily="34" charset="0"/>
              <a:cs typeface="+mn-cs"/>
            </a:endParaRPr>
          </a:p>
        </p:txBody>
      </p:sp>
      <p:pic>
        <p:nvPicPr>
          <p:cNvPr id="15" name="Picture 17" descr="Ka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02"/>
          <a:stretch>
            <a:fillRect/>
          </a:stretch>
        </p:blipFill>
        <p:spPr bwMode="auto">
          <a:xfrm rot="371869">
            <a:off x="7661620" y="5222866"/>
            <a:ext cx="1296574" cy="14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3" descr="Kolumb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3" y="5219232"/>
            <a:ext cx="1525516" cy="153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5568" y="1412776"/>
            <a:ext cx="774084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CO" sz="2600" smtClean="0">
                <a:solidFill>
                  <a:srgbClr val="FF0000"/>
                </a:solidFill>
                <a:latin typeface="HelveticaNeueLT Std Cn"/>
              </a:rPr>
              <a:t>A partir del 15 Agosto de 2011, el </a:t>
            </a:r>
            <a:r>
              <a:rPr lang="es-CO" sz="2600" b="1" smtClean="0">
                <a:solidFill>
                  <a:srgbClr val="FF0000"/>
                </a:solidFill>
                <a:latin typeface="HelveticaNeueLT Std Cn"/>
              </a:rPr>
              <a:t>98%</a:t>
            </a:r>
            <a:r>
              <a:rPr lang="es-CO" sz="2600" smtClean="0">
                <a:solidFill>
                  <a:srgbClr val="FF0000"/>
                </a:solidFill>
                <a:latin typeface="HelveticaNeueLT Std Cn"/>
              </a:rPr>
              <a:t> de las exportaciones colombianas a Canadá pueden ingresar </a:t>
            </a:r>
            <a:r>
              <a:rPr lang="es-CO" sz="2600" b="1" smtClean="0">
                <a:solidFill>
                  <a:srgbClr val="FF0000"/>
                </a:solidFill>
                <a:latin typeface="HelveticaNeueLT Std Cn"/>
              </a:rPr>
              <a:t>LIBRES DE ARANCEL</a:t>
            </a:r>
          </a:p>
          <a:p>
            <a:pPr marL="0" indent="0" algn="ctr">
              <a:buFontTx/>
              <a:buNone/>
            </a:pPr>
            <a:endParaRPr lang="es-CO" sz="2400" b="1" smtClean="0">
              <a:solidFill>
                <a:srgbClr val="FF0000"/>
              </a:solidFill>
              <a:latin typeface="HelveticaNeueLT Std Cn"/>
            </a:endParaRPr>
          </a:p>
          <a:p>
            <a:pPr algn="just">
              <a:buFontTx/>
              <a:buBlip>
                <a:blip r:embed="rId4"/>
              </a:buBlip>
            </a:pPr>
            <a:endParaRPr lang="es-CO" sz="1900" b="1" smtClean="0">
              <a:latin typeface="HelveticaNeueLT Std Cn"/>
            </a:endParaRPr>
          </a:p>
          <a:p>
            <a:pPr algn="just">
              <a:buFontTx/>
              <a:buBlip>
                <a:blip r:embed="rId4"/>
              </a:buBlip>
            </a:pPr>
            <a:r>
              <a:rPr lang="es-CO" sz="2100" smtClean="0">
                <a:latin typeface="HelveticaNeueLT Std Cn"/>
              </a:rPr>
              <a:t>El </a:t>
            </a:r>
            <a:r>
              <a:rPr lang="es-CO" sz="2100" b="1" smtClean="0">
                <a:latin typeface="HelveticaNeueLT Std Cn"/>
              </a:rPr>
              <a:t>98,6%</a:t>
            </a:r>
            <a:r>
              <a:rPr lang="es-CO" sz="2100" smtClean="0">
                <a:latin typeface="HelveticaNeueLT Std Cn"/>
              </a:rPr>
              <a:t> de los </a:t>
            </a:r>
            <a:r>
              <a:rPr lang="es-CO" sz="2100" b="1" smtClean="0">
                <a:latin typeface="HelveticaNeueLT Std Cn"/>
              </a:rPr>
              <a:t>bienes industriales</a:t>
            </a:r>
            <a:r>
              <a:rPr lang="es-CO" sz="2100" smtClean="0">
                <a:latin typeface="HelveticaNeueLT Std Cn"/>
              </a:rPr>
              <a:t> y el </a:t>
            </a:r>
            <a:r>
              <a:rPr lang="es-CO" sz="2100" b="1" smtClean="0">
                <a:latin typeface="HelveticaNeueLT Std Cn"/>
              </a:rPr>
              <a:t>97,6%</a:t>
            </a:r>
            <a:r>
              <a:rPr lang="es-CO" sz="2100" smtClean="0">
                <a:latin typeface="HelveticaNeueLT Std Cn"/>
              </a:rPr>
              <a:t> de los </a:t>
            </a:r>
            <a:r>
              <a:rPr lang="es-CO" sz="2100" b="1" smtClean="0">
                <a:latin typeface="HelveticaNeueLT Std Cn"/>
              </a:rPr>
              <a:t>bienes agrícolas </a:t>
            </a:r>
            <a:r>
              <a:rPr lang="es-CO" sz="2100" smtClean="0">
                <a:latin typeface="HelveticaNeueLT Std Cn"/>
              </a:rPr>
              <a:t>quedaron beneficiados de manera inmediata. </a:t>
            </a:r>
          </a:p>
          <a:p>
            <a:pPr algn="just">
              <a:buFontTx/>
              <a:buBlip>
                <a:blip r:embed="rId4"/>
              </a:buBlip>
            </a:pPr>
            <a:endParaRPr lang="es-CO" sz="1900" b="1" smtClean="0">
              <a:latin typeface="HelveticaNeueLT Std Cn"/>
            </a:endParaRPr>
          </a:p>
          <a:p>
            <a:pPr algn="just">
              <a:buFontTx/>
              <a:buBlip>
                <a:blip r:embed="rId4"/>
              </a:buBlip>
            </a:pPr>
            <a:r>
              <a:rPr lang="es-CO" sz="2100" b="1" smtClean="0">
                <a:latin typeface="HelveticaNeueLT Std Cn"/>
              </a:rPr>
              <a:t>Textiles y confecciones </a:t>
            </a:r>
            <a:r>
              <a:rPr lang="es-CO" sz="2100" smtClean="0">
                <a:latin typeface="HelveticaNeueLT Std Cn"/>
              </a:rPr>
              <a:t>estaban gravadas con aranceles entre el 5% y 18% que paso a 0%, el </a:t>
            </a:r>
            <a:r>
              <a:rPr lang="es-CO" sz="2100" b="1" smtClean="0">
                <a:latin typeface="HelveticaNeueLT Std Cn"/>
              </a:rPr>
              <a:t>95%</a:t>
            </a:r>
            <a:r>
              <a:rPr lang="es-CO" sz="2100" smtClean="0">
                <a:latin typeface="HelveticaNeueLT Std Cn"/>
              </a:rPr>
              <a:t> de los productos obtuvo inmediatamente libre acceso al mercado canadiense</a:t>
            </a:r>
            <a:r>
              <a:rPr lang="es-CO" sz="1900" smtClean="0">
                <a:latin typeface="HelveticaNeueLT Std Cn"/>
              </a:rPr>
              <a:t>. </a:t>
            </a:r>
          </a:p>
          <a:p>
            <a:pPr algn="just">
              <a:buFontTx/>
              <a:buBlip>
                <a:blip r:embed="rId4"/>
              </a:buBlip>
            </a:pPr>
            <a:endParaRPr lang="en-CA" sz="1900" smtClean="0">
              <a:latin typeface="HelveticaNeueLT Std Cn"/>
            </a:endParaRPr>
          </a:p>
          <a:p>
            <a:pPr algn="just">
              <a:buFontTx/>
              <a:buBlip>
                <a:blip r:embed="rId4"/>
              </a:buBlip>
            </a:pPr>
            <a:r>
              <a:rPr lang="es-CO" sz="2100" smtClean="0">
                <a:latin typeface="HelveticaNeueLT Std Cn"/>
              </a:rPr>
              <a:t>El </a:t>
            </a:r>
            <a:r>
              <a:rPr lang="es-CO" sz="2100" b="1" smtClean="0">
                <a:latin typeface="HelveticaNeueLT Std Cn"/>
              </a:rPr>
              <a:t>1,3%</a:t>
            </a:r>
            <a:r>
              <a:rPr lang="es-CO" sz="2100" smtClean="0">
                <a:latin typeface="HelveticaNeueLT Std Cn"/>
              </a:rPr>
              <a:t> del comercio del ámbito </a:t>
            </a:r>
            <a:r>
              <a:rPr lang="es-CO" sz="2100" b="1" smtClean="0">
                <a:latin typeface="HelveticaNeueLT Std Cn"/>
              </a:rPr>
              <a:t>agrícola</a:t>
            </a:r>
            <a:r>
              <a:rPr lang="es-CO" sz="2100" smtClean="0">
                <a:latin typeface="HelveticaNeueLT Std Cn"/>
              </a:rPr>
              <a:t> quedo excluido de la desgravación arancelaria; específicamente productos de los sectores lácteos, avícola, margarinas, embutidos de carne, trozos de pollo, algunos derivados del azúcar de caña, vino de uvas, aguardientes, ron, ginebra, </a:t>
            </a:r>
            <a:r>
              <a:rPr lang="es-ES" sz="2100" smtClean="0">
                <a:latin typeface="HelveticaNeueLT Std Cn"/>
              </a:rPr>
              <a:t>preparaciones para la alimentación de los animales, </a:t>
            </a:r>
            <a:r>
              <a:rPr lang="es-CO" sz="2100" smtClean="0">
                <a:latin typeface="HelveticaNeueLT Std Cn"/>
              </a:rPr>
              <a:t>pre mezclas y ovoalbúminas</a:t>
            </a:r>
            <a:r>
              <a:rPr lang="es-CO" sz="1900" smtClean="0">
                <a:latin typeface="HelveticaNeueLT Std Cn"/>
              </a:rPr>
              <a:t>.</a:t>
            </a:r>
          </a:p>
          <a:p>
            <a:pPr marL="0" indent="0" algn="just">
              <a:buFontTx/>
              <a:buNone/>
            </a:pPr>
            <a:endParaRPr lang="en-CA" sz="1900" smtClean="0">
              <a:latin typeface="HelveticaNeueLT Std Cn"/>
            </a:endParaRPr>
          </a:p>
          <a:p>
            <a:pPr algn="just">
              <a:buFontTx/>
              <a:buBlip>
                <a:blip r:embed="rId4"/>
              </a:buBlip>
            </a:pPr>
            <a:r>
              <a:rPr lang="es-CO" sz="2100" smtClean="0">
                <a:latin typeface="HelveticaNeueLT Std Cn"/>
              </a:rPr>
              <a:t>Comercio Transfronterizo de Servicios, Telecomunicaciones,  Servicios Financieros y Comercio Electrónico</a:t>
            </a:r>
            <a:r>
              <a:rPr lang="es-CO" sz="1900" smtClean="0">
                <a:latin typeface="HelveticaNeueLT Std Cn"/>
              </a:rPr>
              <a:t>. </a:t>
            </a:r>
            <a:r>
              <a:rPr lang="es-CO" sz="1500" smtClean="0">
                <a:latin typeface="HelveticaNeueLT Std Cn"/>
              </a:rPr>
              <a:t>(cap.9,10,11 y 15)</a:t>
            </a:r>
            <a:endParaRPr lang="es-CO" sz="2100" dirty="0">
              <a:latin typeface="HelveticaNeueLT Std Cn"/>
            </a:endParaRPr>
          </a:p>
        </p:txBody>
      </p:sp>
    </p:spTree>
    <p:extLst>
      <p:ext uri="{BB962C8B-B14F-4D97-AF65-F5344CB8AC3E}">
        <p14:creationId xmlns:p14="http://schemas.microsoft.com/office/powerpoint/2010/main" val="15251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>
            <a:spLocks noChangeArrowheads="1"/>
          </p:cNvSpPr>
          <p:nvPr/>
        </p:nvSpPr>
        <p:spPr bwMode="auto">
          <a:xfrm>
            <a:off x="-36512" y="333375"/>
            <a:ext cx="3653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2400" b="1" dirty="0" smtClean="0">
                <a:solidFill>
                  <a:schemeClr val="bg1"/>
                </a:solidFill>
                <a:latin typeface="HelveticaNeueLT Std Cn" pitchFamily="34" charset="0"/>
                <a:cs typeface="+mn-cs"/>
              </a:rPr>
              <a:t>TLC Colombia - Canadá</a:t>
            </a:r>
            <a:endParaRPr lang="es-ES" sz="2400" b="1" dirty="0">
              <a:solidFill>
                <a:schemeClr val="bg1"/>
              </a:solidFill>
              <a:latin typeface="HelveticaNeueLT Std Cn" pitchFamily="34" charset="0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527308"/>
              </p:ext>
            </p:extLst>
          </p:nvPr>
        </p:nvGraphicFramePr>
        <p:xfrm>
          <a:off x="467544" y="1976978"/>
          <a:ext cx="8064896" cy="368427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536338"/>
                <a:gridCol w="6528558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HelveticaNeueLT Std Cn"/>
                        </a:rPr>
                        <a:t>Categoría</a:t>
                      </a:r>
                      <a:endParaRPr lang="es-CO" sz="2000" b="1" i="0" u="none" strike="noStrike" noProof="0" dirty="0">
                        <a:solidFill>
                          <a:schemeClr val="bg1"/>
                        </a:solidFill>
                        <a:effectLst/>
                        <a:latin typeface="HelveticaNeueLT Std C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6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HelveticaNeueLT Std Cn"/>
                        </a:rPr>
                        <a:t>Tiempo de desgravación</a:t>
                      </a:r>
                      <a:endParaRPr lang="es-CO" sz="2000" b="1" i="0" u="none" strike="noStrike" noProof="0" dirty="0">
                        <a:solidFill>
                          <a:schemeClr val="bg1"/>
                        </a:solidFill>
                        <a:effectLst/>
                        <a:latin typeface="HelveticaNeueLT Std C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6483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HelveticaNeueLT Std Cn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6483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ctr" fontAlgn="b"/>
                      <a:r>
                        <a:rPr lang="es-CO" sz="18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HelveticaNeueLT Std Cn"/>
                          <a:ea typeface="+mn-ea"/>
                          <a:cs typeface="+mn-cs"/>
                        </a:rPr>
                        <a:t>Eliminado por completo en la fecha en que el Acuerdo entro en vigencia.</a:t>
                      </a:r>
                      <a:endParaRPr lang="es-CO" sz="18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HelveticaNeueLT Std C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HelveticaNeueLT Std Cn"/>
                        </a:rPr>
                        <a:t>B (3)</a:t>
                      </a:r>
                      <a:endParaRPr lang="es-CO" sz="2000" b="1" i="0" u="none" strike="noStrike" noProof="0" dirty="0">
                        <a:solidFill>
                          <a:schemeClr val="bg1"/>
                        </a:solidFill>
                        <a:effectLst/>
                        <a:latin typeface="HelveticaNeueLT Std C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6483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ctr" defTabSz="914400" rtl="0" eaLnBrk="1" fontAlgn="b" latinLnBrk="0" hangingPunct="1"/>
                      <a:r>
                        <a:rPr lang="es-E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NeueLT Std Cn"/>
                          <a:ea typeface="+mn-ea"/>
                          <a:cs typeface="+mn-cs"/>
                        </a:rPr>
                        <a:t>Eliminado en tres etapas anuales iguales, comenzando a partir de la entrada en vigencia del Acuerdo. Queda libre de impuestos el 1 de enero del año 3.</a:t>
                      </a:r>
                      <a:endParaRPr lang="es-CO" sz="18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HelveticaNeueLT Std C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HelveticaNeueLT Std Cn"/>
                        </a:rPr>
                        <a:t>C (7) </a:t>
                      </a:r>
                      <a:endParaRPr lang="es-CO" sz="2000" b="1" i="0" u="none" strike="noStrike" noProof="0" dirty="0">
                        <a:solidFill>
                          <a:schemeClr val="bg1"/>
                        </a:solidFill>
                        <a:effectLst/>
                        <a:latin typeface="HelveticaNeueLT Std C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6483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NeueLT Std Cn"/>
                          <a:ea typeface="+mn-ea"/>
                          <a:cs typeface="+mn-cs"/>
                        </a:rPr>
                        <a:t>Eliminado en siete etapas anuales iguales, comenzando a partir de la entrada en vigencia del Acuerdo. Queda libre de impuestos el 1 de enero del año 7.</a:t>
                      </a:r>
                      <a:endParaRPr lang="es-CO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HelveticaNeueLT Std C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HelveticaNeueLT Std Cn"/>
                        </a:rPr>
                        <a:t>D (17)</a:t>
                      </a:r>
                      <a:endParaRPr lang="es-CO" sz="2000" b="1" i="0" u="none" strike="noStrike" noProof="0" dirty="0">
                        <a:solidFill>
                          <a:schemeClr val="bg1"/>
                        </a:solidFill>
                        <a:effectLst/>
                        <a:latin typeface="HelveticaNeueLT Std C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6483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NeueLT Std Cn"/>
                          <a:ea typeface="+mn-ea"/>
                          <a:cs typeface="+mn-cs"/>
                        </a:rPr>
                        <a:t>Eliminado en </a:t>
                      </a:r>
                      <a:r>
                        <a:rPr lang="es-E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NeueLT Std Cn"/>
                          <a:ea typeface="+mn-ea"/>
                          <a:cs typeface="+mn-cs"/>
                        </a:rPr>
                        <a:t>diecisiete etapas </a:t>
                      </a:r>
                      <a:r>
                        <a:rPr lang="es-E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NeueLT Std Cn"/>
                          <a:ea typeface="+mn-ea"/>
                          <a:cs typeface="+mn-cs"/>
                        </a:rPr>
                        <a:t>anuales iguales, comenzando a partir de la entrada en vigencia del Acuerdo. Queda</a:t>
                      </a:r>
                      <a:r>
                        <a:rPr lang="es-ES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HelveticaNeueLT Std Cn"/>
                          <a:ea typeface="+mn-ea"/>
                          <a:cs typeface="+mn-cs"/>
                        </a:rPr>
                        <a:t> l</a:t>
                      </a:r>
                      <a:r>
                        <a:rPr lang="es-E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HelveticaNeueLT Std Cn"/>
                          <a:ea typeface="+mn-ea"/>
                          <a:cs typeface="+mn-cs"/>
                        </a:rPr>
                        <a:t>ibre de impuestos el 1 de enero del año 17.</a:t>
                      </a:r>
                      <a:endParaRPr lang="es-CO" sz="1800" b="0" i="0" u="none" strike="noStrike" kern="1200" noProof="0" dirty="0" smtClean="0">
                        <a:solidFill>
                          <a:srgbClr val="000000"/>
                        </a:solidFill>
                        <a:effectLst/>
                        <a:latin typeface="HelveticaNeueLT Std C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HelveticaNeueLT Std Cn"/>
                        </a:rPr>
                        <a:t>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6483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ctr" fontAlgn="b"/>
                      <a:r>
                        <a:rPr lang="es-CO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HelveticaNeueLT Std Cn"/>
                        </a:rPr>
                        <a:t>Excluido del Tratado</a:t>
                      </a:r>
                      <a:endParaRPr lang="es-CO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HelveticaNeueLT Std C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03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xfrm>
            <a:off x="179388" y="287338"/>
            <a:ext cx="8507412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 smtClean="0"/>
              <a:t>Quienes somos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79413" y="836613"/>
            <a:ext cx="8229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itchFamily="34" charset="0"/>
                <a:cs typeface="Helvetica" pitchFamily="34" charset="0"/>
              </a:rPr>
              <a:t>Entidad</a:t>
            </a:r>
            <a:r>
              <a:rPr lang="es-CO" dirty="0">
                <a:solidFill>
                  <a:srgbClr val="000000">
                    <a:lumMod val="75000"/>
                    <a:lumOff val="25000"/>
                  </a:srgbClr>
                </a:solidFill>
                <a:latin typeface="Helvetica" pitchFamily="34" charset="0"/>
                <a:cs typeface="Helvetica" pitchFamily="34" charset="0"/>
              </a:rPr>
              <a:t> encargada de la </a:t>
            </a:r>
            <a:r>
              <a:rPr lang="es-CO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Promoción</a:t>
            </a:r>
            <a:r>
              <a:rPr lang="es-CO" dirty="0">
                <a:solidFill>
                  <a:srgbClr val="000000">
                    <a:lumMod val="75000"/>
                    <a:lumOff val="25000"/>
                  </a:srgbClr>
                </a:solidFill>
                <a:latin typeface="Helvetica" pitchFamily="34" charset="0"/>
                <a:cs typeface="Helvetica" pitchFamily="34" charset="0"/>
              </a:rPr>
              <a:t> de las Exportaciones no tradicionales la Inversión Extranjera Directa y  el Turismo Internacional</a:t>
            </a:r>
          </a:p>
        </p:txBody>
      </p:sp>
      <p:pic>
        <p:nvPicPr>
          <p:cNvPr id="33796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741613"/>
            <a:ext cx="270668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2741613"/>
            <a:ext cx="2716212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55900"/>
            <a:ext cx="2716213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29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2 Imagen" descr="gracias_9idioma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568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73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n 17" descr="ofireg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82735" y="4365104"/>
            <a:ext cx="279531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6 Flecha curvada hacia la derecha"/>
          <p:cNvSpPr/>
          <p:nvPr/>
        </p:nvSpPr>
        <p:spPr>
          <a:xfrm rot="18842613">
            <a:off x="2327257" y="3855664"/>
            <a:ext cx="556120" cy="2291855"/>
          </a:xfrm>
          <a:prstGeom prst="curv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CO" sz="2800" b="1" dirty="0">
                <a:solidFill>
                  <a:schemeClr val="bg1"/>
                </a:solidFill>
                <a:latin typeface="Arial Narrow" pitchFamily="34" charset="0"/>
              </a:rPr>
              <a:t>¿Donde estamos?</a:t>
            </a:r>
          </a:p>
        </p:txBody>
      </p:sp>
    </p:spTree>
    <p:extLst>
      <p:ext uri="{BB962C8B-B14F-4D97-AF65-F5344CB8AC3E}">
        <p14:creationId xmlns:p14="http://schemas.microsoft.com/office/powerpoint/2010/main" val="260619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27584" y="1700808"/>
            <a:ext cx="7848872" cy="3672532"/>
          </a:xfrm>
        </p:spPr>
        <p:txBody>
          <a:bodyPr anchor="t">
            <a:normAutofit/>
          </a:bodyPr>
          <a:lstStyle/>
          <a:p>
            <a:pPr marL="444500" lvl="1" indent="-44450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es-CO" sz="2800" dirty="0" smtClean="0">
                <a:latin typeface="Helvetica" pitchFamily="34" charset="0"/>
                <a:cs typeface="Helvetica" pitchFamily="34" charset="0"/>
              </a:rPr>
              <a:t>Indicadores económicos</a:t>
            </a:r>
            <a:endParaRPr lang="es-CO" sz="2800" dirty="0" smtClean="0">
              <a:latin typeface="Helvetica" pitchFamily="34" charset="0"/>
              <a:ea typeface="+mn-ea"/>
              <a:cs typeface="Helvetica" pitchFamily="34" charset="0"/>
            </a:endParaRPr>
          </a:p>
          <a:p>
            <a:pPr marL="444500" indent="-44450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es-CO" sz="2800" dirty="0" smtClean="0">
                <a:latin typeface="Helvetica" pitchFamily="34" charset="0"/>
                <a:cs typeface="Helvetica" pitchFamily="34" charset="0"/>
              </a:rPr>
              <a:t>Descripción del mercado</a:t>
            </a:r>
            <a:endParaRPr lang="es-CO" sz="2800" dirty="0">
              <a:latin typeface="Helvetica" pitchFamily="34" charset="0"/>
              <a:cs typeface="Helvetica" pitchFamily="34" charset="0"/>
            </a:endParaRPr>
          </a:p>
          <a:p>
            <a:pPr marL="444500" indent="-44450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es-CO" sz="2800" dirty="0" smtClean="0">
                <a:latin typeface="Helvetica" pitchFamily="34" charset="0"/>
                <a:cs typeface="Helvetica" pitchFamily="34" charset="0"/>
              </a:rPr>
              <a:t>Comercio internacional</a:t>
            </a:r>
          </a:p>
          <a:p>
            <a:pPr marL="444500" indent="-44450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es-CO" sz="2800" dirty="0" smtClean="0">
                <a:latin typeface="Helvetica" pitchFamily="34" charset="0"/>
                <a:cs typeface="Helvetica" pitchFamily="34" charset="0"/>
              </a:rPr>
              <a:t>Relación comercial Colombia – Canadá</a:t>
            </a:r>
          </a:p>
          <a:p>
            <a:pPr marL="444500" indent="-44450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es-CO" sz="2800" dirty="0" smtClean="0">
                <a:latin typeface="Helvetica" pitchFamily="34" charset="0"/>
                <a:cs typeface="Helvetica" pitchFamily="34" charset="0"/>
              </a:rPr>
              <a:t>TLC Colombia - Canadá</a:t>
            </a:r>
          </a:p>
        </p:txBody>
      </p:sp>
      <p:sp>
        <p:nvSpPr>
          <p:cNvPr id="4" name="4 CuadroTexto"/>
          <p:cNvSpPr txBox="1">
            <a:spLocks noChangeArrowheads="1"/>
          </p:cNvSpPr>
          <p:nvPr/>
        </p:nvSpPr>
        <p:spPr bwMode="auto">
          <a:xfrm>
            <a:off x="171751" y="333375"/>
            <a:ext cx="17892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2400" b="1" dirty="0" smtClean="0">
                <a:solidFill>
                  <a:schemeClr val="bg1"/>
                </a:solidFill>
                <a:latin typeface="HelveticaNeueLT Std Cn" pitchFamily="34" charset="0"/>
                <a:cs typeface="+mn-cs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HelveticaNeueLT Std Cn" pitchFamily="34" charset="0"/>
                <a:cs typeface="+mn-cs"/>
              </a:rPr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29466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Imagen Satelital del Oeste del Mund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620688"/>
            <a:ext cx="6552728" cy="6371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6" name="95 Grupo"/>
          <p:cNvGrpSpPr/>
          <p:nvPr/>
        </p:nvGrpSpPr>
        <p:grpSpPr>
          <a:xfrm>
            <a:off x="-252535" y="1052736"/>
            <a:ext cx="4032448" cy="5591789"/>
            <a:chOff x="73117" y="933555"/>
            <a:chExt cx="3562779" cy="5591789"/>
          </a:xfrm>
        </p:grpSpPr>
        <p:sp>
          <p:nvSpPr>
            <p:cNvPr id="39" name="USA (Alaska)"/>
            <p:cNvSpPr>
              <a:spLocks noEditPoints="1"/>
            </p:cNvSpPr>
            <p:nvPr/>
          </p:nvSpPr>
          <p:spPr bwMode="auto">
            <a:xfrm>
              <a:off x="73117" y="1371014"/>
              <a:ext cx="1405090" cy="684025"/>
            </a:xfrm>
            <a:custGeom>
              <a:avLst/>
              <a:gdLst>
                <a:gd name="T0" fmla="*/ 2147483647 w 3072"/>
                <a:gd name="T1" fmla="*/ 2147483647 h 1332"/>
                <a:gd name="T2" fmla="*/ 2147483647 w 3072"/>
                <a:gd name="T3" fmla="*/ 2147483647 h 1332"/>
                <a:gd name="T4" fmla="*/ 2147483647 w 3072"/>
                <a:gd name="T5" fmla="*/ 2147483647 h 1332"/>
                <a:gd name="T6" fmla="*/ 2147483647 w 3072"/>
                <a:gd name="T7" fmla="*/ 2147483647 h 1332"/>
                <a:gd name="T8" fmla="*/ 2147483647 w 3072"/>
                <a:gd name="T9" fmla="*/ 2147483647 h 1332"/>
                <a:gd name="T10" fmla="*/ 2147483647 w 3072"/>
                <a:gd name="T11" fmla="*/ 2147483647 h 1332"/>
                <a:gd name="T12" fmla="*/ 2147483647 w 3072"/>
                <a:gd name="T13" fmla="*/ 2147483647 h 1332"/>
                <a:gd name="T14" fmla="*/ 2147483647 w 3072"/>
                <a:gd name="T15" fmla="*/ 2147483647 h 1332"/>
                <a:gd name="T16" fmla="*/ 2147483647 w 3072"/>
                <a:gd name="T17" fmla="*/ 2147483647 h 1332"/>
                <a:gd name="T18" fmla="*/ 2147483647 w 3072"/>
                <a:gd name="T19" fmla="*/ 2147483647 h 1332"/>
                <a:gd name="T20" fmla="*/ 2147483647 w 3072"/>
                <a:gd name="T21" fmla="*/ 2147483647 h 1332"/>
                <a:gd name="T22" fmla="*/ 2147483647 w 3072"/>
                <a:gd name="T23" fmla="*/ 0 h 1332"/>
                <a:gd name="T24" fmla="*/ 2147483647 w 3072"/>
                <a:gd name="T25" fmla="*/ 2147483647 h 1332"/>
                <a:gd name="T26" fmla="*/ 2147483647 w 3072"/>
                <a:gd name="T27" fmla="*/ 2147483647 h 1332"/>
                <a:gd name="T28" fmla="*/ 2147483647 w 3072"/>
                <a:gd name="T29" fmla="*/ 2147483647 h 1332"/>
                <a:gd name="T30" fmla="*/ 2147483647 w 3072"/>
                <a:gd name="T31" fmla="*/ 2147483647 h 1332"/>
                <a:gd name="T32" fmla="*/ 2147483647 w 3072"/>
                <a:gd name="T33" fmla="*/ 2147483647 h 1332"/>
                <a:gd name="T34" fmla="*/ 2147483647 w 3072"/>
                <a:gd name="T35" fmla="*/ 2147483647 h 1332"/>
                <a:gd name="T36" fmla="*/ 2147483647 w 3072"/>
                <a:gd name="T37" fmla="*/ 2147483647 h 1332"/>
                <a:gd name="T38" fmla="*/ 2147483647 w 3072"/>
                <a:gd name="T39" fmla="*/ 2147483647 h 1332"/>
                <a:gd name="T40" fmla="*/ 2147483647 w 3072"/>
                <a:gd name="T41" fmla="*/ 2147483647 h 1332"/>
                <a:gd name="T42" fmla="*/ 2147483647 w 3072"/>
                <a:gd name="T43" fmla="*/ 2147483647 h 1332"/>
                <a:gd name="T44" fmla="*/ 2147483647 w 3072"/>
                <a:gd name="T45" fmla="*/ 2147483647 h 1332"/>
                <a:gd name="T46" fmla="*/ 2147483647 w 3072"/>
                <a:gd name="T47" fmla="*/ 2147483647 h 1332"/>
                <a:gd name="T48" fmla="*/ 2147483647 w 3072"/>
                <a:gd name="T49" fmla="*/ 2147483647 h 1332"/>
                <a:gd name="T50" fmla="*/ 2147483647 w 3072"/>
                <a:gd name="T51" fmla="*/ 2147483647 h 1332"/>
                <a:gd name="T52" fmla="*/ 2147483647 w 3072"/>
                <a:gd name="T53" fmla="*/ 2147483647 h 1332"/>
                <a:gd name="T54" fmla="*/ 2147483647 w 3072"/>
                <a:gd name="T55" fmla="*/ 2147483647 h 1332"/>
                <a:gd name="T56" fmla="*/ 2147483647 w 3072"/>
                <a:gd name="T57" fmla="*/ 2147483647 h 1332"/>
                <a:gd name="T58" fmla="*/ 2147483647 w 3072"/>
                <a:gd name="T59" fmla="*/ 2147483647 h 1332"/>
                <a:gd name="T60" fmla="*/ 2147483647 w 3072"/>
                <a:gd name="T61" fmla="*/ 2147483647 h 1332"/>
                <a:gd name="T62" fmla="*/ 2147483647 w 3072"/>
                <a:gd name="T63" fmla="*/ 2147483647 h 1332"/>
                <a:gd name="T64" fmla="*/ 2147483647 w 3072"/>
                <a:gd name="T65" fmla="*/ 2147483647 h 1332"/>
                <a:gd name="T66" fmla="*/ 2147483647 w 3072"/>
                <a:gd name="T67" fmla="*/ 2147483647 h 1332"/>
                <a:gd name="T68" fmla="*/ 2147483647 w 3072"/>
                <a:gd name="T69" fmla="*/ 2147483647 h 1332"/>
                <a:gd name="T70" fmla="*/ 2147483647 w 3072"/>
                <a:gd name="T71" fmla="*/ 2147483647 h 1332"/>
                <a:gd name="T72" fmla="*/ 2147483647 w 3072"/>
                <a:gd name="T73" fmla="*/ 2147483647 h 1332"/>
                <a:gd name="T74" fmla="*/ 2147483647 w 3072"/>
                <a:gd name="T75" fmla="*/ 2147483647 h 1332"/>
                <a:gd name="T76" fmla="*/ 2147483647 w 3072"/>
                <a:gd name="T77" fmla="*/ 2147483647 h 1332"/>
                <a:gd name="T78" fmla="*/ 2147483647 w 3072"/>
                <a:gd name="T79" fmla="*/ 2147483647 h 1332"/>
                <a:gd name="T80" fmla="*/ 2147483647 w 3072"/>
                <a:gd name="T81" fmla="*/ 2147483647 h 1332"/>
                <a:gd name="T82" fmla="*/ 2147483647 w 3072"/>
                <a:gd name="T83" fmla="*/ 2147483647 h 1332"/>
                <a:gd name="T84" fmla="*/ 2147483647 w 3072"/>
                <a:gd name="T85" fmla="*/ 2147483647 h 1332"/>
                <a:gd name="T86" fmla="*/ 2147483647 w 3072"/>
                <a:gd name="T87" fmla="*/ 2147483647 h 1332"/>
                <a:gd name="T88" fmla="*/ 2147483647 w 3072"/>
                <a:gd name="T89" fmla="*/ 2147483647 h 1332"/>
                <a:gd name="T90" fmla="*/ 2147483647 w 3072"/>
                <a:gd name="T91" fmla="*/ 2147483647 h 1332"/>
                <a:gd name="T92" fmla="*/ 2147483647 w 3072"/>
                <a:gd name="T93" fmla="*/ 2147483647 h 1332"/>
                <a:gd name="T94" fmla="*/ 2147483647 w 3072"/>
                <a:gd name="T95" fmla="*/ 2147483647 h 1332"/>
                <a:gd name="T96" fmla="*/ 2147483647 w 3072"/>
                <a:gd name="T97" fmla="*/ 2147483647 h 1332"/>
                <a:gd name="T98" fmla="*/ 2147483647 w 3072"/>
                <a:gd name="T99" fmla="*/ 2147483647 h 1332"/>
                <a:gd name="T100" fmla="*/ 2147483647 w 3072"/>
                <a:gd name="T101" fmla="*/ 2147483647 h 1332"/>
                <a:gd name="T102" fmla="*/ 2147483647 w 3072"/>
                <a:gd name="T103" fmla="*/ 2147483647 h 1332"/>
                <a:gd name="T104" fmla="*/ 2147483647 w 3072"/>
                <a:gd name="T105" fmla="*/ 2147483647 h 1332"/>
                <a:gd name="T106" fmla="*/ 2147483647 w 3072"/>
                <a:gd name="T107" fmla="*/ 2147483647 h 1332"/>
                <a:gd name="T108" fmla="*/ 2147483647 w 3072"/>
                <a:gd name="T109" fmla="*/ 2147483647 h 1332"/>
                <a:gd name="T110" fmla="*/ 2147483647 w 3072"/>
                <a:gd name="T111" fmla="*/ 2147483647 h 1332"/>
                <a:gd name="T112" fmla="*/ 2147483647 w 3072"/>
                <a:gd name="T113" fmla="*/ 2147483647 h 1332"/>
                <a:gd name="T114" fmla="*/ 2147483647 w 3072"/>
                <a:gd name="T115" fmla="*/ 2147483647 h 1332"/>
                <a:gd name="T116" fmla="*/ 2147483647 w 3072"/>
                <a:gd name="T117" fmla="*/ 2147483647 h 1332"/>
                <a:gd name="T118" fmla="*/ 2147483647 w 3072"/>
                <a:gd name="T119" fmla="*/ 2147483647 h 1332"/>
                <a:gd name="T120" fmla="*/ 2147483647 w 3072"/>
                <a:gd name="T121" fmla="*/ 2147483647 h 13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72"/>
                <a:gd name="T184" fmla="*/ 0 h 1332"/>
                <a:gd name="T185" fmla="*/ 3072 w 3072"/>
                <a:gd name="T186" fmla="*/ 1332 h 13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72" h="1332">
                  <a:moveTo>
                    <a:pt x="2454" y="930"/>
                  </a:moveTo>
                  <a:lnTo>
                    <a:pt x="2418" y="966"/>
                  </a:lnTo>
                  <a:lnTo>
                    <a:pt x="2400" y="1002"/>
                  </a:lnTo>
                  <a:lnTo>
                    <a:pt x="2412" y="1002"/>
                  </a:lnTo>
                  <a:lnTo>
                    <a:pt x="2448" y="984"/>
                  </a:lnTo>
                  <a:lnTo>
                    <a:pt x="2460" y="972"/>
                  </a:lnTo>
                  <a:lnTo>
                    <a:pt x="2460" y="954"/>
                  </a:lnTo>
                  <a:lnTo>
                    <a:pt x="2472" y="942"/>
                  </a:lnTo>
                  <a:lnTo>
                    <a:pt x="2460" y="930"/>
                  </a:lnTo>
                  <a:lnTo>
                    <a:pt x="2454" y="930"/>
                  </a:lnTo>
                  <a:close/>
                  <a:moveTo>
                    <a:pt x="2400" y="930"/>
                  </a:moveTo>
                  <a:lnTo>
                    <a:pt x="2388" y="930"/>
                  </a:lnTo>
                  <a:lnTo>
                    <a:pt x="2376" y="936"/>
                  </a:lnTo>
                  <a:lnTo>
                    <a:pt x="2364" y="948"/>
                  </a:lnTo>
                  <a:lnTo>
                    <a:pt x="2364" y="954"/>
                  </a:lnTo>
                  <a:lnTo>
                    <a:pt x="2370" y="966"/>
                  </a:lnTo>
                  <a:lnTo>
                    <a:pt x="2376" y="972"/>
                  </a:lnTo>
                  <a:lnTo>
                    <a:pt x="2406" y="972"/>
                  </a:lnTo>
                  <a:lnTo>
                    <a:pt x="2412" y="960"/>
                  </a:lnTo>
                  <a:lnTo>
                    <a:pt x="2418" y="954"/>
                  </a:lnTo>
                  <a:lnTo>
                    <a:pt x="2418" y="942"/>
                  </a:lnTo>
                  <a:lnTo>
                    <a:pt x="2406" y="936"/>
                  </a:lnTo>
                  <a:lnTo>
                    <a:pt x="2400" y="930"/>
                  </a:lnTo>
                  <a:close/>
                  <a:moveTo>
                    <a:pt x="2316" y="1188"/>
                  </a:moveTo>
                  <a:lnTo>
                    <a:pt x="2328" y="1188"/>
                  </a:lnTo>
                  <a:lnTo>
                    <a:pt x="2340" y="1152"/>
                  </a:lnTo>
                  <a:lnTo>
                    <a:pt x="2322" y="1158"/>
                  </a:lnTo>
                  <a:lnTo>
                    <a:pt x="2316" y="1188"/>
                  </a:lnTo>
                  <a:close/>
                  <a:moveTo>
                    <a:pt x="2388" y="1074"/>
                  </a:moveTo>
                  <a:lnTo>
                    <a:pt x="2370" y="1086"/>
                  </a:lnTo>
                  <a:lnTo>
                    <a:pt x="2382" y="1098"/>
                  </a:lnTo>
                  <a:lnTo>
                    <a:pt x="2388" y="1098"/>
                  </a:lnTo>
                  <a:lnTo>
                    <a:pt x="2382" y="1104"/>
                  </a:lnTo>
                  <a:lnTo>
                    <a:pt x="2376" y="1104"/>
                  </a:lnTo>
                  <a:lnTo>
                    <a:pt x="2364" y="1116"/>
                  </a:lnTo>
                  <a:lnTo>
                    <a:pt x="2358" y="1116"/>
                  </a:lnTo>
                  <a:lnTo>
                    <a:pt x="2352" y="1122"/>
                  </a:lnTo>
                  <a:lnTo>
                    <a:pt x="2352" y="1152"/>
                  </a:lnTo>
                  <a:lnTo>
                    <a:pt x="2358" y="1164"/>
                  </a:lnTo>
                  <a:lnTo>
                    <a:pt x="2358" y="1188"/>
                  </a:lnTo>
                  <a:lnTo>
                    <a:pt x="2370" y="1182"/>
                  </a:lnTo>
                  <a:lnTo>
                    <a:pt x="2376" y="1170"/>
                  </a:lnTo>
                  <a:lnTo>
                    <a:pt x="2388" y="1164"/>
                  </a:lnTo>
                  <a:lnTo>
                    <a:pt x="2394" y="1158"/>
                  </a:lnTo>
                  <a:lnTo>
                    <a:pt x="2394" y="1146"/>
                  </a:lnTo>
                  <a:lnTo>
                    <a:pt x="2382" y="1134"/>
                  </a:lnTo>
                  <a:lnTo>
                    <a:pt x="2394" y="1134"/>
                  </a:lnTo>
                  <a:lnTo>
                    <a:pt x="2412" y="1116"/>
                  </a:lnTo>
                  <a:lnTo>
                    <a:pt x="2412" y="1098"/>
                  </a:lnTo>
                  <a:lnTo>
                    <a:pt x="2388" y="1074"/>
                  </a:lnTo>
                  <a:close/>
                  <a:moveTo>
                    <a:pt x="2562" y="1080"/>
                  </a:moveTo>
                  <a:lnTo>
                    <a:pt x="2550" y="1080"/>
                  </a:lnTo>
                  <a:lnTo>
                    <a:pt x="2550" y="1074"/>
                  </a:lnTo>
                  <a:lnTo>
                    <a:pt x="2544" y="1068"/>
                  </a:lnTo>
                  <a:lnTo>
                    <a:pt x="2538" y="1068"/>
                  </a:lnTo>
                  <a:lnTo>
                    <a:pt x="2532" y="1062"/>
                  </a:lnTo>
                  <a:lnTo>
                    <a:pt x="2520" y="1056"/>
                  </a:lnTo>
                  <a:lnTo>
                    <a:pt x="2514" y="1050"/>
                  </a:lnTo>
                  <a:lnTo>
                    <a:pt x="2514" y="1044"/>
                  </a:lnTo>
                  <a:lnTo>
                    <a:pt x="2520" y="1032"/>
                  </a:lnTo>
                  <a:lnTo>
                    <a:pt x="2520" y="1020"/>
                  </a:lnTo>
                  <a:lnTo>
                    <a:pt x="2526" y="1008"/>
                  </a:lnTo>
                  <a:lnTo>
                    <a:pt x="2532" y="1002"/>
                  </a:lnTo>
                  <a:lnTo>
                    <a:pt x="2532" y="960"/>
                  </a:lnTo>
                  <a:lnTo>
                    <a:pt x="2550" y="924"/>
                  </a:lnTo>
                  <a:lnTo>
                    <a:pt x="2550" y="906"/>
                  </a:lnTo>
                  <a:lnTo>
                    <a:pt x="2544" y="894"/>
                  </a:lnTo>
                  <a:lnTo>
                    <a:pt x="2526" y="876"/>
                  </a:lnTo>
                  <a:lnTo>
                    <a:pt x="2538" y="864"/>
                  </a:lnTo>
                  <a:lnTo>
                    <a:pt x="2538" y="834"/>
                  </a:lnTo>
                  <a:lnTo>
                    <a:pt x="2544" y="828"/>
                  </a:lnTo>
                  <a:lnTo>
                    <a:pt x="2550" y="828"/>
                  </a:lnTo>
                  <a:lnTo>
                    <a:pt x="2556" y="822"/>
                  </a:lnTo>
                  <a:lnTo>
                    <a:pt x="2550" y="816"/>
                  </a:lnTo>
                  <a:lnTo>
                    <a:pt x="2532" y="810"/>
                  </a:lnTo>
                  <a:lnTo>
                    <a:pt x="2520" y="810"/>
                  </a:lnTo>
                  <a:lnTo>
                    <a:pt x="2502" y="816"/>
                  </a:lnTo>
                  <a:lnTo>
                    <a:pt x="2490" y="816"/>
                  </a:lnTo>
                  <a:lnTo>
                    <a:pt x="2484" y="822"/>
                  </a:lnTo>
                  <a:lnTo>
                    <a:pt x="2478" y="822"/>
                  </a:lnTo>
                  <a:lnTo>
                    <a:pt x="2478" y="834"/>
                  </a:lnTo>
                  <a:lnTo>
                    <a:pt x="2460" y="834"/>
                  </a:lnTo>
                  <a:lnTo>
                    <a:pt x="2454" y="840"/>
                  </a:lnTo>
                  <a:lnTo>
                    <a:pt x="2442" y="846"/>
                  </a:lnTo>
                  <a:lnTo>
                    <a:pt x="2430" y="846"/>
                  </a:lnTo>
                  <a:lnTo>
                    <a:pt x="2418" y="852"/>
                  </a:lnTo>
                  <a:lnTo>
                    <a:pt x="2406" y="852"/>
                  </a:lnTo>
                  <a:lnTo>
                    <a:pt x="2400" y="858"/>
                  </a:lnTo>
                  <a:lnTo>
                    <a:pt x="2394" y="858"/>
                  </a:lnTo>
                  <a:lnTo>
                    <a:pt x="2388" y="864"/>
                  </a:lnTo>
                  <a:lnTo>
                    <a:pt x="2376" y="870"/>
                  </a:lnTo>
                  <a:lnTo>
                    <a:pt x="2370" y="876"/>
                  </a:lnTo>
                  <a:lnTo>
                    <a:pt x="2364" y="876"/>
                  </a:lnTo>
                  <a:lnTo>
                    <a:pt x="2364" y="864"/>
                  </a:lnTo>
                  <a:lnTo>
                    <a:pt x="2382" y="846"/>
                  </a:lnTo>
                  <a:lnTo>
                    <a:pt x="2376" y="840"/>
                  </a:lnTo>
                  <a:lnTo>
                    <a:pt x="2364" y="834"/>
                  </a:lnTo>
                  <a:lnTo>
                    <a:pt x="2358" y="828"/>
                  </a:lnTo>
                  <a:lnTo>
                    <a:pt x="2358" y="810"/>
                  </a:lnTo>
                  <a:lnTo>
                    <a:pt x="2352" y="798"/>
                  </a:lnTo>
                  <a:lnTo>
                    <a:pt x="2352" y="792"/>
                  </a:lnTo>
                  <a:lnTo>
                    <a:pt x="2376" y="768"/>
                  </a:lnTo>
                  <a:lnTo>
                    <a:pt x="2340" y="768"/>
                  </a:lnTo>
                  <a:lnTo>
                    <a:pt x="2328" y="780"/>
                  </a:lnTo>
                  <a:lnTo>
                    <a:pt x="2274" y="780"/>
                  </a:lnTo>
                  <a:lnTo>
                    <a:pt x="2274" y="768"/>
                  </a:lnTo>
                  <a:lnTo>
                    <a:pt x="2280" y="756"/>
                  </a:lnTo>
                  <a:lnTo>
                    <a:pt x="2292" y="750"/>
                  </a:lnTo>
                  <a:lnTo>
                    <a:pt x="2298" y="744"/>
                  </a:lnTo>
                  <a:lnTo>
                    <a:pt x="3072" y="108"/>
                  </a:lnTo>
                  <a:lnTo>
                    <a:pt x="3054" y="108"/>
                  </a:lnTo>
                  <a:lnTo>
                    <a:pt x="3054" y="102"/>
                  </a:lnTo>
                  <a:lnTo>
                    <a:pt x="3048" y="90"/>
                  </a:lnTo>
                  <a:lnTo>
                    <a:pt x="3036" y="84"/>
                  </a:lnTo>
                  <a:lnTo>
                    <a:pt x="3030" y="78"/>
                  </a:lnTo>
                  <a:lnTo>
                    <a:pt x="3012" y="78"/>
                  </a:lnTo>
                  <a:lnTo>
                    <a:pt x="2988" y="84"/>
                  </a:lnTo>
                  <a:lnTo>
                    <a:pt x="2964" y="84"/>
                  </a:lnTo>
                  <a:lnTo>
                    <a:pt x="2928" y="96"/>
                  </a:lnTo>
                  <a:lnTo>
                    <a:pt x="2916" y="96"/>
                  </a:lnTo>
                  <a:lnTo>
                    <a:pt x="2892" y="84"/>
                  </a:lnTo>
                  <a:lnTo>
                    <a:pt x="2886" y="78"/>
                  </a:lnTo>
                  <a:lnTo>
                    <a:pt x="2874" y="72"/>
                  </a:lnTo>
                  <a:lnTo>
                    <a:pt x="2784" y="72"/>
                  </a:lnTo>
                  <a:lnTo>
                    <a:pt x="2772" y="66"/>
                  </a:lnTo>
                  <a:lnTo>
                    <a:pt x="2766" y="60"/>
                  </a:lnTo>
                  <a:lnTo>
                    <a:pt x="2748" y="60"/>
                  </a:lnTo>
                  <a:lnTo>
                    <a:pt x="2736" y="54"/>
                  </a:lnTo>
                  <a:lnTo>
                    <a:pt x="2598" y="54"/>
                  </a:lnTo>
                  <a:lnTo>
                    <a:pt x="2598" y="42"/>
                  </a:lnTo>
                  <a:lnTo>
                    <a:pt x="2604" y="36"/>
                  </a:lnTo>
                  <a:lnTo>
                    <a:pt x="2592" y="36"/>
                  </a:lnTo>
                  <a:lnTo>
                    <a:pt x="2574" y="30"/>
                  </a:lnTo>
                  <a:lnTo>
                    <a:pt x="2562" y="30"/>
                  </a:lnTo>
                  <a:lnTo>
                    <a:pt x="2550" y="24"/>
                  </a:lnTo>
                  <a:lnTo>
                    <a:pt x="2532" y="24"/>
                  </a:lnTo>
                  <a:lnTo>
                    <a:pt x="2520" y="30"/>
                  </a:lnTo>
                  <a:lnTo>
                    <a:pt x="2496" y="30"/>
                  </a:lnTo>
                  <a:lnTo>
                    <a:pt x="2490" y="36"/>
                  </a:lnTo>
                  <a:lnTo>
                    <a:pt x="2484" y="36"/>
                  </a:lnTo>
                  <a:lnTo>
                    <a:pt x="2514" y="0"/>
                  </a:lnTo>
                  <a:lnTo>
                    <a:pt x="2430" y="36"/>
                  </a:lnTo>
                  <a:lnTo>
                    <a:pt x="2460" y="0"/>
                  </a:lnTo>
                  <a:lnTo>
                    <a:pt x="2430" y="0"/>
                  </a:lnTo>
                  <a:lnTo>
                    <a:pt x="2418" y="6"/>
                  </a:lnTo>
                  <a:lnTo>
                    <a:pt x="2412" y="12"/>
                  </a:lnTo>
                  <a:lnTo>
                    <a:pt x="2358" y="30"/>
                  </a:lnTo>
                  <a:lnTo>
                    <a:pt x="2232" y="30"/>
                  </a:lnTo>
                  <a:lnTo>
                    <a:pt x="2214" y="36"/>
                  </a:lnTo>
                  <a:lnTo>
                    <a:pt x="2208" y="42"/>
                  </a:lnTo>
                  <a:lnTo>
                    <a:pt x="2184" y="54"/>
                  </a:lnTo>
                  <a:lnTo>
                    <a:pt x="2172" y="54"/>
                  </a:lnTo>
                  <a:lnTo>
                    <a:pt x="2166" y="60"/>
                  </a:lnTo>
                  <a:lnTo>
                    <a:pt x="2046" y="60"/>
                  </a:lnTo>
                  <a:lnTo>
                    <a:pt x="2004" y="72"/>
                  </a:lnTo>
                  <a:lnTo>
                    <a:pt x="1956" y="102"/>
                  </a:lnTo>
                  <a:lnTo>
                    <a:pt x="1902" y="132"/>
                  </a:lnTo>
                  <a:lnTo>
                    <a:pt x="1854" y="144"/>
                  </a:lnTo>
                  <a:lnTo>
                    <a:pt x="1758" y="156"/>
                  </a:lnTo>
                  <a:lnTo>
                    <a:pt x="1722" y="162"/>
                  </a:lnTo>
                  <a:lnTo>
                    <a:pt x="1704" y="162"/>
                  </a:lnTo>
                  <a:lnTo>
                    <a:pt x="1698" y="168"/>
                  </a:lnTo>
                  <a:lnTo>
                    <a:pt x="1644" y="186"/>
                  </a:lnTo>
                  <a:lnTo>
                    <a:pt x="1632" y="192"/>
                  </a:lnTo>
                  <a:lnTo>
                    <a:pt x="1620" y="192"/>
                  </a:lnTo>
                  <a:lnTo>
                    <a:pt x="1620" y="198"/>
                  </a:lnTo>
                  <a:lnTo>
                    <a:pt x="1626" y="204"/>
                  </a:lnTo>
                  <a:lnTo>
                    <a:pt x="1638" y="210"/>
                  </a:lnTo>
                  <a:lnTo>
                    <a:pt x="1650" y="222"/>
                  </a:lnTo>
                  <a:lnTo>
                    <a:pt x="1656" y="222"/>
                  </a:lnTo>
                  <a:lnTo>
                    <a:pt x="1662" y="234"/>
                  </a:lnTo>
                  <a:lnTo>
                    <a:pt x="1662" y="240"/>
                  </a:lnTo>
                  <a:lnTo>
                    <a:pt x="1668" y="252"/>
                  </a:lnTo>
                  <a:lnTo>
                    <a:pt x="1668" y="264"/>
                  </a:lnTo>
                  <a:lnTo>
                    <a:pt x="1662" y="264"/>
                  </a:lnTo>
                  <a:lnTo>
                    <a:pt x="1650" y="270"/>
                  </a:lnTo>
                  <a:lnTo>
                    <a:pt x="1644" y="282"/>
                  </a:lnTo>
                  <a:lnTo>
                    <a:pt x="1734" y="282"/>
                  </a:lnTo>
                  <a:lnTo>
                    <a:pt x="1704" y="318"/>
                  </a:lnTo>
                  <a:lnTo>
                    <a:pt x="1770" y="318"/>
                  </a:lnTo>
                  <a:lnTo>
                    <a:pt x="1764" y="336"/>
                  </a:lnTo>
                  <a:lnTo>
                    <a:pt x="1710" y="336"/>
                  </a:lnTo>
                  <a:lnTo>
                    <a:pt x="1698" y="348"/>
                  </a:lnTo>
                  <a:lnTo>
                    <a:pt x="1632" y="348"/>
                  </a:lnTo>
                  <a:lnTo>
                    <a:pt x="1614" y="354"/>
                  </a:lnTo>
                  <a:lnTo>
                    <a:pt x="1560" y="354"/>
                  </a:lnTo>
                  <a:lnTo>
                    <a:pt x="1554" y="348"/>
                  </a:lnTo>
                  <a:lnTo>
                    <a:pt x="1548" y="348"/>
                  </a:lnTo>
                  <a:lnTo>
                    <a:pt x="1554" y="342"/>
                  </a:lnTo>
                  <a:lnTo>
                    <a:pt x="1560" y="342"/>
                  </a:lnTo>
                  <a:lnTo>
                    <a:pt x="1572" y="330"/>
                  </a:lnTo>
                  <a:lnTo>
                    <a:pt x="1566" y="324"/>
                  </a:lnTo>
                  <a:lnTo>
                    <a:pt x="1458" y="324"/>
                  </a:lnTo>
                  <a:lnTo>
                    <a:pt x="1452" y="330"/>
                  </a:lnTo>
                  <a:lnTo>
                    <a:pt x="1452" y="348"/>
                  </a:lnTo>
                  <a:lnTo>
                    <a:pt x="1434" y="348"/>
                  </a:lnTo>
                  <a:lnTo>
                    <a:pt x="1422" y="354"/>
                  </a:lnTo>
                  <a:lnTo>
                    <a:pt x="1404" y="354"/>
                  </a:lnTo>
                  <a:lnTo>
                    <a:pt x="1386" y="360"/>
                  </a:lnTo>
                  <a:lnTo>
                    <a:pt x="1338" y="360"/>
                  </a:lnTo>
                  <a:lnTo>
                    <a:pt x="1308" y="366"/>
                  </a:lnTo>
                  <a:lnTo>
                    <a:pt x="1254" y="384"/>
                  </a:lnTo>
                  <a:lnTo>
                    <a:pt x="1254" y="390"/>
                  </a:lnTo>
                  <a:lnTo>
                    <a:pt x="1272" y="396"/>
                  </a:lnTo>
                  <a:lnTo>
                    <a:pt x="1284" y="402"/>
                  </a:lnTo>
                  <a:lnTo>
                    <a:pt x="1314" y="402"/>
                  </a:lnTo>
                  <a:lnTo>
                    <a:pt x="1272" y="420"/>
                  </a:lnTo>
                  <a:lnTo>
                    <a:pt x="1260" y="462"/>
                  </a:lnTo>
                  <a:lnTo>
                    <a:pt x="1272" y="462"/>
                  </a:lnTo>
                  <a:lnTo>
                    <a:pt x="1290" y="468"/>
                  </a:lnTo>
                  <a:lnTo>
                    <a:pt x="1338" y="468"/>
                  </a:lnTo>
                  <a:lnTo>
                    <a:pt x="1350" y="462"/>
                  </a:lnTo>
                  <a:lnTo>
                    <a:pt x="1362" y="462"/>
                  </a:lnTo>
                  <a:lnTo>
                    <a:pt x="1410" y="474"/>
                  </a:lnTo>
                  <a:lnTo>
                    <a:pt x="1422" y="456"/>
                  </a:lnTo>
                  <a:lnTo>
                    <a:pt x="1434" y="474"/>
                  </a:lnTo>
                  <a:lnTo>
                    <a:pt x="1446" y="468"/>
                  </a:lnTo>
                  <a:lnTo>
                    <a:pt x="1452" y="462"/>
                  </a:lnTo>
                  <a:lnTo>
                    <a:pt x="1476" y="450"/>
                  </a:lnTo>
                  <a:lnTo>
                    <a:pt x="1482" y="444"/>
                  </a:lnTo>
                  <a:lnTo>
                    <a:pt x="1494" y="444"/>
                  </a:lnTo>
                  <a:lnTo>
                    <a:pt x="1506" y="450"/>
                  </a:lnTo>
                  <a:lnTo>
                    <a:pt x="1524" y="450"/>
                  </a:lnTo>
                  <a:lnTo>
                    <a:pt x="1536" y="444"/>
                  </a:lnTo>
                  <a:lnTo>
                    <a:pt x="1542" y="438"/>
                  </a:lnTo>
                  <a:lnTo>
                    <a:pt x="1554" y="432"/>
                  </a:lnTo>
                  <a:lnTo>
                    <a:pt x="1560" y="432"/>
                  </a:lnTo>
                  <a:lnTo>
                    <a:pt x="1566" y="426"/>
                  </a:lnTo>
                  <a:lnTo>
                    <a:pt x="1566" y="450"/>
                  </a:lnTo>
                  <a:lnTo>
                    <a:pt x="1560" y="462"/>
                  </a:lnTo>
                  <a:lnTo>
                    <a:pt x="1554" y="468"/>
                  </a:lnTo>
                  <a:lnTo>
                    <a:pt x="1500" y="468"/>
                  </a:lnTo>
                  <a:lnTo>
                    <a:pt x="1506" y="498"/>
                  </a:lnTo>
                  <a:lnTo>
                    <a:pt x="1494" y="504"/>
                  </a:lnTo>
                  <a:lnTo>
                    <a:pt x="1488" y="516"/>
                  </a:lnTo>
                  <a:lnTo>
                    <a:pt x="1476" y="522"/>
                  </a:lnTo>
                  <a:lnTo>
                    <a:pt x="1464" y="534"/>
                  </a:lnTo>
                  <a:lnTo>
                    <a:pt x="1446" y="540"/>
                  </a:lnTo>
                  <a:lnTo>
                    <a:pt x="1380" y="540"/>
                  </a:lnTo>
                  <a:lnTo>
                    <a:pt x="1362" y="522"/>
                  </a:lnTo>
                  <a:lnTo>
                    <a:pt x="1344" y="534"/>
                  </a:lnTo>
                  <a:lnTo>
                    <a:pt x="1344" y="546"/>
                  </a:lnTo>
                  <a:lnTo>
                    <a:pt x="1338" y="546"/>
                  </a:lnTo>
                  <a:lnTo>
                    <a:pt x="1332" y="552"/>
                  </a:lnTo>
                  <a:lnTo>
                    <a:pt x="1320" y="558"/>
                  </a:lnTo>
                  <a:lnTo>
                    <a:pt x="1302" y="564"/>
                  </a:lnTo>
                  <a:lnTo>
                    <a:pt x="1290" y="570"/>
                  </a:lnTo>
                  <a:lnTo>
                    <a:pt x="1266" y="570"/>
                  </a:lnTo>
                  <a:lnTo>
                    <a:pt x="1242" y="558"/>
                  </a:lnTo>
                  <a:lnTo>
                    <a:pt x="1236" y="558"/>
                  </a:lnTo>
                  <a:lnTo>
                    <a:pt x="1140" y="606"/>
                  </a:lnTo>
                  <a:lnTo>
                    <a:pt x="1122" y="624"/>
                  </a:lnTo>
                  <a:lnTo>
                    <a:pt x="1116" y="606"/>
                  </a:lnTo>
                  <a:lnTo>
                    <a:pt x="1080" y="624"/>
                  </a:lnTo>
                  <a:lnTo>
                    <a:pt x="1068" y="624"/>
                  </a:lnTo>
                  <a:lnTo>
                    <a:pt x="1044" y="636"/>
                  </a:lnTo>
                  <a:lnTo>
                    <a:pt x="1020" y="660"/>
                  </a:lnTo>
                  <a:lnTo>
                    <a:pt x="990" y="648"/>
                  </a:lnTo>
                  <a:lnTo>
                    <a:pt x="990" y="672"/>
                  </a:lnTo>
                  <a:lnTo>
                    <a:pt x="984" y="666"/>
                  </a:lnTo>
                  <a:lnTo>
                    <a:pt x="972" y="666"/>
                  </a:lnTo>
                  <a:lnTo>
                    <a:pt x="966" y="672"/>
                  </a:lnTo>
                  <a:lnTo>
                    <a:pt x="966" y="690"/>
                  </a:lnTo>
                  <a:lnTo>
                    <a:pt x="954" y="708"/>
                  </a:lnTo>
                  <a:lnTo>
                    <a:pt x="1014" y="684"/>
                  </a:lnTo>
                  <a:lnTo>
                    <a:pt x="990" y="702"/>
                  </a:lnTo>
                  <a:lnTo>
                    <a:pt x="990" y="714"/>
                  </a:lnTo>
                  <a:lnTo>
                    <a:pt x="972" y="726"/>
                  </a:lnTo>
                  <a:lnTo>
                    <a:pt x="1026" y="726"/>
                  </a:lnTo>
                  <a:lnTo>
                    <a:pt x="1032" y="732"/>
                  </a:lnTo>
                  <a:lnTo>
                    <a:pt x="1032" y="738"/>
                  </a:lnTo>
                  <a:lnTo>
                    <a:pt x="1020" y="744"/>
                  </a:lnTo>
                  <a:lnTo>
                    <a:pt x="984" y="744"/>
                  </a:lnTo>
                  <a:lnTo>
                    <a:pt x="960" y="750"/>
                  </a:lnTo>
                  <a:lnTo>
                    <a:pt x="972" y="738"/>
                  </a:lnTo>
                  <a:lnTo>
                    <a:pt x="960" y="732"/>
                  </a:lnTo>
                  <a:lnTo>
                    <a:pt x="954" y="732"/>
                  </a:lnTo>
                  <a:lnTo>
                    <a:pt x="948" y="738"/>
                  </a:lnTo>
                  <a:lnTo>
                    <a:pt x="936" y="744"/>
                  </a:lnTo>
                  <a:lnTo>
                    <a:pt x="930" y="750"/>
                  </a:lnTo>
                  <a:lnTo>
                    <a:pt x="924" y="750"/>
                  </a:lnTo>
                  <a:lnTo>
                    <a:pt x="918" y="756"/>
                  </a:lnTo>
                  <a:lnTo>
                    <a:pt x="924" y="756"/>
                  </a:lnTo>
                  <a:lnTo>
                    <a:pt x="930" y="762"/>
                  </a:lnTo>
                  <a:lnTo>
                    <a:pt x="930" y="768"/>
                  </a:lnTo>
                  <a:lnTo>
                    <a:pt x="924" y="774"/>
                  </a:lnTo>
                  <a:lnTo>
                    <a:pt x="924" y="780"/>
                  </a:lnTo>
                  <a:lnTo>
                    <a:pt x="918" y="792"/>
                  </a:lnTo>
                  <a:lnTo>
                    <a:pt x="918" y="804"/>
                  </a:lnTo>
                  <a:lnTo>
                    <a:pt x="990" y="804"/>
                  </a:lnTo>
                  <a:lnTo>
                    <a:pt x="1038" y="774"/>
                  </a:lnTo>
                  <a:lnTo>
                    <a:pt x="1104" y="750"/>
                  </a:lnTo>
                  <a:lnTo>
                    <a:pt x="1098" y="750"/>
                  </a:lnTo>
                  <a:lnTo>
                    <a:pt x="1092" y="756"/>
                  </a:lnTo>
                  <a:lnTo>
                    <a:pt x="1080" y="762"/>
                  </a:lnTo>
                  <a:lnTo>
                    <a:pt x="1062" y="768"/>
                  </a:lnTo>
                  <a:lnTo>
                    <a:pt x="1050" y="780"/>
                  </a:lnTo>
                  <a:lnTo>
                    <a:pt x="1038" y="786"/>
                  </a:lnTo>
                  <a:lnTo>
                    <a:pt x="1026" y="798"/>
                  </a:lnTo>
                  <a:lnTo>
                    <a:pt x="1026" y="816"/>
                  </a:lnTo>
                  <a:lnTo>
                    <a:pt x="1020" y="828"/>
                  </a:lnTo>
                  <a:lnTo>
                    <a:pt x="990" y="828"/>
                  </a:lnTo>
                  <a:lnTo>
                    <a:pt x="978" y="834"/>
                  </a:lnTo>
                  <a:lnTo>
                    <a:pt x="972" y="852"/>
                  </a:lnTo>
                  <a:lnTo>
                    <a:pt x="966" y="864"/>
                  </a:lnTo>
                  <a:lnTo>
                    <a:pt x="954" y="870"/>
                  </a:lnTo>
                  <a:lnTo>
                    <a:pt x="942" y="882"/>
                  </a:lnTo>
                  <a:lnTo>
                    <a:pt x="930" y="888"/>
                  </a:lnTo>
                  <a:lnTo>
                    <a:pt x="924" y="894"/>
                  </a:lnTo>
                  <a:lnTo>
                    <a:pt x="978" y="888"/>
                  </a:lnTo>
                  <a:lnTo>
                    <a:pt x="972" y="906"/>
                  </a:lnTo>
                  <a:lnTo>
                    <a:pt x="978" y="894"/>
                  </a:lnTo>
                  <a:lnTo>
                    <a:pt x="990" y="888"/>
                  </a:lnTo>
                  <a:lnTo>
                    <a:pt x="1002" y="876"/>
                  </a:lnTo>
                  <a:lnTo>
                    <a:pt x="1026" y="864"/>
                  </a:lnTo>
                  <a:lnTo>
                    <a:pt x="1038" y="864"/>
                  </a:lnTo>
                  <a:lnTo>
                    <a:pt x="1050" y="870"/>
                  </a:lnTo>
                  <a:lnTo>
                    <a:pt x="1056" y="870"/>
                  </a:lnTo>
                  <a:lnTo>
                    <a:pt x="1056" y="876"/>
                  </a:lnTo>
                  <a:lnTo>
                    <a:pt x="1050" y="876"/>
                  </a:lnTo>
                  <a:lnTo>
                    <a:pt x="1074" y="870"/>
                  </a:lnTo>
                  <a:lnTo>
                    <a:pt x="1068" y="876"/>
                  </a:lnTo>
                  <a:lnTo>
                    <a:pt x="1068" y="906"/>
                  </a:lnTo>
                  <a:lnTo>
                    <a:pt x="1074" y="912"/>
                  </a:lnTo>
                  <a:lnTo>
                    <a:pt x="1092" y="912"/>
                  </a:lnTo>
                  <a:lnTo>
                    <a:pt x="1098" y="900"/>
                  </a:lnTo>
                  <a:lnTo>
                    <a:pt x="1110" y="894"/>
                  </a:lnTo>
                  <a:lnTo>
                    <a:pt x="1116" y="888"/>
                  </a:lnTo>
                  <a:lnTo>
                    <a:pt x="1122" y="876"/>
                  </a:lnTo>
                  <a:lnTo>
                    <a:pt x="1164" y="858"/>
                  </a:lnTo>
                  <a:lnTo>
                    <a:pt x="1176" y="870"/>
                  </a:lnTo>
                  <a:lnTo>
                    <a:pt x="1146" y="870"/>
                  </a:lnTo>
                  <a:lnTo>
                    <a:pt x="1140" y="876"/>
                  </a:lnTo>
                  <a:lnTo>
                    <a:pt x="1140" y="882"/>
                  </a:lnTo>
                  <a:lnTo>
                    <a:pt x="1134" y="888"/>
                  </a:lnTo>
                  <a:lnTo>
                    <a:pt x="1134" y="894"/>
                  </a:lnTo>
                  <a:lnTo>
                    <a:pt x="1152" y="894"/>
                  </a:lnTo>
                  <a:lnTo>
                    <a:pt x="1164" y="888"/>
                  </a:lnTo>
                  <a:lnTo>
                    <a:pt x="1182" y="888"/>
                  </a:lnTo>
                  <a:lnTo>
                    <a:pt x="1200" y="882"/>
                  </a:lnTo>
                  <a:lnTo>
                    <a:pt x="1218" y="882"/>
                  </a:lnTo>
                  <a:lnTo>
                    <a:pt x="1224" y="876"/>
                  </a:lnTo>
                  <a:lnTo>
                    <a:pt x="1230" y="876"/>
                  </a:lnTo>
                  <a:lnTo>
                    <a:pt x="1272" y="858"/>
                  </a:lnTo>
                  <a:lnTo>
                    <a:pt x="1224" y="882"/>
                  </a:lnTo>
                  <a:lnTo>
                    <a:pt x="1224" y="894"/>
                  </a:lnTo>
                  <a:lnTo>
                    <a:pt x="1212" y="894"/>
                  </a:lnTo>
                  <a:lnTo>
                    <a:pt x="1200" y="900"/>
                  </a:lnTo>
                  <a:lnTo>
                    <a:pt x="1188" y="900"/>
                  </a:lnTo>
                  <a:lnTo>
                    <a:pt x="1176" y="906"/>
                  </a:lnTo>
                  <a:lnTo>
                    <a:pt x="1170" y="912"/>
                  </a:lnTo>
                  <a:lnTo>
                    <a:pt x="1158" y="918"/>
                  </a:lnTo>
                  <a:lnTo>
                    <a:pt x="1152" y="930"/>
                  </a:lnTo>
                  <a:lnTo>
                    <a:pt x="1122" y="930"/>
                  </a:lnTo>
                  <a:lnTo>
                    <a:pt x="1086" y="960"/>
                  </a:lnTo>
                  <a:lnTo>
                    <a:pt x="1086" y="978"/>
                  </a:lnTo>
                  <a:lnTo>
                    <a:pt x="1038" y="978"/>
                  </a:lnTo>
                  <a:lnTo>
                    <a:pt x="1032" y="984"/>
                  </a:lnTo>
                  <a:lnTo>
                    <a:pt x="1020" y="984"/>
                  </a:lnTo>
                  <a:lnTo>
                    <a:pt x="1002" y="990"/>
                  </a:lnTo>
                  <a:lnTo>
                    <a:pt x="990" y="996"/>
                  </a:lnTo>
                  <a:lnTo>
                    <a:pt x="978" y="996"/>
                  </a:lnTo>
                  <a:lnTo>
                    <a:pt x="966" y="1008"/>
                  </a:lnTo>
                  <a:lnTo>
                    <a:pt x="966" y="1020"/>
                  </a:lnTo>
                  <a:lnTo>
                    <a:pt x="960" y="1026"/>
                  </a:lnTo>
                  <a:lnTo>
                    <a:pt x="960" y="1038"/>
                  </a:lnTo>
                  <a:lnTo>
                    <a:pt x="876" y="1038"/>
                  </a:lnTo>
                  <a:lnTo>
                    <a:pt x="858" y="1044"/>
                  </a:lnTo>
                  <a:lnTo>
                    <a:pt x="828" y="1062"/>
                  </a:lnTo>
                  <a:lnTo>
                    <a:pt x="804" y="1080"/>
                  </a:lnTo>
                  <a:lnTo>
                    <a:pt x="780" y="1092"/>
                  </a:lnTo>
                  <a:lnTo>
                    <a:pt x="774" y="1098"/>
                  </a:lnTo>
                  <a:lnTo>
                    <a:pt x="750" y="1104"/>
                  </a:lnTo>
                  <a:lnTo>
                    <a:pt x="738" y="1122"/>
                  </a:lnTo>
                  <a:lnTo>
                    <a:pt x="732" y="1104"/>
                  </a:lnTo>
                  <a:lnTo>
                    <a:pt x="672" y="1104"/>
                  </a:lnTo>
                  <a:lnTo>
                    <a:pt x="648" y="1116"/>
                  </a:lnTo>
                  <a:lnTo>
                    <a:pt x="630" y="1122"/>
                  </a:lnTo>
                  <a:lnTo>
                    <a:pt x="624" y="1128"/>
                  </a:lnTo>
                  <a:lnTo>
                    <a:pt x="606" y="1128"/>
                  </a:lnTo>
                  <a:lnTo>
                    <a:pt x="606" y="1140"/>
                  </a:lnTo>
                  <a:lnTo>
                    <a:pt x="576" y="1146"/>
                  </a:lnTo>
                  <a:lnTo>
                    <a:pt x="564" y="1152"/>
                  </a:lnTo>
                  <a:lnTo>
                    <a:pt x="540" y="1152"/>
                  </a:lnTo>
                  <a:lnTo>
                    <a:pt x="516" y="1170"/>
                  </a:lnTo>
                  <a:lnTo>
                    <a:pt x="522" y="1182"/>
                  </a:lnTo>
                  <a:lnTo>
                    <a:pt x="540" y="1164"/>
                  </a:lnTo>
                  <a:lnTo>
                    <a:pt x="558" y="1176"/>
                  </a:lnTo>
                  <a:lnTo>
                    <a:pt x="582" y="1158"/>
                  </a:lnTo>
                  <a:lnTo>
                    <a:pt x="582" y="1170"/>
                  </a:lnTo>
                  <a:lnTo>
                    <a:pt x="594" y="1170"/>
                  </a:lnTo>
                  <a:lnTo>
                    <a:pt x="606" y="1164"/>
                  </a:lnTo>
                  <a:lnTo>
                    <a:pt x="618" y="1164"/>
                  </a:lnTo>
                  <a:lnTo>
                    <a:pt x="642" y="1140"/>
                  </a:lnTo>
                  <a:lnTo>
                    <a:pt x="654" y="1134"/>
                  </a:lnTo>
                  <a:lnTo>
                    <a:pt x="666" y="1122"/>
                  </a:lnTo>
                  <a:lnTo>
                    <a:pt x="684" y="1122"/>
                  </a:lnTo>
                  <a:lnTo>
                    <a:pt x="684" y="1134"/>
                  </a:lnTo>
                  <a:lnTo>
                    <a:pt x="690" y="1140"/>
                  </a:lnTo>
                  <a:lnTo>
                    <a:pt x="708" y="1140"/>
                  </a:lnTo>
                  <a:lnTo>
                    <a:pt x="732" y="1128"/>
                  </a:lnTo>
                  <a:lnTo>
                    <a:pt x="744" y="1128"/>
                  </a:lnTo>
                  <a:lnTo>
                    <a:pt x="756" y="1122"/>
                  </a:lnTo>
                  <a:lnTo>
                    <a:pt x="762" y="1116"/>
                  </a:lnTo>
                  <a:lnTo>
                    <a:pt x="768" y="1116"/>
                  </a:lnTo>
                  <a:lnTo>
                    <a:pt x="804" y="1128"/>
                  </a:lnTo>
                  <a:lnTo>
                    <a:pt x="822" y="1110"/>
                  </a:lnTo>
                  <a:lnTo>
                    <a:pt x="834" y="1110"/>
                  </a:lnTo>
                  <a:lnTo>
                    <a:pt x="852" y="1104"/>
                  </a:lnTo>
                  <a:lnTo>
                    <a:pt x="870" y="1104"/>
                  </a:lnTo>
                  <a:lnTo>
                    <a:pt x="894" y="1092"/>
                  </a:lnTo>
                  <a:lnTo>
                    <a:pt x="918" y="1068"/>
                  </a:lnTo>
                  <a:lnTo>
                    <a:pt x="942" y="1056"/>
                  </a:lnTo>
                  <a:lnTo>
                    <a:pt x="972" y="1056"/>
                  </a:lnTo>
                  <a:lnTo>
                    <a:pt x="978" y="1044"/>
                  </a:lnTo>
                  <a:lnTo>
                    <a:pt x="1014" y="1044"/>
                  </a:lnTo>
                  <a:lnTo>
                    <a:pt x="1026" y="1038"/>
                  </a:lnTo>
                  <a:lnTo>
                    <a:pt x="1032" y="1038"/>
                  </a:lnTo>
                  <a:lnTo>
                    <a:pt x="1038" y="1032"/>
                  </a:lnTo>
                  <a:lnTo>
                    <a:pt x="1050" y="1032"/>
                  </a:lnTo>
                  <a:lnTo>
                    <a:pt x="1086" y="1020"/>
                  </a:lnTo>
                  <a:lnTo>
                    <a:pt x="1110" y="1008"/>
                  </a:lnTo>
                  <a:lnTo>
                    <a:pt x="1122" y="996"/>
                  </a:lnTo>
                  <a:lnTo>
                    <a:pt x="1134" y="990"/>
                  </a:lnTo>
                  <a:lnTo>
                    <a:pt x="1140" y="984"/>
                  </a:lnTo>
                  <a:lnTo>
                    <a:pt x="1206" y="972"/>
                  </a:lnTo>
                  <a:lnTo>
                    <a:pt x="1260" y="942"/>
                  </a:lnTo>
                  <a:lnTo>
                    <a:pt x="1296" y="942"/>
                  </a:lnTo>
                  <a:lnTo>
                    <a:pt x="1314" y="936"/>
                  </a:lnTo>
                  <a:lnTo>
                    <a:pt x="1326" y="936"/>
                  </a:lnTo>
                  <a:lnTo>
                    <a:pt x="1338" y="930"/>
                  </a:lnTo>
                  <a:lnTo>
                    <a:pt x="1368" y="900"/>
                  </a:lnTo>
                  <a:lnTo>
                    <a:pt x="1380" y="900"/>
                  </a:lnTo>
                  <a:lnTo>
                    <a:pt x="1404" y="888"/>
                  </a:lnTo>
                  <a:lnTo>
                    <a:pt x="1416" y="888"/>
                  </a:lnTo>
                  <a:lnTo>
                    <a:pt x="1428" y="882"/>
                  </a:lnTo>
                  <a:lnTo>
                    <a:pt x="1434" y="876"/>
                  </a:lnTo>
                  <a:lnTo>
                    <a:pt x="1434" y="864"/>
                  </a:lnTo>
                  <a:lnTo>
                    <a:pt x="1422" y="864"/>
                  </a:lnTo>
                  <a:lnTo>
                    <a:pt x="1428" y="858"/>
                  </a:lnTo>
                  <a:lnTo>
                    <a:pt x="1452" y="846"/>
                  </a:lnTo>
                  <a:lnTo>
                    <a:pt x="1458" y="840"/>
                  </a:lnTo>
                  <a:lnTo>
                    <a:pt x="1470" y="834"/>
                  </a:lnTo>
                  <a:lnTo>
                    <a:pt x="1476" y="828"/>
                  </a:lnTo>
                  <a:lnTo>
                    <a:pt x="1488" y="828"/>
                  </a:lnTo>
                  <a:lnTo>
                    <a:pt x="1500" y="822"/>
                  </a:lnTo>
                  <a:lnTo>
                    <a:pt x="1512" y="822"/>
                  </a:lnTo>
                  <a:lnTo>
                    <a:pt x="1518" y="816"/>
                  </a:lnTo>
                  <a:lnTo>
                    <a:pt x="1524" y="816"/>
                  </a:lnTo>
                  <a:lnTo>
                    <a:pt x="1596" y="786"/>
                  </a:lnTo>
                  <a:lnTo>
                    <a:pt x="1590" y="768"/>
                  </a:lnTo>
                  <a:lnTo>
                    <a:pt x="1602" y="768"/>
                  </a:lnTo>
                  <a:lnTo>
                    <a:pt x="1608" y="774"/>
                  </a:lnTo>
                  <a:lnTo>
                    <a:pt x="1626" y="774"/>
                  </a:lnTo>
                  <a:lnTo>
                    <a:pt x="1638" y="762"/>
                  </a:lnTo>
                  <a:lnTo>
                    <a:pt x="1650" y="762"/>
                  </a:lnTo>
                  <a:lnTo>
                    <a:pt x="1674" y="750"/>
                  </a:lnTo>
                  <a:lnTo>
                    <a:pt x="1680" y="744"/>
                  </a:lnTo>
                  <a:lnTo>
                    <a:pt x="1704" y="732"/>
                  </a:lnTo>
                  <a:lnTo>
                    <a:pt x="1740" y="720"/>
                  </a:lnTo>
                  <a:lnTo>
                    <a:pt x="1770" y="708"/>
                  </a:lnTo>
                  <a:lnTo>
                    <a:pt x="1794" y="702"/>
                  </a:lnTo>
                  <a:lnTo>
                    <a:pt x="1812" y="702"/>
                  </a:lnTo>
                  <a:lnTo>
                    <a:pt x="1818" y="708"/>
                  </a:lnTo>
                  <a:lnTo>
                    <a:pt x="1842" y="720"/>
                  </a:lnTo>
                  <a:lnTo>
                    <a:pt x="1848" y="726"/>
                  </a:lnTo>
                  <a:lnTo>
                    <a:pt x="1812" y="726"/>
                  </a:lnTo>
                  <a:lnTo>
                    <a:pt x="1794" y="714"/>
                  </a:lnTo>
                  <a:lnTo>
                    <a:pt x="1758" y="738"/>
                  </a:lnTo>
                  <a:lnTo>
                    <a:pt x="1728" y="738"/>
                  </a:lnTo>
                  <a:lnTo>
                    <a:pt x="1722" y="744"/>
                  </a:lnTo>
                  <a:lnTo>
                    <a:pt x="1710" y="750"/>
                  </a:lnTo>
                  <a:lnTo>
                    <a:pt x="1704" y="762"/>
                  </a:lnTo>
                  <a:lnTo>
                    <a:pt x="1692" y="768"/>
                  </a:lnTo>
                  <a:lnTo>
                    <a:pt x="1686" y="774"/>
                  </a:lnTo>
                  <a:lnTo>
                    <a:pt x="1680" y="774"/>
                  </a:lnTo>
                  <a:lnTo>
                    <a:pt x="1668" y="780"/>
                  </a:lnTo>
                  <a:lnTo>
                    <a:pt x="1656" y="780"/>
                  </a:lnTo>
                  <a:lnTo>
                    <a:pt x="1638" y="786"/>
                  </a:lnTo>
                  <a:lnTo>
                    <a:pt x="1614" y="798"/>
                  </a:lnTo>
                  <a:lnTo>
                    <a:pt x="1614" y="804"/>
                  </a:lnTo>
                  <a:lnTo>
                    <a:pt x="1620" y="810"/>
                  </a:lnTo>
                  <a:lnTo>
                    <a:pt x="1632" y="816"/>
                  </a:lnTo>
                  <a:lnTo>
                    <a:pt x="1650" y="816"/>
                  </a:lnTo>
                  <a:lnTo>
                    <a:pt x="1644" y="816"/>
                  </a:lnTo>
                  <a:lnTo>
                    <a:pt x="1638" y="822"/>
                  </a:lnTo>
                  <a:lnTo>
                    <a:pt x="1632" y="822"/>
                  </a:lnTo>
                  <a:lnTo>
                    <a:pt x="1620" y="828"/>
                  </a:lnTo>
                  <a:lnTo>
                    <a:pt x="1572" y="828"/>
                  </a:lnTo>
                  <a:lnTo>
                    <a:pt x="1566" y="834"/>
                  </a:lnTo>
                  <a:lnTo>
                    <a:pt x="1560" y="834"/>
                  </a:lnTo>
                  <a:lnTo>
                    <a:pt x="1560" y="846"/>
                  </a:lnTo>
                  <a:lnTo>
                    <a:pt x="1572" y="858"/>
                  </a:lnTo>
                  <a:lnTo>
                    <a:pt x="1584" y="858"/>
                  </a:lnTo>
                  <a:lnTo>
                    <a:pt x="1596" y="852"/>
                  </a:lnTo>
                  <a:lnTo>
                    <a:pt x="1638" y="834"/>
                  </a:lnTo>
                  <a:lnTo>
                    <a:pt x="1680" y="810"/>
                  </a:lnTo>
                  <a:lnTo>
                    <a:pt x="1722" y="798"/>
                  </a:lnTo>
                  <a:lnTo>
                    <a:pt x="1788" y="798"/>
                  </a:lnTo>
                  <a:lnTo>
                    <a:pt x="1818" y="792"/>
                  </a:lnTo>
                  <a:lnTo>
                    <a:pt x="1824" y="786"/>
                  </a:lnTo>
                  <a:lnTo>
                    <a:pt x="1848" y="774"/>
                  </a:lnTo>
                  <a:lnTo>
                    <a:pt x="1854" y="762"/>
                  </a:lnTo>
                  <a:lnTo>
                    <a:pt x="1866" y="756"/>
                  </a:lnTo>
                  <a:lnTo>
                    <a:pt x="1872" y="750"/>
                  </a:lnTo>
                  <a:lnTo>
                    <a:pt x="1866" y="738"/>
                  </a:lnTo>
                  <a:lnTo>
                    <a:pt x="1878" y="732"/>
                  </a:lnTo>
                  <a:lnTo>
                    <a:pt x="1908" y="720"/>
                  </a:lnTo>
                  <a:lnTo>
                    <a:pt x="1944" y="714"/>
                  </a:lnTo>
                  <a:lnTo>
                    <a:pt x="1962" y="708"/>
                  </a:lnTo>
                  <a:lnTo>
                    <a:pt x="1968" y="708"/>
                  </a:lnTo>
                  <a:lnTo>
                    <a:pt x="1980" y="720"/>
                  </a:lnTo>
                  <a:lnTo>
                    <a:pt x="1980" y="726"/>
                  </a:lnTo>
                  <a:lnTo>
                    <a:pt x="2046" y="702"/>
                  </a:lnTo>
                  <a:lnTo>
                    <a:pt x="2004" y="738"/>
                  </a:lnTo>
                  <a:lnTo>
                    <a:pt x="2022" y="744"/>
                  </a:lnTo>
                  <a:lnTo>
                    <a:pt x="2022" y="762"/>
                  </a:lnTo>
                  <a:lnTo>
                    <a:pt x="2028" y="762"/>
                  </a:lnTo>
                  <a:lnTo>
                    <a:pt x="2034" y="756"/>
                  </a:lnTo>
                  <a:lnTo>
                    <a:pt x="2094" y="726"/>
                  </a:lnTo>
                  <a:lnTo>
                    <a:pt x="2082" y="732"/>
                  </a:lnTo>
                  <a:lnTo>
                    <a:pt x="2076" y="744"/>
                  </a:lnTo>
                  <a:lnTo>
                    <a:pt x="2064" y="750"/>
                  </a:lnTo>
                  <a:lnTo>
                    <a:pt x="2058" y="762"/>
                  </a:lnTo>
                  <a:lnTo>
                    <a:pt x="2046" y="774"/>
                  </a:lnTo>
                  <a:lnTo>
                    <a:pt x="2052" y="780"/>
                  </a:lnTo>
                  <a:lnTo>
                    <a:pt x="2064" y="780"/>
                  </a:lnTo>
                  <a:lnTo>
                    <a:pt x="2076" y="786"/>
                  </a:lnTo>
                  <a:lnTo>
                    <a:pt x="2106" y="786"/>
                  </a:lnTo>
                  <a:lnTo>
                    <a:pt x="2208" y="798"/>
                  </a:lnTo>
                  <a:lnTo>
                    <a:pt x="2238" y="780"/>
                  </a:lnTo>
                  <a:lnTo>
                    <a:pt x="2232" y="786"/>
                  </a:lnTo>
                  <a:lnTo>
                    <a:pt x="2232" y="810"/>
                  </a:lnTo>
                  <a:lnTo>
                    <a:pt x="2298" y="810"/>
                  </a:lnTo>
                  <a:lnTo>
                    <a:pt x="2334" y="804"/>
                  </a:lnTo>
                  <a:lnTo>
                    <a:pt x="2328" y="804"/>
                  </a:lnTo>
                  <a:lnTo>
                    <a:pt x="2322" y="810"/>
                  </a:lnTo>
                  <a:lnTo>
                    <a:pt x="2310" y="810"/>
                  </a:lnTo>
                  <a:lnTo>
                    <a:pt x="2286" y="822"/>
                  </a:lnTo>
                  <a:lnTo>
                    <a:pt x="2280" y="828"/>
                  </a:lnTo>
                  <a:lnTo>
                    <a:pt x="2280" y="834"/>
                  </a:lnTo>
                  <a:lnTo>
                    <a:pt x="2292" y="846"/>
                  </a:lnTo>
                  <a:lnTo>
                    <a:pt x="2304" y="852"/>
                  </a:lnTo>
                  <a:lnTo>
                    <a:pt x="2310" y="858"/>
                  </a:lnTo>
                  <a:lnTo>
                    <a:pt x="2310" y="882"/>
                  </a:lnTo>
                  <a:lnTo>
                    <a:pt x="2316" y="888"/>
                  </a:lnTo>
                  <a:lnTo>
                    <a:pt x="2316" y="900"/>
                  </a:lnTo>
                  <a:lnTo>
                    <a:pt x="2322" y="912"/>
                  </a:lnTo>
                  <a:lnTo>
                    <a:pt x="2358" y="912"/>
                  </a:lnTo>
                  <a:lnTo>
                    <a:pt x="2370" y="906"/>
                  </a:lnTo>
                  <a:lnTo>
                    <a:pt x="2388" y="906"/>
                  </a:lnTo>
                  <a:lnTo>
                    <a:pt x="2382" y="876"/>
                  </a:lnTo>
                  <a:lnTo>
                    <a:pt x="2400" y="870"/>
                  </a:lnTo>
                  <a:lnTo>
                    <a:pt x="2412" y="888"/>
                  </a:lnTo>
                  <a:lnTo>
                    <a:pt x="2442" y="876"/>
                  </a:lnTo>
                  <a:lnTo>
                    <a:pt x="2430" y="888"/>
                  </a:lnTo>
                  <a:lnTo>
                    <a:pt x="2430" y="900"/>
                  </a:lnTo>
                  <a:lnTo>
                    <a:pt x="2424" y="906"/>
                  </a:lnTo>
                  <a:lnTo>
                    <a:pt x="2424" y="912"/>
                  </a:lnTo>
                  <a:lnTo>
                    <a:pt x="2430" y="918"/>
                  </a:lnTo>
                  <a:lnTo>
                    <a:pt x="2436" y="918"/>
                  </a:lnTo>
                  <a:lnTo>
                    <a:pt x="2448" y="912"/>
                  </a:lnTo>
                  <a:lnTo>
                    <a:pt x="2454" y="906"/>
                  </a:lnTo>
                  <a:lnTo>
                    <a:pt x="2460" y="894"/>
                  </a:lnTo>
                  <a:lnTo>
                    <a:pt x="2466" y="888"/>
                  </a:lnTo>
                  <a:lnTo>
                    <a:pt x="2472" y="876"/>
                  </a:lnTo>
                  <a:lnTo>
                    <a:pt x="2502" y="834"/>
                  </a:lnTo>
                  <a:lnTo>
                    <a:pt x="2478" y="900"/>
                  </a:lnTo>
                  <a:lnTo>
                    <a:pt x="2484" y="924"/>
                  </a:lnTo>
                  <a:lnTo>
                    <a:pt x="2520" y="912"/>
                  </a:lnTo>
                  <a:lnTo>
                    <a:pt x="2496" y="936"/>
                  </a:lnTo>
                  <a:lnTo>
                    <a:pt x="2520" y="954"/>
                  </a:lnTo>
                  <a:lnTo>
                    <a:pt x="2502" y="954"/>
                  </a:lnTo>
                  <a:lnTo>
                    <a:pt x="2502" y="972"/>
                  </a:lnTo>
                  <a:lnTo>
                    <a:pt x="2472" y="990"/>
                  </a:lnTo>
                  <a:lnTo>
                    <a:pt x="2454" y="1002"/>
                  </a:lnTo>
                  <a:lnTo>
                    <a:pt x="2484" y="1020"/>
                  </a:lnTo>
                  <a:lnTo>
                    <a:pt x="2478" y="1050"/>
                  </a:lnTo>
                  <a:lnTo>
                    <a:pt x="2460" y="1068"/>
                  </a:lnTo>
                  <a:lnTo>
                    <a:pt x="2478" y="1080"/>
                  </a:lnTo>
                  <a:lnTo>
                    <a:pt x="2460" y="1098"/>
                  </a:lnTo>
                  <a:lnTo>
                    <a:pt x="2490" y="1098"/>
                  </a:lnTo>
                  <a:lnTo>
                    <a:pt x="2526" y="1086"/>
                  </a:lnTo>
                  <a:lnTo>
                    <a:pt x="2496" y="1122"/>
                  </a:lnTo>
                  <a:lnTo>
                    <a:pt x="2478" y="1140"/>
                  </a:lnTo>
                  <a:lnTo>
                    <a:pt x="2502" y="1146"/>
                  </a:lnTo>
                  <a:lnTo>
                    <a:pt x="2454" y="1164"/>
                  </a:lnTo>
                  <a:lnTo>
                    <a:pt x="2436" y="1176"/>
                  </a:lnTo>
                  <a:lnTo>
                    <a:pt x="2454" y="1188"/>
                  </a:lnTo>
                  <a:lnTo>
                    <a:pt x="2454" y="1200"/>
                  </a:lnTo>
                  <a:lnTo>
                    <a:pt x="2472" y="1188"/>
                  </a:lnTo>
                  <a:lnTo>
                    <a:pt x="2490" y="1182"/>
                  </a:lnTo>
                  <a:lnTo>
                    <a:pt x="2502" y="1170"/>
                  </a:lnTo>
                  <a:lnTo>
                    <a:pt x="2514" y="1164"/>
                  </a:lnTo>
                  <a:lnTo>
                    <a:pt x="2532" y="1146"/>
                  </a:lnTo>
                  <a:lnTo>
                    <a:pt x="2538" y="1134"/>
                  </a:lnTo>
                  <a:lnTo>
                    <a:pt x="2538" y="1122"/>
                  </a:lnTo>
                  <a:lnTo>
                    <a:pt x="2550" y="1116"/>
                  </a:lnTo>
                  <a:lnTo>
                    <a:pt x="2562" y="1104"/>
                  </a:lnTo>
                  <a:lnTo>
                    <a:pt x="2574" y="1098"/>
                  </a:lnTo>
                  <a:lnTo>
                    <a:pt x="2574" y="1086"/>
                  </a:lnTo>
                  <a:lnTo>
                    <a:pt x="2568" y="1080"/>
                  </a:lnTo>
                  <a:lnTo>
                    <a:pt x="2562" y="1080"/>
                  </a:lnTo>
                  <a:close/>
                  <a:moveTo>
                    <a:pt x="2394" y="1056"/>
                  </a:moveTo>
                  <a:lnTo>
                    <a:pt x="2400" y="1062"/>
                  </a:lnTo>
                  <a:lnTo>
                    <a:pt x="2418" y="1062"/>
                  </a:lnTo>
                  <a:lnTo>
                    <a:pt x="2436" y="1044"/>
                  </a:lnTo>
                  <a:lnTo>
                    <a:pt x="2460" y="1038"/>
                  </a:lnTo>
                  <a:lnTo>
                    <a:pt x="2454" y="1020"/>
                  </a:lnTo>
                  <a:lnTo>
                    <a:pt x="2430" y="1020"/>
                  </a:lnTo>
                  <a:lnTo>
                    <a:pt x="2418" y="1026"/>
                  </a:lnTo>
                  <a:lnTo>
                    <a:pt x="2412" y="1032"/>
                  </a:lnTo>
                  <a:lnTo>
                    <a:pt x="2406" y="1044"/>
                  </a:lnTo>
                  <a:lnTo>
                    <a:pt x="2394" y="1050"/>
                  </a:lnTo>
                  <a:lnTo>
                    <a:pt x="2394" y="1056"/>
                  </a:lnTo>
                  <a:close/>
                  <a:moveTo>
                    <a:pt x="2376" y="984"/>
                  </a:moveTo>
                  <a:lnTo>
                    <a:pt x="2358" y="984"/>
                  </a:lnTo>
                  <a:lnTo>
                    <a:pt x="2346" y="990"/>
                  </a:lnTo>
                  <a:lnTo>
                    <a:pt x="2334" y="1002"/>
                  </a:lnTo>
                  <a:lnTo>
                    <a:pt x="2334" y="1014"/>
                  </a:lnTo>
                  <a:lnTo>
                    <a:pt x="2322" y="1026"/>
                  </a:lnTo>
                  <a:lnTo>
                    <a:pt x="2322" y="1044"/>
                  </a:lnTo>
                  <a:lnTo>
                    <a:pt x="2310" y="1056"/>
                  </a:lnTo>
                  <a:lnTo>
                    <a:pt x="2310" y="1074"/>
                  </a:lnTo>
                  <a:lnTo>
                    <a:pt x="2316" y="1080"/>
                  </a:lnTo>
                  <a:lnTo>
                    <a:pt x="2322" y="1074"/>
                  </a:lnTo>
                  <a:lnTo>
                    <a:pt x="2328" y="1062"/>
                  </a:lnTo>
                  <a:lnTo>
                    <a:pt x="2340" y="1050"/>
                  </a:lnTo>
                  <a:lnTo>
                    <a:pt x="2352" y="1044"/>
                  </a:lnTo>
                  <a:lnTo>
                    <a:pt x="2376" y="1020"/>
                  </a:lnTo>
                  <a:lnTo>
                    <a:pt x="2382" y="1008"/>
                  </a:lnTo>
                  <a:lnTo>
                    <a:pt x="2382" y="990"/>
                  </a:lnTo>
                  <a:lnTo>
                    <a:pt x="2376" y="984"/>
                  </a:lnTo>
                  <a:close/>
                  <a:moveTo>
                    <a:pt x="786" y="810"/>
                  </a:moveTo>
                  <a:lnTo>
                    <a:pt x="798" y="810"/>
                  </a:lnTo>
                  <a:lnTo>
                    <a:pt x="834" y="798"/>
                  </a:lnTo>
                  <a:lnTo>
                    <a:pt x="858" y="786"/>
                  </a:lnTo>
                  <a:lnTo>
                    <a:pt x="864" y="780"/>
                  </a:lnTo>
                  <a:lnTo>
                    <a:pt x="870" y="780"/>
                  </a:lnTo>
                  <a:lnTo>
                    <a:pt x="864" y="774"/>
                  </a:lnTo>
                  <a:lnTo>
                    <a:pt x="828" y="762"/>
                  </a:lnTo>
                  <a:lnTo>
                    <a:pt x="810" y="762"/>
                  </a:lnTo>
                  <a:lnTo>
                    <a:pt x="798" y="768"/>
                  </a:lnTo>
                  <a:lnTo>
                    <a:pt x="792" y="774"/>
                  </a:lnTo>
                  <a:lnTo>
                    <a:pt x="786" y="768"/>
                  </a:lnTo>
                  <a:lnTo>
                    <a:pt x="774" y="768"/>
                  </a:lnTo>
                  <a:lnTo>
                    <a:pt x="768" y="774"/>
                  </a:lnTo>
                  <a:lnTo>
                    <a:pt x="768" y="804"/>
                  </a:lnTo>
                  <a:lnTo>
                    <a:pt x="774" y="810"/>
                  </a:lnTo>
                  <a:lnTo>
                    <a:pt x="786" y="810"/>
                  </a:lnTo>
                  <a:close/>
                  <a:moveTo>
                    <a:pt x="0" y="1332"/>
                  </a:moveTo>
                  <a:lnTo>
                    <a:pt x="60" y="1320"/>
                  </a:lnTo>
                  <a:lnTo>
                    <a:pt x="72" y="1302"/>
                  </a:lnTo>
                  <a:lnTo>
                    <a:pt x="132" y="1296"/>
                  </a:lnTo>
                  <a:lnTo>
                    <a:pt x="114" y="1272"/>
                  </a:lnTo>
                  <a:lnTo>
                    <a:pt x="0" y="1332"/>
                  </a:lnTo>
                  <a:close/>
                  <a:moveTo>
                    <a:pt x="1362" y="954"/>
                  </a:moveTo>
                  <a:lnTo>
                    <a:pt x="1350" y="954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14" y="954"/>
                  </a:lnTo>
                  <a:lnTo>
                    <a:pt x="1314" y="978"/>
                  </a:lnTo>
                  <a:lnTo>
                    <a:pt x="1290" y="996"/>
                  </a:lnTo>
                  <a:lnTo>
                    <a:pt x="1290" y="972"/>
                  </a:lnTo>
                  <a:lnTo>
                    <a:pt x="1278" y="966"/>
                  </a:lnTo>
                  <a:lnTo>
                    <a:pt x="1272" y="966"/>
                  </a:lnTo>
                  <a:lnTo>
                    <a:pt x="1248" y="978"/>
                  </a:lnTo>
                  <a:lnTo>
                    <a:pt x="1242" y="978"/>
                  </a:lnTo>
                  <a:lnTo>
                    <a:pt x="1230" y="990"/>
                  </a:lnTo>
                  <a:lnTo>
                    <a:pt x="1224" y="1002"/>
                  </a:lnTo>
                  <a:lnTo>
                    <a:pt x="1218" y="1008"/>
                  </a:lnTo>
                  <a:lnTo>
                    <a:pt x="1218" y="1014"/>
                  </a:lnTo>
                  <a:lnTo>
                    <a:pt x="1224" y="1014"/>
                  </a:lnTo>
                  <a:lnTo>
                    <a:pt x="1230" y="1020"/>
                  </a:lnTo>
                  <a:lnTo>
                    <a:pt x="1278" y="1020"/>
                  </a:lnTo>
                  <a:lnTo>
                    <a:pt x="1296" y="1014"/>
                  </a:lnTo>
                  <a:lnTo>
                    <a:pt x="1308" y="1014"/>
                  </a:lnTo>
                  <a:lnTo>
                    <a:pt x="1320" y="1008"/>
                  </a:lnTo>
                  <a:lnTo>
                    <a:pt x="1320" y="996"/>
                  </a:lnTo>
                  <a:lnTo>
                    <a:pt x="1350" y="990"/>
                  </a:lnTo>
                  <a:lnTo>
                    <a:pt x="1350" y="984"/>
                  </a:lnTo>
                  <a:lnTo>
                    <a:pt x="1386" y="978"/>
                  </a:lnTo>
                  <a:lnTo>
                    <a:pt x="1398" y="954"/>
                  </a:lnTo>
                  <a:lnTo>
                    <a:pt x="1380" y="960"/>
                  </a:lnTo>
                  <a:lnTo>
                    <a:pt x="1374" y="954"/>
                  </a:lnTo>
                  <a:lnTo>
                    <a:pt x="1362" y="954"/>
                  </a:lnTo>
                  <a:close/>
                  <a:moveTo>
                    <a:pt x="162" y="1290"/>
                  </a:moveTo>
                  <a:lnTo>
                    <a:pt x="204" y="1290"/>
                  </a:lnTo>
                  <a:lnTo>
                    <a:pt x="240" y="1260"/>
                  </a:lnTo>
                  <a:lnTo>
                    <a:pt x="228" y="1242"/>
                  </a:lnTo>
                  <a:lnTo>
                    <a:pt x="162" y="1290"/>
                  </a:lnTo>
                  <a:close/>
                  <a:moveTo>
                    <a:pt x="2466" y="1140"/>
                  </a:moveTo>
                  <a:lnTo>
                    <a:pt x="2472" y="1128"/>
                  </a:lnTo>
                  <a:lnTo>
                    <a:pt x="2454" y="1110"/>
                  </a:lnTo>
                  <a:lnTo>
                    <a:pt x="2448" y="1110"/>
                  </a:lnTo>
                  <a:lnTo>
                    <a:pt x="2436" y="1122"/>
                  </a:lnTo>
                  <a:lnTo>
                    <a:pt x="2430" y="1134"/>
                  </a:lnTo>
                  <a:lnTo>
                    <a:pt x="2424" y="1152"/>
                  </a:lnTo>
                  <a:lnTo>
                    <a:pt x="2418" y="1164"/>
                  </a:lnTo>
                  <a:lnTo>
                    <a:pt x="2418" y="1176"/>
                  </a:lnTo>
                  <a:lnTo>
                    <a:pt x="2436" y="1158"/>
                  </a:lnTo>
                  <a:lnTo>
                    <a:pt x="2454" y="1158"/>
                  </a:lnTo>
                  <a:lnTo>
                    <a:pt x="2460" y="1152"/>
                  </a:lnTo>
                  <a:lnTo>
                    <a:pt x="2466" y="1140"/>
                  </a:lnTo>
                  <a:close/>
                  <a:moveTo>
                    <a:pt x="1428" y="912"/>
                  </a:moveTo>
                  <a:lnTo>
                    <a:pt x="1404" y="924"/>
                  </a:lnTo>
                  <a:lnTo>
                    <a:pt x="1386" y="942"/>
                  </a:lnTo>
                  <a:lnTo>
                    <a:pt x="1386" y="948"/>
                  </a:lnTo>
                  <a:lnTo>
                    <a:pt x="1398" y="954"/>
                  </a:lnTo>
                  <a:lnTo>
                    <a:pt x="1410" y="954"/>
                  </a:lnTo>
                  <a:lnTo>
                    <a:pt x="1422" y="948"/>
                  </a:lnTo>
                  <a:lnTo>
                    <a:pt x="1428" y="948"/>
                  </a:lnTo>
                  <a:lnTo>
                    <a:pt x="1440" y="942"/>
                  </a:lnTo>
                  <a:lnTo>
                    <a:pt x="1446" y="930"/>
                  </a:lnTo>
                  <a:lnTo>
                    <a:pt x="1470" y="930"/>
                  </a:lnTo>
                  <a:lnTo>
                    <a:pt x="1470" y="924"/>
                  </a:lnTo>
                  <a:lnTo>
                    <a:pt x="1458" y="912"/>
                  </a:lnTo>
                  <a:lnTo>
                    <a:pt x="1452" y="912"/>
                  </a:lnTo>
                  <a:lnTo>
                    <a:pt x="1440" y="906"/>
                  </a:lnTo>
                  <a:lnTo>
                    <a:pt x="1428" y="912"/>
                  </a:lnTo>
                  <a:close/>
                  <a:moveTo>
                    <a:pt x="498" y="1164"/>
                  </a:moveTo>
                  <a:lnTo>
                    <a:pt x="486" y="1164"/>
                  </a:lnTo>
                  <a:lnTo>
                    <a:pt x="474" y="1170"/>
                  </a:lnTo>
                  <a:lnTo>
                    <a:pt x="462" y="1170"/>
                  </a:lnTo>
                  <a:lnTo>
                    <a:pt x="450" y="1176"/>
                  </a:lnTo>
                  <a:lnTo>
                    <a:pt x="444" y="1182"/>
                  </a:lnTo>
                  <a:lnTo>
                    <a:pt x="432" y="1182"/>
                  </a:lnTo>
                  <a:lnTo>
                    <a:pt x="426" y="1188"/>
                  </a:lnTo>
                  <a:lnTo>
                    <a:pt x="414" y="1188"/>
                  </a:lnTo>
                  <a:lnTo>
                    <a:pt x="390" y="1200"/>
                  </a:lnTo>
                  <a:lnTo>
                    <a:pt x="384" y="1206"/>
                  </a:lnTo>
                  <a:lnTo>
                    <a:pt x="384" y="1218"/>
                  </a:lnTo>
                  <a:lnTo>
                    <a:pt x="402" y="1218"/>
                  </a:lnTo>
                  <a:lnTo>
                    <a:pt x="420" y="1212"/>
                  </a:lnTo>
                  <a:lnTo>
                    <a:pt x="432" y="1206"/>
                  </a:lnTo>
                  <a:lnTo>
                    <a:pt x="504" y="1206"/>
                  </a:lnTo>
                  <a:lnTo>
                    <a:pt x="510" y="1200"/>
                  </a:lnTo>
                  <a:lnTo>
                    <a:pt x="510" y="1176"/>
                  </a:lnTo>
                  <a:lnTo>
                    <a:pt x="498" y="1164"/>
                  </a:lnTo>
                  <a:close/>
                  <a:moveTo>
                    <a:pt x="330" y="1242"/>
                  </a:moveTo>
                  <a:lnTo>
                    <a:pt x="330" y="1224"/>
                  </a:lnTo>
                  <a:lnTo>
                    <a:pt x="276" y="1242"/>
                  </a:lnTo>
                  <a:lnTo>
                    <a:pt x="330" y="12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626">
                <a:spcBef>
                  <a:spcPct val="0"/>
                </a:spcBef>
              </a:pPr>
              <a:endParaRPr lang="es-CO" noProof="1">
                <a:solidFill>
                  <a:srgbClr val="FFFFFF">
                    <a:lumMod val="95000"/>
                  </a:srgbClr>
                </a:solidFill>
                <a:latin typeface="Calibri" pitchFamily="34" charset="0"/>
              </a:endParaRPr>
            </a:p>
          </p:txBody>
        </p:sp>
        <p:sp>
          <p:nvSpPr>
            <p:cNvPr id="40" name="USA"/>
            <p:cNvSpPr>
              <a:spLocks noEditPoints="1"/>
            </p:cNvSpPr>
            <p:nvPr/>
          </p:nvSpPr>
          <p:spPr bwMode="auto">
            <a:xfrm>
              <a:off x="991967" y="2193857"/>
              <a:ext cx="1791221" cy="999884"/>
            </a:xfrm>
            <a:custGeom>
              <a:avLst/>
              <a:gdLst>
                <a:gd name="T0" fmla="*/ 2147483647 w 3918"/>
                <a:gd name="T1" fmla="*/ 2147483647 h 1944"/>
                <a:gd name="T2" fmla="*/ 2147483647 w 3918"/>
                <a:gd name="T3" fmla="*/ 2147483647 h 1944"/>
                <a:gd name="T4" fmla="*/ 2147483647 w 3918"/>
                <a:gd name="T5" fmla="*/ 2147483647 h 1944"/>
                <a:gd name="T6" fmla="*/ 2147483647 w 3918"/>
                <a:gd name="T7" fmla="*/ 2147483647 h 1944"/>
                <a:gd name="T8" fmla="*/ 2147483647 w 3918"/>
                <a:gd name="T9" fmla="*/ 2147483647 h 1944"/>
                <a:gd name="T10" fmla="*/ 2147483647 w 3918"/>
                <a:gd name="T11" fmla="*/ 2147483647 h 1944"/>
                <a:gd name="T12" fmla="*/ 2147483647 w 3918"/>
                <a:gd name="T13" fmla="*/ 2147483647 h 1944"/>
                <a:gd name="T14" fmla="*/ 2147483647 w 3918"/>
                <a:gd name="T15" fmla="*/ 2147483647 h 1944"/>
                <a:gd name="T16" fmla="*/ 2147483647 w 3918"/>
                <a:gd name="T17" fmla="*/ 2147483647 h 1944"/>
                <a:gd name="T18" fmla="*/ 2147483647 w 3918"/>
                <a:gd name="T19" fmla="*/ 2147483647 h 1944"/>
                <a:gd name="T20" fmla="*/ 2147483647 w 3918"/>
                <a:gd name="T21" fmla="*/ 2147483647 h 1944"/>
                <a:gd name="T22" fmla="*/ 2147483647 w 3918"/>
                <a:gd name="T23" fmla="*/ 2147483647 h 1944"/>
                <a:gd name="T24" fmla="*/ 2147483647 w 3918"/>
                <a:gd name="T25" fmla="*/ 2147483647 h 1944"/>
                <a:gd name="T26" fmla="*/ 2147483647 w 3918"/>
                <a:gd name="T27" fmla="*/ 2147483647 h 1944"/>
                <a:gd name="T28" fmla="*/ 2147483647 w 3918"/>
                <a:gd name="T29" fmla="*/ 2147483647 h 1944"/>
                <a:gd name="T30" fmla="*/ 2147483647 w 3918"/>
                <a:gd name="T31" fmla="*/ 2147483647 h 1944"/>
                <a:gd name="T32" fmla="*/ 2147483647 w 3918"/>
                <a:gd name="T33" fmla="*/ 2147483647 h 1944"/>
                <a:gd name="T34" fmla="*/ 2147483647 w 3918"/>
                <a:gd name="T35" fmla="*/ 2147483647 h 1944"/>
                <a:gd name="T36" fmla="*/ 2147483647 w 3918"/>
                <a:gd name="T37" fmla="*/ 2147483647 h 1944"/>
                <a:gd name="T38" fmla="*/ 2147483647 w 3918"/>
                <a:gd name="T39" fmla="*/ 2147483647 h 1944"/>
                <a:gd name="T40" fmla="*/ 2147483647 w 3918"/>
                <a:gd name="T41" fmla="*/ 2147483647 h 1944"/>
                <a:gd name="T42" fmla="*/ 2147483647 w 3918"/>
                <a:gd name="T43" fmla="*/ 2147483647 h 1944"/>
                <a:gd name="T44" fmla="*/ 2147483647 w 3918"/>
                <a:gd name="T45" fmla="*/ 2147483647 h 1944"/>
                <a:gd name="T46" fmla="*/ 2147483647 w 3918"/>
                <a:gd name="T47" fmla="*/ 2147483647 h 1944"/>
                <a:gd name="T48" fmla="*/ 2147483647 w 3918"/>
                <a:gd name="T49" fmla="*/ 2147483647 h 1944"/>
                <a:gd name="T50" fmla="*/ 2147483647 w 3918"/>
                <a:gd name="T51" fmla="*/ 2147483647 h 1944"/>
                <a:gd name="T52" fmla="*/ 2147483647 w 3918"/>
                <a:gd name="T53" fmla="*/ 2147483647 h 1944"/>
                <a:gd name="T54" fmla="*/ 2147483647 w 3918"/>
                <a:gd name="T55" fmla="*/ 2147483647 h 1944"/>
                <a:gd name="T56" fmla="*/ 2147483647 w 3918"/>
                <a:gd name="T57" fmla="*/ 2147483647 h 1944"/>
                <a:gd name="T58" fmla="*/ 2147483647 w 3918"/>
                <a:gd name="T59" fmla="*/ 2147483647 h 1944"/>
                <a:gd name="T60" fmla="*/ 2147483647 w 3918"/>
                <a:gd name="T61" fmla="*/ 2147483647 h 1944"/>
                <a:gd name="T62" fmla="*/ 2147483647 w 3918"/>
                <a:gd name="T63" fmla="*/ 2147483647 h 1944"/>
                <a:gd name="T64" fmla="*/ 2147483647 w 3918"/>
                <a:gd name="T65" fmla="*/ 2147483647 h 1944"/>
                <a:gd name="T66" fmla="*/ 2147483647 w 3918"/>
                <a:gd name="T67" fmla="*/ 2147483647 h 1944"/>
                <a:gd name="T68" fmla="*/ 2147483647 w 3918"/>
                <a:gd name="T69" fmla="*/ 2147483647 h 1944"/>
                <a:gd name="T70" fmla="*/ 2147483647 w 3918"/>
                <a:gd name="T71" fmla="*/ 2147483647 h 1944"/>
                <a:gd name="T72" fmla="*/ 2147483647 w 3918"/>
                <a:gd name="T73" fmla="*/ 2147483647 h 1944"/>
                <a:gd name="T74" fmla="*/ 2147483647 w 3918"/>
                <a:gd name="T75" fmla="*/ 2147483647 h 1944"/>
                <a:gd name="T76" fmla="*/ 2147483647 w 3918"/>
                <a:gd name="T77" fmla="*/ 2147483647 h 1944"/>
                <a:gd name="T78" fmla="*/ 2147483647 w 3918"/>
                <a:gd name="T79" fmla="*/ 2147483647 h 1944"/>
                <a:gd name="T80" fmla="*/ 2147483647 w 3918"/>
                <a:gd name="T81" fmla="*/ 2147483647 h 1944"/>
                <a:gd name="T82" fmla="*/ 2147483647 w 3918"/>
                <a:gd name="T83" fmla="*/ 2147483647 h 1944"/>
                <a:gd name="T84" fmla="*/ 2147483647 w 3918"/>
                <a:gd name="T85" fmla="*/ 2147483647 h 1944"/>
                <a:gd name="T86" fmla="*/ 2147483647 w 3918"/>
                <a:gd name="T87" fmla="*/ 2147483647 h 1944"/>
                <a:gd name="T88" fmla="*/ 2147483647 w 3918"/>
                <a:gd name="T89" fmla="*/ 2147483647 h 1944"/>
                <a:gd name="T90" fmla="*/ 2147483647 w 3918"/>
                <a:gd name="T91" fmla="*/ 2147483647 h 1944"/>
                <a:gd name="T92" fmla="*/ 2147483647 w 3918"/>
                <a:gd name="T93" fmla="*/ 2147483647 h 1944"/>
                <a:gd name="T94" fmla="*/ 2147483647 w 3918"/>
                <a:gd name="T95" fmla="*/ 2147483647 h 1944"/>
                <a:gd name="T96" fmla="*/ 2147483647 w 3918"/>
                <a:gd name="T97" fmla="*/ 2147483647 h 1944"/>
                <a:gd name="T98" fmla="*/ 2147483647 w 3918"/>
                <a:gd name="T99" fmla="*/ 2147483647 h 1944"/>
                <a:gd name="T100" fmla="*/ 2147483647 w 3918"/>
                <a:gd name="T101" fmla="*/ 2147483647 h 1944"/>
                <a:gd name="T102" fmla="*/ 2147483647 w 3918"/>
                <a:gd name="T103" fmla="*/ 2147483647 h 1944"/>
                <a:gd name="T104" fmla="*/ 2147483647 w 3918"/>
                <a:gd name="T105" fmla="*/ 2147483647 h 1944"/>
                <a:gd name="T106" fmla="*/ 2147483647 w 3918"/>
                <a:gd name="T107" fmla="*/ 2147483647 h 1944"/>
                <a:gd name="T108" fmla="*/ 2147483647 w 3918"/>
                <a:gd name="T109" fmla="*/ 2147483647 h 1944"/>
                <a:gd name="T110" fmla="*/ 2147483647 w 3918"/>
                <a:gd name="T111" fmla="*/ 2147483647 h 1944"/>
                <a:gd name="T112" fmla="*/ 2147483647 w 3918"/>
                <a:gd name="T113" fmla="*/ 2147483647 h 1944"/>
                <a:gd name="T114" fmla="*/ 2147483647 w 3918"/>
                <a:gd name="T115" fmla="*/ 2147483647 h 1944"/>
                <a:gd name="T116" fmla="*/ 2147483647 w 3918"/>
                <a:gd name="T117" fmla="*/ 2147483647 h 1944"/>
                <a:gd name="T118" fmla="*/ 2147483647 w 3918"/>
                <a:gd name="T119" fmla="*/ 2147483647 h 1944"/>
                <a:gd name="T120" fmla="*/ 2147483647 w 3918"/>
                <a:gd name="T121" fmla="*/ 2147483647 h 1944"/>
                <a:gd name="T122" fmla="*/ 2147483647 w 3918"/>
                <a:gd name="T123" fmla="*/ 2147483647 h 1944"/>
                <a:gd name="T124" fmla="*/ 2147483647 w 3918"/>
                <a:gd name="T125" fmla="*/ 2147483647 h 19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18"/>
                <a:gd name="T190" fmla="*/ 0 h 1944"/>
                <a:gd name="T191" fmla="*/ 3918 w 3918"/>
                <a:gd name="T192" fmla="*/ 1944 h 19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18" h="1944">
                  <a:moveTo>
                    <a:pt x="3858" y="168"/>
                  </a:moveTo>
                  <a:lnTo>
                    <a:pt x="3852" y="168"/>
                  </a:lnTo>
                  <a:lnTo>
                    <a:pt x="3846" y="162"/>
                  </a:lnTo>
                  <a:lnTo>
                    <a:pt x="3846" y="156"/>
                  </a:lnTo>
                  <a:lnTo>
                    <a:pt x="3840" y="150"/>
                  </a:lnTo>
                  <a:lnTo>
                    <a:pt x="3828" y="150"/>
                  </a:lnTo>
                  <a:lnTo>
                    <a:pt x="3804" y="174"/>
                  </a:lnTo>
                  <a:lnTo>
                    <a:pt x="3798" y="186"/>
                  </a:lnTo>
                  <a:lnTo>
                    <a:pt x="3756" y="210"/>
                  </a:lnTo>
                  <a:lnTo>
                    <a:pt x="3756" y="234"/>
                  </a:lnTo>
                  <a:lnTo>
                    <a:pt x="3744" y="246"/>
                  </a:lnTo>
                  <a:lnTo>
                    <a:pt x="3738" y="246"/>
                  </a:lnTo>
                  <a:lnTo>
                    <a:pt x="3726" y="258"/>
                  </a:lnTo>
                  <a:lnTo>
                    <a:pt x="3720" y="270"/>
                  </a:lnTo>
                  <a:lnTo>
                    <a:pt x="3720" y="294"/>
                  </a:lnTo>
                  <a:lnTo>
                    <a:pt x="3714" y="294"/>
                  </a:lnTo>
                  <a:lnTo>
                    <a:pt x="3708" y="288"/>
                  </a:lnTo>
                  <a:lnTo>
                    <a:pt x="3696" y="288"/>
                  </a:lnTo>
                  <a:lnTo>
                    <a:pt x="3690" y="294"/>
                  </a:lnTo>
                  <a:lnTo>
                    <a:pt x="3678" y="300"/>
                  </a:lnTo>
                  <a:lnTo>
                    <a:pt x="3666" y="312"/>
                  </a:lnTo>
                  <a:lnTo>
                    <a:pt x="3666" y="318"/>
                  </a:lnTo>
                  <a:lnTo>
                    <a:pt x="3660" y="318"/>
                  </a:lnTo>
                  <a:lnTo>
                    <a:pt x="3648" y="324"/>
                  </a:lnTo>
                  <a:lnTo>
                    <a:pt x="3630" y="324"/>
                  </a:lnTo>
                  <a:lnTo>
                    <a:pt x="3618" y="336"/>
                  </a:lnTo>
                  <a:lnTo>
                    <a:pt x="3618" y="342"/>
                  </a:lnTo>
                  <a:lnTo>
                    <a:pt x="3384" y="342"/>
                  </a:lnTo>
                  <a:lnTo>
                    <a:pt x="3372" y="354"/>
                  </a:lnTo>
                  <a:lnTo>
                    <a:pt x="3360" y="360"/>
                  </a:lnTo>
                  <a:lnTo>
                    <a:pt x="3336" y="384"/>
                  </a:lnTo>
                  <a:lnTo>
                    <a:pt x="3324" y="390"/>
                  </a:lnTo>
                  <a:lnTo>
                    <a:pt x="3312" y="402"/>
                  </a:lnTo>
                  <a:lnTo>
                    <a:pt x="3282" y="402"/>
                  </a:lnTo>
                  <a:lnTo>
                    <a:pt x="3282" y="408"/>
                  </a:lnTo>
                  <a:lnTo>
                    <a:pt x="3276" y="408"/>
                  </a:lnTo>
                  <a:lnTo>
                    <a:pt x="3282" y="414"/>
                  </a:lnTo>
                  <a:lnTo>
                    <a:pt x="3282" y="420"/>
                  </a:lnTo>
                  <a:lnTo>
                    <a:pt x="3288" y="426"/>
                  </a:lnTo>
                  <a:lnTo>
                    <a:pt x="3282" y="432"/>
                  </a:lnTo>
                  <a:lnTo>
                    <a:pt x="3282" y="438"/>
                  </a:lnTo>
                  <a:lnTo>
                    <a:pt x="3276" y="444"/>
                  </a:lnTo>
                  <a:lnTo>
                    <a:pt x="3270" y="456"/>
                  </a:lnTo>
                  <a:lnTo>
                    <a:pt x="3264" y="462"/>
                  </a:lnTo>
                  <a:lnTo>
                    <a:pt x="3264" y="468"/>
                  </a:lnTo>
                  <a:lnTo>
                    <a:pt x="3246" y="468"/>
                  </a:lnTo>
                  <a:lnTo>
                    <a:pt x="3246" y="474"/>
                  </a:lnTo>
                  <a:lnTo>
                    <a:pt x="3240" y="474"/>
                  </a:lnTo>
                  <a:lnTo>
                    <a:pt x="3228" y="480"/>
                  </a:lnTo>
                  <a:lnTo>
                    <a:pt x="3204" y="480"/>
                  </a:lnTo>
                  <a:lnTo>
                    <a:pt x="3198" y="474"/>
                  </a:lnTo>
                  <a:lnTo>
                    <a:pt x="3186" y="486"/>
                  </a:lnTo>
                  <a:lnTo>
                    <a:pt x="3162" y="486"/>
                  </a:lnTo>
                  <a:lnTo>
                    <a:pt x="3150" y="480"/>
                  </a:lnTo>
                  <a:lnTo>
                    <a:pt x="3144" y="474"/>
                  </a:lnTo>
                  <a:lnTo>
                    <a:pt x="3114" y="474"/>
                  </a:lnTo>
                  <a:lnTo>
                    <a:pt x="3096" y="486"/>
                  </a:lnTo>
                  <a:lnTo>
                    <a:pt x="3078" y="492"/>
                  </a:lnTo>
                  <a:lnTo>
                    <a:pt x="3072" y="492"/>
                  </a:lnTo>
                  <a:lnTo>
                    <a:pt x="3072" y="516"/>
                  </a:lnTo>
                  <a:lnTo>
                    <a:pt x="3066" y="522"/>
                  </a:lnTo>
                  <a:lnTo>
                    <a:pt x="3078" y="522"/>
                  </a:lnTo>
                  <a:lnTo>
                    <a:pt x="3066" y="528"/>
                  </a:lnTo>
                  <a:lnTo>
                    <a:pt x="3036" y="546"/>
                  </a:lnTo>
                  <a:lnTo>
                    <a:pt x="3000" y="564"/>
                  </a:lnTo>
                  <a:lnTo>
                    <a:pt x="2964" y="576"/>
                  </a:lnTo>
                  <a:lnTo>
                    <a:pt x="2946" y="588"/>
                  </a:lnTo>
                  <a:lnTo>
                    <a:pt x="2934" y="594"/>
                  </a:lnTo>
                  <a:lnTo>
                    <a:pt x="2928" y="594"/>
                  </a:lnTo>
                  <a:lnTo>
                    <a:pt x="2856" y="618"/>
                  </a:lnTo>
                  <a:lnTo>
                    <a:pt x="2850" y="624"/>
                  </a:lnTo>
                  <a:lnTo>
                    <a:pt x="2838" y="624"/>
                  </a:lnTo>
                  <a:lnTo>
                    <a:pt x="2826" y="630"/>
                  </a:lnTo>
                  <a:lnTo>
                    <a:pt x="2808" y="630"/>
                  </a:lnTo>
                  <a:lnTo>
                    <a:pt x="2802" y="636"/>
                  </a:lnTo>
                  <a:lnTo>
                    <a:pt x="2778" y="636"/>
                  </a:lnTo>
                  <a:lnTo>
                    <a:pt x="2772" y="630"/>
                  </a:lnTo>
                  <a:lnTo>
                    <a:pt x="2772" y="624"/>
                  </a:lnTo>
                  <a:lnTo>
                    <a:pt x="2760" y="624"/>
                  </a:lnTo>
                  <a:lnTo>
                    <a:pt x="2748" y="618"/>
                  </a:lnTo>
                  <a:lnTo>
                    <a:pt x="2736" y="606"/>
                  </a:lnTo>
                  <a:lnTo>
                    <a:pt x="2742" y="606"/>
                  </a:lnTo>
                  <a:lnTo>
                    <a:pt x="2748" y="600"/>
                  </a:lnTo>
                  <a:lnTo>
                    <a:pt x="2772" y="588"/>
                  </a:lnTo>
                  <a:lnTo>
                    <a:pt x="2772" y="582"/>
                  </a:lnTo>
                  <a:lnTo>
                    <a:pt x="2796" y="558"/>
                  </a:lnTo>
                  <a:lnTo>
                    <a:pt x="2832" y="540"/>
                  </a:lnTo>
                  <a:lnTo>
                    <a:pt x="2838" y="540"/>
                  </a:lnTo>
                  <a:lnTo>
                    <a:pt x="2844" y="534"/>
                  </a:lnTo>
                  <a:lnTo>
                    <a:pt x="2844" y="510"/>
                  </a:lnTo>
                  <a:lnTo>
                    <a:pt x="2850" y="504"/>
                  </a:lnTo>
                  <a:lnTo>
                    <a:pt x="2856" y="492"/>
                  </a:lnTo>
                  <a:lnTo>
                    <a:pt x="2850" y="486"/>
                  </a:lnTo>
                  <a:lnTo>
                    <a:pt x="2850" y="480"/>
                  </a:lnTo>
                  <a:lnTo>
                    <a:pt x="2856" y="468"/>
                  </a:lnTo>
                  <a:lnTo>
                    <a:pt x="2856" y="444"/>
                  </a:lnTo>
                  <a:lnTo>
                    <a:pt x="2862" y="432"/>
                  </a:lnTo>
                  <a:lnTo>
                    <a:pt x="2862" y="426"/>
                  </a:lnTo>
                  <a:lnTo>
                    <a:pt x="2856" y="420"/>
                  </a:lnTo>
                  <a:lnTo>
                    <a:pt x="2850" y="420"/>
                  </a:lnTo>
                  <a:lnTo>
                    <a:pt x="2844" y="426"/>
                  </a:lnTo>
                  <a:lnTo>
                    <a:pt x="2832" y="426"/>
                  </a:lnTo>
                  <a:lnTo>
                    <a:pt x="2814" y="444"/>
                  </a:lnTo>
                  <a:lnTo>
                    <a:pt x="2802" y="450"/>
                  </a:lnTo>
                  <a:lnTo>
                    <a:pt x="2796" y="456"/>
                  </a:lnTo>
                  <a:lnTo>
                    <a:pt x="2778" y="456"/>
                  </a:lnTo>
                  <a:lnTo>
                    <a:pt x="2772" y="450"/>
                  </a:lnTo>
                  <a:lnTo>
                    <a:pt x="2778" y="444"/>
                  </a:lnTo>
                  <a:lnTo>
                    <a:pt x="2784" y="432"/>
                  </a:lnTo>
                  <a:lnTo>
                    <a:pt x="2808" y="420"/>
                  </a:lnTo>
                  <a:lnTo>
                    <a:pt x="2826" y="402"/>
                  </a:lnTo>
                  <a:lnTo>
                    <a:pt x="2850" y="390"/>
                  </a:lnTo>
                  <a:lnTo>
                    <a:pt x="2856" y="384"/>
                  </a:lnTo>
                  <a:lnTo>
                    <a:pt x="2856" y="366"/>
                  </a:lnTo>
                  <a:lnTo>
                    <a:pt x="2850" y="360"/>
                  </a:lnTo>
                  <a:lnTo>
                    <a:pt x="2850" y="348"/>
                  </a:lnTo>
                  <a:lnTo>
                    <a:pt x="2856" y="348"/>
                  </a:lnTo>
                  <a:lnTo>
                    <a:pt x="2862" y="342"/>
                  </a:lnTo>
                  <a:lnTo>
                    <a:pt x="2868" y="330"/>
                  </a:lnTo>
                  <a:lnTo>
                    <a:pt x="2868" y="318"/>
                  </a:lnTo>
                  <a:lnTo>
                    <a:pt x="2862" y="312"/>
                  </a:lnTo>
                  <a:lnTo>
                    <a:pt x="2850" y="312"/>
                  </a:lnTo>
                  <a:lnTo>
                    <a:pt x="2838" y="306"/>
                  </a:lnTo>
                  <a:lnTo>
                    <a:pt x="2832" y="306"/>
                  </a:lnTo>
                  <a:lnTo>
                    <a:pt x="2826" y="294"/>
                  </a:lnTo>
                  <a:lnTo>
                    <a:pt x="2820" y="288"/>
                  </a:lnTo>
                  <a:lnTo>
                    <a:pt x="2820" y="282"/>
                  </a:lnTo>
                  <a:lnTo>
                    <a:pt x="2814" y="288"/>
                  </a:lnTo>
                  <a:lnTo>
                    <a:pt x="2808" y="288"/>
                  </a:lnTo>
                  <a:lnTo>
                    <a:pt x="2808" y="264"/>
                  </a:lnTo>
                  <a:lnTo>
                    <a:pt x="2844" y="270"/>
                  </a:lnTo>
                  <a:lnTo>
                    <a:pt x="2850" y="264"/>
                  </a:lnTo>
                  <a:lnTo>
                    <a:pt x="2850" y="246"/>
                  </a:lnTo>
                  <a:lnTo>
                    <a:pt x="2862" y="246"/>
                  </a:lnTo>
                  <a:lnTo>
                    <a:pt x="2868" y="228"/>
                  </a:lnTo>
                  <a:lnTo>
                    <a:pt x="2850" y="228"/>
                  </a:lnTo>
                  <a:lnTo>
                    <a:pt x="2844" y="240"/>
                  </a:lnTo>
                  <a:lnTo>
                    <a:pt x="2820" y="228"/>
                  </a:lnTo>
                  <a:lnTo>
                    <a:pt x="2820" y="210"/>
                  </a:lnTo>
                  <a:lnTo>
                    <a:pt x="2802" y="210"/>
                  </a:lnTo>
                  <a:lnTo>
                    <a:pt x="2790" y="216"/>
                  </a:lnTo>
                  <a:lnTo>
                    <a:pt x="2736" y="216"/>
                  </a:lnTo>
                  <a:lnTo>
                    <a:pt x="2724" y="222"/>
                  </a:lnTo>
                  <a:lnTo>
                    <a:pt x="2712" y="222"/>
                  </a:lnTo>
                  <a:lnTo>
                    <a:pt x="2700" y="228"/>
                  </a:lnTo>
                  <a:lnTo>
                    <a:pt x="2682" y="228"/>
                  </a:lnTo>
                  <a:lnTo>
                    <a:pt x="2658" y="216"/>
                  </a:lnTo>
                  <a:lnTo>
                    <a:pt x="2658" y="210"/>
                  </a:lnTo>
                  <a:lnTo>
                    <a:pt x="2652" y="204"/>
                  </a:lnTo>
                  <a:lnTo>
                    <a:pt x="2652" y="198"/>
                  </a:lnTo>
                  <a:lnTo>
                    <a:pt x="2646" y="192"/>
                  </a:lnTo>
                  <a:lnTo>
                    <a:pt x="2628" y="192"/>
                  </a:lnTo>
                  <a:lnTo>
                    <a:pt x="2622" y="198"/>
                  </a:lnTo>
                  <a:lnTo>
                    <a:pt x="2616" y="198"/>
                  </a:lnTo>
                  <a:lnTo>
                    <a:pt x="2610" y="192"/>
                  </a:lnTo>
                  <a:lnTo>
                    <a:pt x="2670" y="162"/>
                  </a:lnTo>
                  <a:lnTo>
                    <a:pt x="2658" y="150"/>
                  </a:lnTo>
                  <a:lnTo>
                    <a:pt x="2640" y="150"/>
                  </a:lnTo>
                  <a:lnTo>
                    <a:pt x="2628" y="162"/>
                  </a:lnTo>
                  <a:lnTo>
                    <a:pt x="2616" y="168"/>
                  </a:lnTo>
                  <a:lnTo>
                    <a:pt x="2610" y="174"/>
                  </a:lnTo>
                  <a:lnTo>
                    <a:pt x="2604" y="174"/>
                  </a:lnTo>
                  <a:lnTo>
                    <a:pt x="2580" y="186"/>
                  </a:lnTo>
                  <a:lnTo>
                    <a:pt x="2562" y="192"/>
                  </a:lnTo>
                  <a:lnTo>
                    <a:pt x="2538" y="204"/>
                  </a:lnTo>
                  <a:lnTo>
                    <a:pt x="2508" y="204"/>
                  </a:lnTo>
                  <a:lnTo>
                    <a:pt x="2496" y="216"/>
                  </a:lnTo>
                  <a:lnTo>
                    <a:pt x="2448" y="216"/>
                  </a:lnTo>
                  <a:lnTo>
                    <a:pt x="2448" y="210"/>
                  </a:lnTo>
                  <a:lnTo>
                    <a:pt x="2454" y="204"/>
                  </a:lnTo>
                  <a:lnTo>
                    <a:pt x="2460" y="204"/>
                  </a:lnTo>
                  <a:lnTo>
                    <a:pt x="2472" y="192"/>
                  </a:lnTo>
                  <a:lnTo>
                    <a:pt x="2460" y="192"/>
                  </a:lnTo>
                  <a:lnTo>
                    <a:pt x="2448" y="198"/>
                  </a:lnTo>
                  <a:lnTo>
                    <a:pt x="2412" y="198"/>
                  </a:lnTo>
                  <a:lnTo>
                    <a:pt x="2400" y="204"/>
                  </a:lnTo>
                  <a:lnTo>
                    <a:pt x="2394" y="210"/>
                  </a:lnTo>
                  <a:lnTo>
                    <a:pt x="2370" y="210"/>
                  </a:lnTo>
                  <a:lnTo>
                    <a:pt x="2370" y="198"/>
                  </a:lnTo>
                  <a:lnTo>
                    <a:pt x="2400" y="180"/>
                  </a:lnTo>
                  <a:lnTo>
                    <a:pt x="2442" y="168"/>
                  </a:lnTo>
                  <a:lnTo>
                    <a:pt x="2502" y="138"/>
                  </a:lnTo>
                  <a:lnTo>
                    <a:pt x="2520" y="126"/>
                  </a:lnTo>
                  <a:lnTo>
                    <a:pt x="2544" y="120"/>
                  </a:lnTo>
                  <a:lnTo>
                    <a:pt x="2574" y="114"/>
                  </a:lnTo>
                  <a:lnTo>
                    <a:pt x="2580" y="114"/>
                  </a:lnTo>
                  <a:lnTo>
                    <a:pt x="2592" y="108"/>
                  </a:lnTo>
                  <a:lnTo>
                    <a:pt x="2574" y="108"/>
                  </a:lnTo>
                  <a:lnTo>
                    <a:pt x="2562" y="102"/>
                  </a:lnTo>
                  <a:lnTo>
                    <a:pt x="2556" y="102"/>
                  </a:lnTo>
                  <a:lnTo>
                    <a:pt x="2556" y="96"/>
                  </a:lnTo>
                  <a:lnTo>
                    <a:pt x="2508" y="102"/>
                  </a:lnTo>
                  <a:lnTo>
                    <a:pt x="2508" y="84"/>
                  </a:lnTo>
                  <a:lnTo>
                    <a:pt x="2502" y="90"/>
                  </a:lnTo>
                  <a:lnTo>
                    <a:pt x="2490" y="96"/>
                  </a:lnTo>
                  <a:lnTo>
                    <a:pt x="2478" y="108"/>
                  </a:lnTo>
                  <a:lnTo>
                    <a:pt x="2466" y="108"/>
                  </a:lnTo>
                  <a:lnTo>
                    <a:pt x="2448" y="90"/>
                  </a:lnTo>
                  <a:lnTo>
                    <a:pt x="2418" y="90"/>
                  </a:lnTo>
                  <a:lnTo>
                    <a:pt x="2412" y="84"/>
                  </a:lnTo>
                  <a:lnTo>
                    <a:pt x="2412" y="78"/>
                  </a:lnTo>
                  <a:lnTo>
                    <a:pt x="2400" y="66"/>
                  </a:lnTo>
                  <a:lnTo>
                    <a:pt x="2388" y="60"/>
                  </a:lnTo>
                  <a:lnTo>
                    <a:pt x="2376" y="60"/>
                  </a:lnTo>
                  <a:lnTo>
                    <a:pt x="2364" y="72"/>
                  </a:lnTo>
                  <a:lnTo>
                    <a:pt x="2364" y="78"/>
                  </a:lnTo>
                  <a:lnTo>
                    <a:pt x="2352" y="78"/>
                  </a:lnTo>
                  <a:lnTo>
                    <a:pt x="2334" y="60"/>
                  </a:lnTo>
                  <a:lnTo>
                    <a:pt x="2322" y="60"/>
                  </a:lnTo>
                  <a:lnTo>
                    <a:pt x="2304" y="54"/>
                  </a:lnTo>
                  <a:lnTo>
                    <a:pt x="2292" y="48"/>
                  </a:lnTo>
                  <a:lnTo>
                    <a:pt x="2292" y="36"/>
                  </a:lnTo>
                  <a:lnTo>
                    <a:pt x="2298" y="24"/>
                  </a:lnTo>
                  <a:lnTo>
                    <a:pt x="2310" y="12"/>
                  </a:lnTo>
                  <a:lnTo>
                    <a:pt x="2298" y="0"/>
                  </a:lnTo>
                  <a:lnTo>
                    <a:pt x="2286" y="6"/>
                  </a:lnTo>
                  <a:lnTo>
                    <a:pt x="2280" y="12"/>
                  </a:lnTo>
                  <a:lnTo>
                    <a:pt x="2274" y="24"/>
                  </a:lnTo>
                  <a:lnTo>
                    <a:pt x="2274" y="30"/>
                  </a:lnTo>
                  <a:lnTo>
                    <a:pt x="2268" y="42"/>
                  </a:lnTo>
                  <a:lnTo>
                    <a:pt x="558" y="42"/>
                  </a:lnTo>
                  <a:lnTo>
                    <a:pt x="552" y="54"/>
                  </a:lnTo>
                  <a:lnTo>
                    <a:pt x="552" y="60"/>
                  </a:lnTo>
                  <a:lnTo>
                    <a:pt x="546" y="60"/>
                  </a:lnTo>
                  <a:lnTo>
                    <a:pt x="546" y="72"/>
                  </a:lnTo>
                  <a:lnTo>
                    <a:pt x="540" y="84"/>
                  </a:lnTo>
                  <a:lnTo>
                    <a:pt x="540" y="108"/>
                  </a:lnTo>
                  <a:lnTo>
                    <a:pt x="510" y="126"/>
                  </a:lnTo>
                  <a:lnTo>
                    <a:pt x="504" y="144"/>
                  </a:lnTo>
                  <a:lnTo>
                    <a:pt x="486" y="168"/>
                  </a:lnTo>
                  <a:lnTo>
                    <a:pt x="438" y="180"/>
                  </a:lnTo>
                  <a:lnTo>
                    <a:pt x="474" y="162"/>
                  </a:lnTo>
                  <a:lnTo>
                    <a:pt x="450" y="162"/>
                  </a:lnTo>
                  <a:lnTo>
                    <a:pt x="456" y="156"/>
                  </a:lnTo>
                  <a:lnTo>
                    <a:pt x="462" y="144"/>
                  </a:lnTo>
                  <a:lnTo>
                    <a:pt x="486" y="120"/>
                  </a:lnTo>
                  <a:lnTo>
                    <a:pt x="492" y="120"/>
                  </a:lnTo>
                  <a:lnTo>
                    <a:pt x="504" y="108"/>
                  </a:lnTo>
                  <a:lnTo>
                    <a:pt x="504" y="102"/>
                  </a:lnTo>
                  <a:lnTo>
                    <a:pt x="456" y="102"/>
                  </a:lnTo>
                  <a:lnTo>
                    <a:pt x="450" y="96"/>
                  </a:lnTo>
                  <a:lnTo>
                    <a:pt x="438" y="90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2" y="78"/>
                  </a:lnTo>
                  <a:lnTo>
                    <a:pt x="390" y="90"/>
                  </a:lnTo>
                  <a:lnTo>
                    <a:pt x="384" y="102"/>
                  </a:lnTo>
                  <a:lnTo>
                    <a:pt x="384" y="150"/>
                  </a:lnTo>
                  <a:lnTo>
                    <a:pt x="378" y="156"/>
                  </a:lnTo>
                  <a:lnTo>
                    <a:pt x="378" y="162"/>
                  </a:lnTo>
                  <a:lnTo>
                    <a:pt x="360" y="180"/>
                  </a:lnTo>
                  <a:lnTo>
                    <a:pt x="390" y="186"/>
                  </a:lnTo>
                  <a:lnTo>
                    <a:pt x="360" y="192"/>
                  </a:lnTo>
                  <a:lnTo>
                    <a:pt x="366" y="210"/>
                  </a:lnTo>
                  <a:lnTo>
                    <a:pt x="348" y="234"/>
                  </a:lnTo>
                  <a:lnTo>
                    <a:pt x="354" y="234"/>
                  </a:lnTo>
                  <a:lnTo>
                    <a:pt x="366" y="246"/>
                  </a:lnTo>
                  <a:lnTo>
                    <a:pt x="372" y="246"/>
                  </a:lnTo>
                  <a:lnTo>
                    <a:pt x="378" y="252"/>
                  </a:lnTo>
                  <a:lnTo>
                    <a:pt x="330" y="252"/>
                  </a:lnTo>
                  <a:lnTo>
                    <a:pt x="324" y="264"/>
                  </a:lnTo>
                  <a:lnTo>
                    <a:pt x="306" y="282"/>
                  </a:lnTo>
                  <a:lnTo>
                    <a:pt x="270" y="342"/>
                  </a:lnTo>
                  <a:lnTo>
                    <a:pt x="258" y="360"/>
                  </a:lnTo>
                  <a:lnTo>
                    <a:pt x="216" y="402"/>
                  </a:lnTo>
                  <a:lnTo>
                    <a:pt x="192" y="432"/>
                  </a:lnTo>
                  <a:lnTo>
                    <a:pt x="174" y="456"/>
                  </a:lnTo>
                  <a:lnTo>
                    <a:pt x="168" y="462"/>
                  </a:lnTo>
                  <a:lnTo>
                    <a:pt x="174" y="480"/>
                  </a:lnTo>
                  <a:lnTo>
                    <a:pt x="168" y="480"/>
                  </a:lnTo>
                  <a:lnTo>
                    <a:pt x="162" y="486"/>
                  </a:lnTo>
                  <a:lnTo>
                    <a:pt x="150" y="492"/>
                  </a:lnTo>
                  <a:lnTo>
                    <a:pt x="126" y="516"/>
                  </a:lnTo>
                  <a:lnTo>
                    <a:pt x="120" y="534"/>
                  </a:lnTo>
                  <a:lnTo>
                    <a:pt x="120" y="546"/>
                  </a:lnTo>
                  <a:lnTo>
                    <a:pt x="102" y="570"/>
                  </a:lnTo>
                  <a:lnTo>
                    <a:pt x="96" y="618"/>
                  </a:lnTo>
                  <a:lnTo>
                    <a:pt x="90" y="630"/>
                  </a:lnTo>
                  <a:lnTo>
                    <a:pt x="72" y="648"/>
                  </a:lnTo>
                  <a:lnTo>
                    <a:pt x="60" y="672"/>
                  </a:lnTo>
                  <a:lnTo>
                    <a:pt x="54" y="678"/>
                  </a:lnTo>
                  <a:lnTo>
                    <a:pt x="42" y="684"/>
                  </a:lnTo>
                  <a:lnTo>
                    <a:pt x="18" y="708"/>
                  </a:lnTo>
                  <a:lnTo>
                    <a:pt x="12" y="720"/>
                  </a:lnTo>
                  <a:lnTo>
                    <a:pt x="18" y="732"/>
                  </a:lnTo>
                  <a:lnTo>
                    <a:pt x="36" y="750"/>
                  </a:lnTo>
                  <a:lnTo>
                    <a:pt x="36" y="762"/>
                  </a:lnTo>
                  <a:lnTo>
                    <a:pt x="30" y="774"/>
                  </a:lnTo>
                  <a:lnTo>
                    <a:pt x="18" y="786"/>
                  </a:lnTo>
                  <a:lnTo>
                    <a:pt x="12" y="798"/>
                  </a:lnTo>
                  <a:lnTo>
                    <a:pt x="6" y="816"/>
                  </a:lnTo>
                  <a:lnTo>
                    <a:pt x="0" y="828"/>
                  </a:lnTo>
                  <a:lnTo>
                    <a:pt x="0" y="840"/>
                  </a:lnTo>
                  <a:lnTo>
                    <a:pt x="6" y="852"/>
                  </a:lnTo>
                  <a:lnTo>
                    <a:pt x="12" y="870"/>
                  </a:lnTo>
                  <a:lnTo>
                    <a:pt x="12" y="882"/>
                  </a:lnTo>
                  <a:lnTo>
                    <a:pt x="18" y="900"/>
                  </a:lnTo>
                  <a:lnTo>
                    <a:pt x="24" y="906"/>
                  </a:lnTo>
                  <a:lnTo>
                    <a:pt x="24" y="912"/>
                  </a:lnTo>
                  <a:lnTo>
                    <a:pt x="48" y="894"/>
                  </a:lnTo>
                  <a:lnTo>
                    <a:pt x="114" y="900"/>
                  </a:lnTo>
                  <a:lnTo>
                    <a:pt x="78" y="900"/>
                  </a:lnTo>
                  <a:lnTo>
                    <a:pt x="66" y="906"/>
                  </a:lnTo>
                  <a:lnTo>
                    <a:pt x="60" y="906"/>
                  </a:lnTo>
                  <a:lnTo>
                    <a:pt x="48" y="918"/>
                  </a:lnTo>
                  <a:lnTo>
                    <a:pt x="48" y="942"/>
                  </a:lnTo>
                  <a:lnTo>
                    <a:pt x="30" y="924"/>
                  </a:lnTo>
                  <a:lnTo>
                    <a:pt x="24" y="924"/>
                  </a:lnTo>
                  <a:lnTo>
                    <a:pt x="18" y="936"/>
                  </a:lnTo>
                  <a:lnTo>
                    <a:pt x="18" y="942"/>
                  </a:lnTo>
                  <a:lnTo>
                    <a:pt x="12" y="960"/>
                  </a:lnTo>
                  <a:lnTo>
                    <a:pt x="12" y="978"/>
                  </a:lnTo>
                  <a:lnTo>
                    <a:pt x="18" y="984"/>
                  </a:lnTo>
                  <a:lnTo>
                    <a:pt x="30" y="990"/>
                  </a:lnTo>
                  <a:lnTo>
                    <a:pt x="42" y="990"/>
                  </a:lnTo>
                  <a:lnTo>
                    <a:pt x="42" y="1002"/>
                  </a:lnTo>
                  <a:lnTo>
                    <a:pt x="36" y="1008"/>
                  </a:lnTo>
                  <a:lnTo>
                    <a:pt x="36" y="1014"/>
                  </a:lnTo>
                  <a:lnTo>
                    <a:pt x="18" y="1032"/>
                  </a:lnTo>
                  <a:lnTo>
                    <a:pt x="12" y="1044"/>
                  </a:lnTo>
                  <a:lnTo>
                    <a:pt x="12" y="1056"/>
                  </a:lnTo>
                  <a:lnTo>
                    <a:pt x="18" y="1068"/>
                  </a:lnTo>
                  <a:lnTo>
                    <a:pt x="24" y="1074"/>
                  </a:lnTo>
                  <a:lnTo>
                    <a:pt x="36" y="1098"/>
                  </a:lnTo>
                  <a:lnTo>
                    <a:pt x="42" y="1104"/>
                  </a:lnTo>
                  <a:lnTo>
                    <a:pt x="54" y="1128"/>
                  </a:lnTo>
                  <a:lnTo>
                    <a:pt x="60" y="1134"/>
                  </a:lnTo>
                  <a:lnTo>
                    <a:pt x="60" y="1146"/>
                  </a:lnTo>
                  <a:lnTo>
                    <a:pt x="54" y="1152"/>
                  </a:lnTo>
                  <a:lnTo>
                    <a:pt x="42" y="1176"/>
                  </a:lnTo>
                  <a:lnTo>
                    <a:pt x="36" y="1182"/>
                  </a:lnTo>
                  <a:lnTo>
                    <a:pt x="36" y="1188"/>
                  </a:lnTo>
                  <a:lnTo>
                    <a:pt x="42" y="1194"/>
                  </a:lnTo>
                  <a:lnTo>
                    <a:pt x="54" y="1194"/>
                  </a:lnTo>
                  <a:lnTo>
                    <a:pt x="72" y="1200"/>
                  </a:lnTo>
                  <a:lnTo>
                    <a:pt x="102" y="1200"/>
                  </a:lnTo>
                  <a:lnTo>
                    <a:pt x="102" y="1212"/>
                  </a:lnTo>
                  <a:lnTo>
                    <a:pt x="120" y="1230"/>
                  </a:lnTo>
                  <a:lnTo>
                    <a:pt x="132" y="1230"/>
                  </a:lnTo>
                  <a:lnTo>
                    <a:pt x="144" y="1224"/>
                  </a:lnTo>
                  <a:lnTo>
                    <a:pt x="150" y="1224"/>
                  </a:lnTo>
                  <a:lnTo>
                    <a:pt x="162" y="1218"/>
                  </a:lnTo>
                  <a:lnTo>
                    <a:pt x="168" y="1248"/>
                  </a:lnTo>
                  <a:lnTo>
                    <a:pt x="174" y="1248"/>
                  </a:lnTo>
                  <a:lnTo>
                    <a:pt x="180" y="1254"/>
                  </a:lnTo>
                  <a:lnTo>
                    <a:pt x="204" y="1266"/>
                  </a:lnTo>
                  <a:lnTo>
                    <a:pt x="216" y="1290"/>
                  </a:lnTo>
                  <a:lnTo>
                    <a:pt x="216" y="1314"/>
                  </a:lnTo>
                  <a:lnTo>
                    <a:pt x="210" y="1338"/>
                  </a:lnTo>
                  <a:lnTo>
                    <a:pt x="216" y="1344"/>
                  </a:lnTo>
                  <a:lnTo>
                    <a:pt x="360" y="1338"/>
                  </a:lnTo>
                  <a:lnTo>
                    <a:pt x="354" y="1344"/>
                  </a:lnTo>
                  <a:lnTo>
                    <a:pt x="354" y="1350"/>
                  </a:lnTo>
                  <a:lnTo>
                    <a:pt x="360" y="1350"/>
                  </a:lnTo>
                  <a:lnTo>
                    <a:pt x="570" y="1446"/>
                  </a:lnTo>
                  <a:lnTo>
                    <a:pt x="774" y="1446"/>
                  </a:lnTo>
                  <a:lnTo>
                    <a:pt x="774" y="1440"/>
                  </a:lnTo>
                  <a:lnTo>
                    <a:pt x="780" y="1428"/>
                  </a:lnTo>
                  <a:lnTo>
                    <a:pt x="780" y="1410"/>
                  </a:lnTo>
                  <a:lnTo>
                    <a:pt x="786" y="1404"/>
                  </a:lnTo>
                  <a:lnTo>
                    <a:pt x="900" y="1404"/>
                  </a:lnTo>
                  <a:lnTo>
                    <a:pt x="912" y="1416"/>
                  </a:lnTo>
                  <a:lnTo>
                    <a:pt x="912" y="1440"/>
                  </a:lnTo>
                  <a:lnTo>
                    <a:pt x="942" y="1452"/>
                  </a:lnTo>
                  <a:lnTo>
                    <a:pt x="948" y="1482"/>
                  </a:lnTo>
                  <a:lnTo>
                    <a:pt x="960" y="1482"/>
                  </a:lnTo>
                  <a:lnTo>
                    <a:pt x="972" y="1488"/>
                  </a:lnTo>
                  <a:lnTo>
                    <a:pt x="984" y="1500"/>
                  </a:lnTo>
                  <a:lnTo>
                    <a:pt x="990" y="1512"/>
                  </a:lnTo>
                  <a:lnTo>
                    <a:pt x="990" y="1554"/>
                  </a:lnTo>
                  <a:lnTo>
                    <a:pt x="984" y="1566"/>
                  </a:lnTo>
                  <a:lnTo>
                    <a:pt x="984" y="1578"/>
                  </a:lnTo>
                  <a:lnTo>
                    <a:pt x="1014" y="1608"/>
                  </a:lnTo>
                  <a:lnTo>
                    <a:pt x="1026" y="1614"/>
                  </a:lnTo>
                  <a:lnTo>
                    <a:pt x="1044" y="1626"/>
                  </a:lnTo>
                  <a:lnTo>
                    <a:pt x="1056" y="1626"/>
                  </a:lnTo>
                  <a:lnTo>
                    <a:pt x="1080" y="1614"/>
                  </a:lnTo>
                  <a:lnTo>
                    <a:pt x="1092" y="1602"/>
                  </a:lnTo>
                  <a:lnTo>
                    <a:pt x="1104" y="1578"/>
                  </a:lnTo>
                  <a:lnTo>
                    <a:pt x="1116" y="1566"/>
                  </a:lnTo>
                  <a:lnTo>
                    <a:pt x="1134" y="1566"/>
                  </a:lnTo>
                  <a:lnTo>
                    <a:pt x="1134" y="1560"/>
                  </a:lnTo>
                  <a:lnTo>
                    <a:pt x="1152" y="1566"/>
                  </a:lnTo>
                  <a:lnTo>
                    <a:pt x="1194" y="1566"/>
                  </a:lnTo>
                  <a:lnTo>
                    <a:pt x="1200" y="1578"/>
                  </a:lnTo>
                  <a:lnTo>
                    <a:pt x="1206" y="1584"/>
                  </a:lnTo>
                  <a:lnTo>
                    <a:pt x="1212" y="1596"/>
                  </a:lnTo>
                  <a:lnTo>
                    <a:pt x="1224" y="1608"/>
                  </a:lnTo>
                  <a:lnTo>
                    <a:pt x="1230" y="1620"/>
                  </a:lnTo>
                  <a:lnTo>
                    <a:pt x="1242" y="1632"/>
                  </a:lnTo>
                  <a:lnTo>
                    <a:pt x="1242" y="1656"/>
                  </a:lnTo>
                  <a:lnTo>
                    <a:pt x="1236" y="1668"/>
                  </a:lnTo>
                  <a:lnTo>
                    <a:pt x="1236" y="1680"/>
                  </a:lnTo>
                  <a:lnTo>
                    <a:pt x="1242" y="1692"/>
                  </a:lnTo>
                  <a:lnTo>
                    <a:pt x="1254" y="1698"/>
                  </a:lnTo>
                  <a:lnTo>
                    <a:pt x="1254" y="1722"/>
                  </a:lnTo>
                  <a:lnTo>
                    <a:pt x="1260" y="1728"/>
                  </a:lnTo>
                  <a:lnTo>
                    <a:pt x="1272" y="1734"/>
                  </a:lnTo>
                  <a:lnTo>
                    <a:pt x="1284" y="1746"/>
                  </a:lnTo>
                  <a:lnTo>
                    <a:pt x="1284" y="1752"/>
                  </a:lnTo>
                  <a:lnTo>
                    <a:pt x="1278" y="1758"/>
                  </a:lnTo>
                  <a:lnTo>
                    <a:pt x="1272" y="1758"/>
                  </a:lnTo>
                  <a:lnTo>
                    <a:pt x="1272" y="1794"/>
                  </a:lnTo>
                  <a:lnTo>
                    <a:pt x="1284" y="1806"/>
                  </a:lnTo>
                  <a:lnTo>
                    <a:pt x="1284" y="1836"/>
                  </a:lnTo>
                  <a:lnTo>
                    <a:pt x="1296" y="1848"/>
                  </a:lnTo>
                  <a:lnTo>
                    <a:pt x="1314" y="1854"/>
                  </a:lnTo>
                  <a:lnTo>
                    <a:pt x="1326" y="1854"/>
                  </a:lnTo>
                  <a:lnTo>
                    <a:pt x="1338" y="1866"/>
                  </a:lnTo>
                  <a:lnTo>
                    <a:pt x="1380" y="1866"/>
                  </a:lnTo>
                  <a:lnTo>
                    <a:pt x="1380" y="1872"/>
                  </a:lnTo>
                  <a:lnTo>
                    <a:pt x="1386" y="1884"/>
                  </a:lnTo>
                  <a:lnTo>
                    <a:pt x="1410" y="1884"/>
                  </a:lnTo>
                  <a:lnTo>
                    <a:pt x="1410" y="1878"/>
                  </a:lnTo>
                  <a:lnTo>
                    <a:pt x="1398" y="1806"/>
                  </a:lnTo>
                  <a:lnTo>
                    <a:pt x="1416" y="1788"/>
                  </a:lnTo>
                  <a:lnTo>
                    <a:pt x="1398" y="1776"/>
                  </a:lnTo>
                  <a:lnTo>
                    <a:pt x="1398" y="1758"/>
                  </a:lnTo>
                  <a:lnTo>
                    <a:pt x="1404" y="1764"/>
                  </a:lnTo>
                  <a:lnTo>
                    <a:pt x="1422" y="1764"/>
                  </a:lnTo>
                  <a:lnTo>
                    <a:pt x="1428" y="1758"/>
                  </a:lnTo>
                  <a:lnTo>
                    <a:pt x="1428" y="1728"/>
                  </a:lnTo>
                  <a:lnTo>
                    <a:pt x="1452" y="1722"/>
                  </a:lnTo>
                  <a:lnTo>
                    <a:pt x="1458" y="1698"/>
                  </a:lnTo>
                  <a:lnTo>
                    <a:pt x="1476" y="1704"/>
                  </a:lnTo>
                  <a:lnTo>
                    <a:pt x="1494" y="1692"/>
                  </a:lnTo>
                  <a:lnTo>
                    <a:pt x="1488" y="1668"/>
                  </a:lnTo>
                  <a:lnTo>
                    <a:pt x="1500" y="1680"/>
                  </a:lnTo>
                  <a:lnTo>
                    <a:pt x="1500" y="1668"/>
                  </a:lnTo>
                  <a:lnTo>
                    <a:pt x="1506" y="1656"/>
                  </a:lnTo>
                  <a:lnTo>
                    <a:pt x="1512" y="1650"/>
                  </a:lnTo>
                  <a:lnTo>
                    <a:pt x="1518" y="1650"/>
                  </a:lnTo>
                  <a:lnTo>
                    <a:pt x="1524" y="1656"/>
                  </a:lnTo>
                  <a:lnTo>
                    <a:pt x="1524" y="1668"/>
                  </a:lnTo>
                  <a:lnTo>
                    <a:pt x="1542" y="1668"/>
                  </a:lnTo>
                  <a:lnTo>
                    <a:pt x="1554" y="1662"/>
                  </a:lnTo>
                  <a:lnTo>
                    <a:pt x="1572" y="1656"/>
                  </a:lnTo>
                  <a:lnTo>
                    <a:pt x="1596" y="1644"/>
                  </a:lnTo>
                  <a:lnTo>
                    <a:pt x="1602" y="1638"/>
                  </a:lnTo>
                  <a:lnTo>
                    <a:pt x="1608" y="1626"/>
                  </a:lnTo>
                  <a:lnTo>
                    <a:pt x="1620" y="1620"/>
                  </a:lnTo>
                  <a:lnTo>
                    <a:pt x="1626" y="1608"/>
                  </a:lnTo>
                  <a:lnTo>
                    <a:pt x="1632" y="1602"/>
                  </a:lnTo>
                  <a:lnTo>
                    <a:pt x="1632" y="1590"/>
                  </a:lnTo>
                  <a:lnTo>
                    <a:pt x="1626" y="1584"/>
                  </a:lnTo>
                  <a:lnTo>
                    <a:pt x="1626" y="1566"/>
                  </a:lnTo>
                  <a:lnTo>
                    <a:pt x="1632" y="1566"/>
                  </a:lnTo>
                  <a:lnTo>
                    <a:pt x="1656" y="1578"/>
                  </a:lnTo>
                  <a:lnTo>
                    <a:pt x="1662" y="1584"/>
                  </a:lnTo>
                  <a:lnTo>
                    <a:pt x="1674" y="1590"/>
                  </a:lnTo>
                  <a:lnTo>
                    <a:pt x="1686" y="1590"/>
                  </a:lnTo>
                  <a:lnTo>
                    <a:pt x="1692" y="1584"/>
                  </a:lnTo>
                  <a:lnTo>
                    <a:pt x="1710" y="1548"/>
                  </a:lnTo>
                  <a:lnTo>
                    <a:pt x="1716" y="1548"/>
                  </a:lnTo>
                  <a:lnTo>
                    <a:pt x="1734" y="1566"/>
                  </a:lnTo>
                  <a:lnTo>
                    <a:pt x="1746" y="1566"/>
                  </a:lnTo>
                  <a:lnTo>
                    <a:pt x="1752" y="1560"/>
                  </a:lnTo>
                  <a:lnTo>
                    <a:pt x="1758" y="1548"/>
                  </a:lnTo>
                  <a:lnTo>
                    <a:pt x="1764" y="1542"/>
                  </a:lnTo>
                  <a:lnTo>
                    <a:pt x="1770" y="1554"/>
                  </a:lnTo>
                  <a:lnTo>
                    <a:pt x="1776" y="1560"/>
                  </a:lnTo>
                  <a:lnTo>
                    <a:pt x="1782" y="1572"/>
                  </a:lnTo>
                  <a:lnTo>
                    <a:pt x="1794" y="1578"/>
                  </a:lnTo>
                  <a:lnTo>
                    <a:pt x="1800" y="1584"/>
                  </a:lnTo>
                  <a:lnTo>
                    <a:pt x="1818" y="1584"/>
                  </a:lnTo>
                  <a:lnTo>
                    <a:pt x="1824" y="1578"/>
                  </a:lnTo>
                  <a:lnTo>
                    <a:pt x="1830" y="1566"/>
                  </a:lnTo>
                  <a:lnTo>
                    <a:pt x="1842" y="1554"/>
                  </a:lnTo>
                  <a:lnTo>
                    <a:pt x="1848" y="1554"/>
                  </a:lnTo>
                  <a:lnTo>
                    <a:pt x="1860" y="1560"/>
                  </a:lnTo>
                  <a:lnTo>
                    <a:pt x="1872" y="1572"/>
                  </a:lnTo>
                  <a:lnTo>
                    <a:pt x="1872" y="1584"/>
                  </a:lnTo>
                  <a:lnTo>
                    <a:pt x="1878" y="1596"/>
                  </a:lnTo>
                  <a:lnTo>
                    <a:pt x="1878" y="1614"/>
                  </a:lnTo>
                  <a:lnTo>
                    <a:pt x="1914" y="1614"/>
                  </a:lnTo>
                  <a:lnTo>
                    <a:pt x="1920" y="1620"/>
                  </a:lnTo>
                  <a:lnTo>
                    <a:pt x="1926" y="1620"/>
                  </a:lnTo>
                  <a:lnTo>
                    <a:pt x="1926" y="1608"/>
                  </a:lnTo>
                  <a:lnTo>
                    <a:pt x="1932" y="1602"/>
                  </a:lnTo>
                  <a:lnTo>
                    <a:pt x="1932" y="1608"/>
                  </a:lnTo>
                  <a:lnTo>
                    <a:pt x="1956" y="1632"/>
                  </a:lnTo>
                  <a:lnTo>
                    <a:pt x="1962" y="1626"/>
                  </a:lnTo>
                  <a:lnTo>
                    <a:pt x="1968" y="1614"/>
                  </a:lnTo>
                  <a:lnTo>
                    <a:pt x="1968" y="1596"/>
                  </a:lnTo>
                  <a:lnTo>
                    <a:pt x="1962" y="1584"/>
                  </a:lnTo>
                  <a:lnTo>
                    <a:pt x="1980" y="1590"/>
                  </a:lnTo>
                  <a:lnTo>
                    <a:pt x="1992" y="1608"/>
                  </a:lnTo>
                  <a:lnTo>
                    <a:pt x="2004" y="1614"/>
                  </a:lnTo>
                  <a:lnTo>
                    <a:pt x="2004" y="1626"/>
                  </a:lnTo>
                  <a:lnTo>
                    <a:pt x="2010" y="1626"/>
                  </a:lnTo>
                  <a:lnTo>
                    <a:pt x="2016" y="1632"/>
                  </a:lnTo>
                  <a:lnTo>
                    <a:pt x="2028" y="1632"/>
                  </a:lnTo>
                  <a:lnTo>
                    <a:pt x="2034" y="1626"/>
                  </a:lnTo>
                  <a:lnTo>
                    <a:pt x="2034" y="1620"/>
                  </a:lnTo>
                  <a:lnTo>
                    <a:pt x="2028" y="1608"/>
                  </a:lnTo>
                  <a:lnTo>
                    <a:pt x="2022" y="1602"/>
                  </a:lnTo>
                  <a:lnTo>
                    <a:pt x="2010" y="1596"/>
                  </a:lnTo>
                  <a:lnTo>
                    <a:pt x="2004" y="1590"/>
                  </a:lnTo>
                  <a:lnTo>
                    <a:pt x="1998" y="1578"/>
                  </a:lnTo>
                  <a:lnTo>
                    <a:pt x="2010" y="1578"/>
                  </a:lnTo>
                  <a:lnTo>
                    <a:pt x="2022" y="1566"/>
                  </a:lnTo>
                  <a:lnTo>
                    <a:pt x="2022" y="1554"/>
                  </a:lnTo>
                  <a:lnTo>
                    <a:pt x="2016" y="1548"/>
                  </a:lnTo>
                  <a:lnTo>
                    <a:pt x="1968" y="1548"/>
                  </a:lnTo>
                  <a:lnTo>
                    <a:pt x="1962" y="1542"/>
                  </a:lnTo>
                  <a:lnTo>
                    <a:pt x="1962" y="1530"/>
                  </a:lnTo>
                  <a:lnTo>
                    <a:pt x="1968" y="1524"/>
                  </a:lnTo>
                  <a:lnTo>
                    <a:pt x="1986" y="1524"/>
                  </a:lnTo>
                  <a:lnTo>
                    <a:pt x="1998" y="1530"/>
                  </a:lnTo>
                  <a:lnTo>
                    <a:pt x="2004" y="1530"/>
                  </a:lnTo>
                  <a:lnTo>
                    <a:pt x="2016" y="1536"/>
                  </a:lnTo>
                  <a:lnTo>
                    <a:pt x="2028" y="1536"/>
                  </a:lnTo>
                  <a:lnTo>
                    <a:pt x="2064" y="1518"/>
                  </a:lnTo>
                  <a:lnTo>
                    <a:pt x="2070" y="1512"/>
                  </a:lnTo>
                  <a:lnTo>
                    <a:pt x="2082" y="1512"/>
                  </a:lnTo>
                  <a:lnTo>
                    <a:pt x="2082" y="1518"/>
                  </a:lnTo>
                  <a:lnTo>
                    <a:pt x="2106" y="1518"/>
                  </a:lnTo>
                  <a:lnTo>
                    <a:pt x="2118" y="1512"/>
                  </a:lnTo>
                  <a:lnTo>
                    <a:pt x="2124" y="1512"/>
                  </a:lnTo>
                  <a:lnTo>
                    <a:pt x="2130" y="1506"/>
                  </a:lnTo>
                  <a:lnTo>
                    <a:pt x="2130" y="1500"/>
                  </a:lnTo>
                  <a:lnTo>
                    <a:pt x="2136" y="1488"/>
                  </a:lnTo>
                  <a:lnTo>
                    <a:pt x="2136" y="1482"/>
                  </a:lnTo>
                  <a:lnTo>
                    <a:pt x="2142" y="1482"/>
                  </a:lnTo>
                  <a:lnTo>
                    <a:pt x="2142" y="1488"/>
                  </a:lnTo>
                  <a:lnTo>
                    <a:pt x="2148" y="1500"/>
                  </a:lnTo>
                  <a:lnTo>
                    <a:pt x="2148" y="1524"/>
                  </a:lnTo>
                  <a:lnTo>
                    <a:pt x="2154" y="1524"/>
                  </a:lnTo>
                  <a:lnTo>
                    <a:pt x="2160" y="1518"/>
                  </a:lnTo>
                  <a:lnTo>
                    <a:pt x="2172" y="1512"/>
                  </a:lnTo>
                  <a:lnTo>
                    <a:pt x="2190" y="1512"/>
                  </a:lnTo>
                  <a:lnTo>
                    <a:pt x="2202" y="1506"/>
                  </a:lnTo>
                  <a:lnTo>
                    <a:pt x="2214" y="1506"/>
                  </a:lnTo>
                  <a:lnTo>
                    <a:pt x="2226" y="1512"/>
                  </a:lnTo>
                  <a:lnTo>
                    <a:pt x="2232" y="1524"/>
                  </a:lnTo>
                  <a:lnTo>
                    <a:pt x="2232" y="1506"/>
                  </a:lnTo>
                  <a:lnTo>
                    <a:pt x="2244" y="1506"/>
                  </a:lnTo>
                  <a:lnTo>
                    <a:pt x="2256" y="1518"/>
                  </a:lnTo>
                  <a:lnTo>
                    <a:pt x="2256" y="1530"/>
                  </a:lnTo>
                  <a:lnTo>
                    <a:pt x="2286" y="1524"/>
                  </a:lnTo>
                  <a:lnTo>
                    <a:pt x="2280" y="1536"/>
                  </a:lnTo>
                  <a:lnTo>
                    <a:pt x="2280" y="1548"/>
                  </a:lnTo>
                  <a:lnTo>
                    <a:pt x="2286" y="1554"/>
                  </a:lnTo>
                  <a:lnTo>
                    <a:pt x="2286" y="1566"/>
                  </a:lnTo>
                  <a:lnTo>
                    <a:pt x="2298" y="1578"/>
                  </a:lnTo>
                  <a:lnTo>
                    <a:pt x="2310" y="1578"/>
                  </a:lnTo>
                  <a:lnTo>
                    <a:pt x="2328" y="1572"/>
                  </a:lnTo>
                  <a:lnTo>
                    <a:pt x="2352" y="1548"/>
                  </a:lnTo>
                  <a:lnTo>
                    <a:pt x="2370" y="1542"/>
                  </a:lnTo>
                  <a:lnTo>
                    <a:pt x="2382" y="1542"/>
                  </a:lnTo>
                  <a:lnTo>
                    <a:pt x="2394" y="1548"/>
                  </a:lnTo>
                  <a:lnTo>
                    <a:pt x="2400" y="1554"/>
                  </a:lnTo>
                  <a:lnTo>
                    <a:pt x="2418" y="1590"/>
                  </a:lnTo>
                  <a:lnTo>
                    <a:pt x="2418" y="1602"/>
                  </a:lnTo>
                  <a:lnTo>
                    <a:pt x="2424" y="1608"/>
                  </a:lnTo>
                  <a:lnTo>
                    <a:pt x="2436" y="1614"/>
                  </a:lnTo>
                  <a:lnTo>
                    <a:pt x="2466" y="1614"/>
                  </a:lnTo>
                  <a:lnTo>
                    <a:pt x="2460" y="1656"/>
                  </a:lnTo>
                  <a:lnTo>
                    <a:pt x="2460" y="1662"/>
                  </a:lnTo>
                  <a:lnTo>
                    <a:pt x="2454" y="1668"/>
                  </a:lnTo>
                  <a:lnTo>
                    <a:pt x="2436" y="1704"/>
                  </a:lnTo>
                  <a:lnTo>
                    <a:pt x="2436" y="1710"/>
                  </a:lnTo>
                  <a:lnTo>
                    <a:pt x="2448" y="1722"/>
                  </a:lnTo>
                  <a:lnTo>
                    <a:pt x="2454" y="1722"/>
                  </a:lnTo>
                  <a:lnTo>
                    <a:pt x="2460" y="1734"/>
                  </a:lnTo>
                  <a:lnTo>
                    <a:pt x="2436" y="1758"/>
                  </a:lnTo>
                  <a:lnTo>
                    <a:pt x="2454" y="1806"/>
                  </a:lnTo>
                  <a:lnTo>
                    <a:pt x="2472" y="1788"/>
                  </a:lnTo>
                  <a:lnTo>
                    <a:pt x="2478" y="1788"/>
                  </a:lnTo>
                  <a:lnTo>
                    <a:pt x="2478" y="1794"/>
                  </a:lnTo>
                  <a:lnTo>
                    <a:pt x="2472" y="1800"/>
                  </a:lnTo>
                  <a:lnTo>
                    <a:pt x="2466" y="1812"/>
                  </a:lnTo>
                  <a:lnTo>
                    <a:pt x="2466" y="1818"/>
                  </a:lnTo>
                  <a:lnTo>
                    <a:pt x="2460" y="1830"/>
                  </a:lnTo>
                  <a:lnTo>
                    <a:pt x="2478" y="1830"/>
                  </a:lnTo>
                  <a:lnTo>
                    <a:pt x="2478" y="1878"/>
                  </a:lnTo>
                  <a:lnTo>
                    <a:pt x="2496" y="1878"/>
                  </a:lnTo>
                  <a:lnTo>
                    <a:pt x="2502" y="1884"/>
                  </a:lnTo>
                  <a:lnTo>
                    <a:pt x="2508" y="1884"/>
                  </a:lnTo>
                  <a:lnTo>
                    <a:pt x="2508" y="1896"/>
                  </a:lnTo>
                  <a:lnTo>
                    <a:pt x="2502" y="1908"/>
                  </a:lnTo>
                  <a:lnTo>
                    <a:pt x="2502" y="1920"/>
                  </a:lnTo>
                  <a:lnTo>
                    <a:pt x="2526" y="1944"/>
                  </a:lnTo>
                  <a:lnTo>
                    <a:pt x="2532" y="1944"/>
                  </a:lnTo>
                  <a:lnTo>
                    <a:pt x="2538" y="1938"/>
                  </a:lnTo>
                  <a:lnTo>
                    <a:pt x="2550" y="1932"/>
                  </a:lnTo>
                  <a:lnTo>
                    <a:pt x="2556" y="1932"/>
                  </a:lnTo>
                  <a:lnTo>
                    <a:pt x="2562" y="1926"/>
                  </a:lnTo>
                  <a:lnTo>
                    <a:pt x="2568" y="1914"/>
                  </a:lnTo>
                  <a:lnTo>
                    <a:pt x="2568" y="1896"/>
                  </a:lnTo>
                  <a:lnTo>
                    <a:pt x="2586" y="1896"/>
                  </a:lnTo>
                  <a:lnTo>
                    <a:pt x="2586" y="1872"/>
                  </a:lnTo>
                  <a:lnTo>
                    <a:pt x="2604" y="1836"/>
                  </a:lnTo>
                  <a:lnTo>
                    <a:pt x="2604" y="1818"/>
                  </a:lnTo>
                  <a:lnTo>
                    <a:pt x="2610" y="1806"/>
                  </a:lnTo>
                  <a:lnTo>
                    <a:pt x="2610" y="1794"/>
                  </a:lnTo>
                  <a:lnTo>
                    <a:pt x="2604" y="1782"/>
                  </a:lnTo>
                  <a:lnTo>
                    <a:pt x="2604" y="1770"/>
                  </a:lnTo>
                  <a:lnTo>
                    <a:pt x="2598" y="1752"/>
                  </a:lnTo>
                  <a:lnTo>
                    <a:pt x="2592" y="1740"/>
                  </a:lnTo>
                  <a:lnTo>
                    <a:pt x="2586" y="1722"/>
                  </a:lnTo>
                  <a:lnTo>
                    <a:pt x="2586" y="1704"/>
                  </a:lnTo>
                  <a:lnTo>
                    <a:pt x="2592" y="1686"/>
                  </a:lnTo>
                  <a:lnTo>
                    <a:pt x="2598" y="1674"/>
                  </a:lnTo>
                  <a:lnTo>
                    <a:pt x="2598" y="1644"/>
                  </a:lnTo>
                  <a:lnTo>
                    <a:pt x="2592" y="1626"/>
                  </a:lnTo>
                  <a:lnTo>
                    <a:pt x="2586" y="1614"/>
                  </a:lnTo>
                  <a:lnTo>
                    <a:pt x="2580" y="1596"/>
                  </a:lnTo>
                  <a:lnTo>
                    <a:pt x="2574" y="1584"/>
                  </a:lnTo>
                  <a:lnTo>
                    <a:pt x="2574" y="1518"/>
                  </a:lnTo>
                  <a:lnTo>
                    <a:pt x="2580" y="1488"/>
                  </a:lnTo>
                  <a:lnTo>
                    <a:pt x="2586" y="1470"/>
                  </a:lnTo>
                  <a:lnTo>
                    <a:pt x="2598" y="1452"/>
                  </a:lnTo>
                  <a:lnTo>
                    <a:pt x="2604" y="1440"/>
                  </a:lnTo>
                  <a:lnTo>
                    <a:pt x="2610" y="1422"/>
                  </a:lnTo>
                  <a:lnTo>
                    <a:pt x="2616" y="1416"/>
                  </a:lnTo>
                  <a:lnTo>
                    <a:pt x="2616" y="1410"/>
                  </a:lnTo>
                  <a:lnTo>
                    <a:pt x="2628" y="1398"/>
                  </a:lnTo>
                  <a:lnTo>
                    <a:pt x="2652" y="1380"/>
                  </a:lnTo>
                  <a:lnTo>
                    <a:pt x="2658" y="1356"/>
                  </a:lnTo>
                  <a:lnTo>
                    <a:pt x="2670" y="1368"/>
                  </a:lnTo>
                  <a:lnTo>
                    <a:pt x="2676" y="1344"/>
                  </a:lnTo>
                  <a:lnTo>
                    <a:pt x="2730" y="1344"/>
                  </a:lnTo>
                  <a:lnTo>
                    <a:pt x="2730" y="1314"/>
                  </a:lnTo>
                  <a:lnTo>
                    <a:pt x="2748" y="1320"/>
                  </a:lnTo>
                  <a:lnTo>
                    <a:pt x="2754" y="1308"/>
                  </a:lnTo>
                  <a:lnTo>
                    <a:pt x="2772" y="1308"/>
                  </a:lnTo>
                  <a:lnTo>
                    <a:pt x="2796" y="1278"/>
                  </a:lnTo>
                  <a:lnTo>
                    <a:pt x="2796" y="1272"/>
                  </a:lnTo>
                  <a:lnTo>
                    <a:pt x="2802" y="1266"/>
                  </a:lnTo>
                  <a:lnTo>
                    <a:pt x="2814" y="1242"/>
                  </a:lnTo>
                  <a:lnTo>
                    <a:pt x="2832" y="1236"/>
                  </a:lnTo>
                  <a:lnTo>
                    <a:pt x="2862" y="1236"/>
                  </a:lnTo>
                  <a:lnTo>
                    <a:pt x="2874" y="1242"/>
                  </a:lnTo>
                  <a:lnTo>
                    <a:pt x="2886" y="1242"/>
                  </a:lnTo>
                  <a:lnTo>
                    <a:pt x="2892" y="1236"/>
                  </a:lnTo>
                  <a:lnTo>
                    <a:pt x="2904" y="1212"/>
                  </a:lnTo>
                  <a:lnTo>
                    <a:pt x="2910" y="1206"/>
                  </a:lnTo>
                  <a:lnTo>
                    <a:pt x="2916" y="1194"/>
                  </a:lnTo>
                  <a:lnTo>
                    <a:pt x="2928" y="1200"/>
                  </a:lnTo>
                  <a:lnTo>
                    <a:pt x="2934" y="1176"/>
                  </a:lnTo>
                  <a:lnTo>
                    <a:pt x="3018" y="1170"/>
                  </a:lnTo>
                  <a:lnTo>
                    <a:pt x="3024" y="1146"/>
                  </a:lnTo>
                  <a:lnTo>
                    <a:pt x="2982" y="1152"/>
                  </a:lnTo>
                  <a:lnTo>
                    <a:pt x="2988" y="1146"/>
                  </a:lnTo>
                  <a:lnTo>
                    <a:pt x="3000" y="1140"/>
                  </a:lnTo>
                  <a:lnTo>
                    <a:pt x="3006" y="1140"/>
                  </a:lnTo>
                  <a:lnTo>
                    <a:pt x="3006" y="1134"/>
                  </a:lnTo>
                  <a:lnTo>
                    <a:pt x="3000" y="1128"/>
                  </a:lnTo>
                  <a:lnTo>
                    <a:pt x="2994" y="1116"/>
                  </a:lnTo>
                  <a:lnTo>
                    <a:pt x="2988" y="1110"/>
                  </a:lnTo>
                  <a:lnTo>
                    <a:pt x="3024" y="1104"/>
                  </a:lnTo>
                  <a:lnTo>
                    <a:pt x="3048" y="1116"/>
                  </a:lnTo>
                  <a:lnTo>
                    <a:pt x="3078" y="1080"/>
                  </a:lnTo>
                  <a:lnTo>
                    <a:pt x="3024" y="1074"/>
                  </a:lnTo>
                  <a:lnTo>
                    <a:pt x="3024" y="1050"/>
                  </a:lnTo>
                  <a:lnTo>
                    <a:pt x="3036" y="1062"/>
                  </a:lnTo>
                  <a:lnTo>
                    <a:pt x="3078" y="1050"/>
                  </a:lnTo>
                  <a:lnTo>
                    <a:pt x="3084" y="990"/>
                  </a:lnTo>
                  <a:lnTo>
                    <a:pt x="3054" y="1002"/>
                  </a:lnTo>
                  <a:lnTo>
                    <a:pt x="3048" y="972"/>
                  </a:lnTo>
                  <a:lnTo>
                    <a:pt x="3024" y="960"/>
                  </a:lnTo>
                  <a:lnTo>
                    <a:pt x="3072" y="978"/>
                  </a:lnTo>
                  <a:lnTo>
                    <a:pt x="3078" y="972"/>
                  </a:lnTo>
                  <a:lnTo>
                    <a:pt x="3060" y="954"/>
                  </a:lnTo>
                  <a:lnTo>
                    <a:pt x="3090" y="954"/>
                  </a:lnTo>
                  <a:lnTo>
                    <a:pt x="3084" y="948"/>
                  </a:lnTo>
                  <a:lnTo>
                    <a:pt x="3078" y="936"/>
                  </a:lnTo>
                  <a:lnTo>
                    <a:pt x="3060" y="918"/>
                  </a:lnTo>
                  <a:lnTo>
                    <a:pt x="3054" y="906"/>
                  </a:lnTo>
                  <a:lnTo>
                    <a:pt x="3054" y="894"/>
                  </a:lnTo>
                  <a:lnTo>
                    <a:pt x="3060" y="888"/>
                  </a:lnTo>
                  <a:lnTo>
                    <a:pt x="3042" y="870"/>
                  </a:lnTo>
                  <a:lnTo>
                    <a:pt x="3042" y="864"/>
                  </a:lnTo>
                  <a:lnTo>
                    <a:pt x="3048" y="864"/>
                  </a:lnTo>
                  <a:lnTo>
                    <a:pt x="3066" y="846"/>
                  </a:lnTo>
                  <a:lnTo>
                    <a:pt x="3072" y="846"/>
                  </a:lnTo>
                  <a:lnTo>
                    <a:pt x="3066" y="870"/>
                  </a:lnTo>
                  <a:lnTo>
                    <a:pt x="3096" y="894"/>
                  </a:lnTo>
                  <a:lnTo>
                    <a:pt x="3096" y="888"/>
                  </a:lnTo>
                  <a:lnTo>
                    <a:pt x="3102" y="882"/>
                  </a:lnTo>
                  <a:lnTo>
                    <a:pt x="3102" y="864"/>
                  </a:lnTo>
                  <a:lnTo>
                    <a:pt x="3108" y="852"/>
                  </a:lnTo>
                  <a:lnTo>
                    <a:pt x="3108" y="834"/>
                  </a:lnTo>
                  <a:lnTo>
                    <a:pt x="3114" y="822"/>
                  </a:lnTo>
                  <a:lnTo>
                    <a:pt x="3144" y="792"/>
                  </a:lnTo>
                  <a:lnTo>
                    <a:pt x="3156" y="786"/>
                  </a:lnTo>
                  <a:lnTo>
                    <a:pt x="3162" y="786"/>
                  </a:lnTo>
                  <a:lnTo>
                    <a:pt x="3162" y="792"/>
                  </a:lnTo>
                  <a:lnTo>
                    <a:pt x="3150" y="816"/>
                  </a:lnTo>
                  <a:lnTo>
                    <a:pt x="3132" y="834"/>
                  </a:lnTo>
                  <a:lnTo>
                    <a:pt x="3126" y="846"/>
                  </a:lnTo>
                  <a:lnTo>
                    <a:pt x="3120" y="882"/>
                  </a:lnTo>
                  <a:lnTo>
                    <a:pt x="3138" y="882"/>
                  </a:lnTo>
                  <a:lnTo>
                    <a:pt x="3138" y="894"/>
                  </a:lnTo>
                  <a:lnTo>
                    <a:pt x="3132" y="906"/>
                  </a:lnTo>
                  <a:lnTo>
                    <a:pt x="3132" y="918"/>
                  </a:lnTo>
                  <a:lnTo>
                    <a:pt x="3114" y="936"/>
                  </a:lnTo>
                  <a:lnTo>
                    <a:pt x="3102" y="960"/>
                  </a:lnTo>
                  <a:lnTo>
                    <a:pt x="3102" y="978"/>
                  </a:lnTo>
                  <a:lnTo>
                    <a:pt x="3126" y="954"/>
                  </a:lnTo>
                  <a:lnTo>
                    <a:pt x="3132" y="942"/>
                  </a:lnTo>
                  <a:lnTo>
                    <a:pt x="3144" y="930"/>
                  </a:lnTo>
                  <a:lnTo>
                    <a:pt x="3168" y="918"/>
                  </a:lnTo>
                  <a:lnTo>
                    <a:pt x="3180" y="906"/>
                  </a:lnTo>
                  <a:lnTo>
                    <a:pt x="3192" y="882"/>
                  </a:lnTo>
                  <a:lnTo>
                    <a:pt x="3192" y="798"/>
                  </a:lnTo>
                  <a:lnTo>
                    <a:pt x="3198" y="780"/>
                  </a:lnTo>
                  <a:lnTo>
                    <a:pt x="3198" y="768"/>
                  </a:lnTo>
                  <a:lnTo>
                    <a:pt x="3204" y="756"/>
                  </a:lnTo>
                  <a:lnTo>
                    <a:pt x="3210" y="756"/>
                  </a:lnTo>
                  <a:lnTo>
                    <a:pt x="3210" y="768"/>
                  </a:lnTo>
                  <a:lnTo>
                    <a:pt x="3204" y="780"/>
                  </a:lnTo>
                  <a:lnTo>
                    <a:pt x="3204" y="798"/>
                  </a:lnTo>
                  <a:lnTo>
                    <a:pt x="3210" y="798"/>
                  </a:lnTo>
                  <a:lnTo>
                    <a:pt x="3216" y="804"/>
                  </a:lnTo>
                  <a:lnTo>
                    <a:pt x="3216" y="840"/>
                  </a:lnTo>
                  <a:lnTo>
                    <a:pt x="3234" y="822"/>
                  </a:lnTo>
                  <a:lnTo>
                    <a:pt x="3240" y="810"/>
                  </a:lnTo>
                  <a:lnTo>
                    <a:pt x="3288" y="762"/>
                  </a:lnTo>
                  <a:lnTo>
                    <a:pt x="3300" y="756"/>
                  </a:lnTo>
                  <a:lnTo>
                    <a:pt x="3324" y="732"/>
                  </a:lnTo>
                  <a:lnTo>
                    <a:pt x="3324" y="726"/>
                  </a:lnTo>
                  <a:lnTo>
                    <a:pt x="3318" y="720"/>
                  </a:lnTo>
                  <a:lnTo>
                    <a:pt x="3312" y="720"/>
                  </a:lnTo>
                  <a:lnTo>
                    <a:pt x="3306" y="714"/>
                  </a:lnTo>
                  <a:lnTo>
                    <a:pt x="3306" y="702"/>
                  </a:lnTo>
                  <a:lnTo>
                    <a:pt x="3312" y="696"/>
                  </a:lnTo>
                  <a:lnTo>
                    <a:pt x="3324" y="696"/>
                  </a:lnTo>
                  <a:lnTo>
                    <a:pt x="3330" y="702"/>
                  </a:lnTo>
                  <a:lnTo>
                    <a:pt x="3360" y="702"/>
                  </a:lnTo>
                  <a:lnTo>
                    <a:pt x="3390" y="696"/>
                  </a:lnTo>
                  <a:lnTo>
                    <a:pt x="3450" y="672"/>
                  </a:lnTo>
                  <a:lnTo>
                    <a:pt x="3462" y="666"/>
                  </a:lnTo>
                  <a:lnTo>
                    <a:pt x="3444" y="660"/>
                  </a:lnTo>
                  <a:lnTo>
                    <a:pt x="3438" y="660"/>
                  </a:lnTo>
                  <a:lnTo>
                    <a:pt x="3432" y="666"/>
                  </a:lnTo>
                  <a:lnTo>
                    <a:pt x="3414" y="672"/>
                  </a:lnTo>
                  <a:lnTo>
                    <a:pt x="3402" y="672"/>
                  </a:lnTo>
                  <a:lnTo>
                    <a:pt x="3390" y="678"/>
                  </a:lnTo>
                  <a:lnTo>
                    <a:pt x="3372" y="678"/>
                  </a:lnTo>
                  <a:lnTo>
                    <a:pt x="3360" y="684"/>
                  </a:lnTo>
                  <a:lnTo>
                    <a:pt x="3348" y="684"/>
                  </a:lnTo>
                  <a:lnTo>
                    <a:pt x="3342" y="678"/>
                  </a:lnTo>
                  <a:lnTo>
                    <a:pt x="3342" y="672"/>
                  </a:lnTo>
                  <a:lnTo>
                    <a:pt x="3348" y="666"/>
                  </a:lnTo>
                  <a:lnTo>
                    <a:pt x="3354" y="654"/>
                  </a:lnTo>
                  <a:lnTo>
                    <a:pt x="3366" y="654"/>
                  </a:lnTo>
                  <a:lnTo>
                    <a:pt x="3378" y="648"/>
                  </a:lnTo>
                  <a:lnTo>
                    <a:pt x="3402" y="648"/>
                  </a:lnTo>
                  <a:lnTo>
                    <a:pt x="3492" y="642"/>
                  </a:lnTo>
                  <a:lnTo>
                    <a:pt x="3534" y="606"/>
                  </a:lnTo>
                  <a:lnTo>
                    <a:pt x="3546" y="618"/>
                  </a:lnTo>
                  <a:lnTo>
                    <a:pt x="3570" y="606"/>
                  </a:lnTo>
                  <a:lnTo>
                    <a:pt x="3570" y="642"/>
                  </a:lnTo>
                  <a:lnTo>
                    <a:pt x="3600" y="618"/>
                  </a:lnTo>
                  <a:lnTo>
                    <a:pt x="3624" y="612"/>
                  </a:lnTo>
                  <a:lnTo>
                    <a:pt x="3630" y="582"/>
                  </a:lnTo>
                  <a:lnTo>
                    <a:pt x="3618" y="570"/>
                  </a:lnTo>
                  <a:lnTo>
                    <a:pt x="3612" y="600"/>
                  </a:lnTo>
                  <a:lnTo>
                    <a:pt x="3588" y="600"/>
                  </a:lnTo>
                  <a:lnTo>
                    <a:pt x="3588" y="576"/>
                  </a:lnTo>
                  <a:lnTo>
                    <a:pt x="3570" y="552"/>
                  </a:lnTo>
                  <a:lnTo>
                    <a:pt x="3594" y="540"/>
                  </a:lnTo>
                  <a:lnTo>
                    <a:pt x="3600" y="504"/>
                  </a:lnTo>
                  <a:lnTo>
                    <a:pt x="3612" y="498"/>
                  </a:lnTo>
                  <a:lnTo>
                    <a:pt x="3618" y="486"/>
                  </a:lnTo>
                  <a:lnTo>
                    <a:pt x="3630" y="480"/>
                  </a:lnTo>
                  <a:lnTo>
                    <a:pt x="3636" y="474"/>
                  </a:lnTo>
                  <a:lnTo>
                    <a:pt x="3648" y="468"/>
                  </a:lnTo>
                  <a:lnTo>
                    <a:pt x="3654" y="456"/>
                  </a:lnTo>
                  <a:lnTo>
                    <a:pt x="3654" y="450"/>
                  </a:lnTo>
                  <a:lnTo>
                    <a:pt x="3660" y="444"/>
                  </a:lnTo>
                  <a:lnTo>
                    <a:pt x="3660" y="438"/>
                  </a:lnTo>
                  <a:lnTo>
                    <a:pt x="3690" y="444"/>
                  </a:lnTo>
                  <a:lnTo>
                    <a:pt x="3702" y="426"/>
                  </a:lnTo>
                  <a:lnTo>
                    <a:pt x="3708" y="432"/>
                  </a:lnTo>
                  <a:lnTo>
                    <a:pt x="3720" y="432"/>
                  </a:lnTo>
                  <a:lnTo>
                    <a:pt x="3726" y="426"/>
                  </a:lnTo>
                  <a:lnTo>
                    <a:pt x="3738" y="420"/>
                  </a:lnTo>
                  <a:lnTo>
                    <a:pt x="3744" y="408"/>
                  </a:lnTo>
                  <a:lnTo>
                    <a:pt x="3756" y="402"/>
                  </a:lnTo>
                  <a:lnTo>
                    <a:pt x="3774" y="384"/>
                  </a:lnTo>
                  <a:lnTo>
                    <a:pt x="3774" y="414"/>
                  </a:lnTo>
                  <a:lnTo>
                    <a:pt x="3786" y="408"/>
                  </a:lnTo>
                  <a:lnTo>
                    <a:pt x="3792" y="402"/>
                  </a:lnTo>
                  <a:lnTo>
                    <a:pt x="3828" y="384"/>
                  </a:lnTo>
                  <a:lnTo>
                    <a:pt x="3834" y="378"/>
                  </a:lnTo>
                  <a:lnTo>
                    <a:pt x="3846" y="378"/>
                  </a:lnTo>
                  <a:lnTo>
                    <a:pt x="3858" y="372"/>
                  </a:lnTo>
                  <a:lnTo>
                    <a:pt x="3876" y="372"/>
                  </a:lnTo>
                  <a:lnTo>
                    <a:pt x="3888" y="366"/>
                  </a:lnTo>
                  <a:lnTo>
                    <a:pt x="3900" y="366"/>
                  </a:lnTo>
                  <a:lnTo>
                    <a:pt x="3900" y="330"/>
                  </a:lnTo>
                  <a:lnTo>
                    <a:pt x="3876" y="330"/>
                  </a:lnTo>
                  <a:lnTo>
                    <a:pt x="3876" y="324"/>
                  </a:lnTo>
                  <a:lnTo>
                    <a:pt x="3882" y="312"/>
                  </a:lnTo>
                  <a:lnTo>
                    <a:pt x="3894" y="300"/>
                  </a:lnTo>
                  <a:lnTo>
                    <a:pt x="3888" y="294"/>
                  </a:lnTo>
                  <a:lnTo>
                    <a:pt x="3882" y="294"/>
                  </a:lnTo>
                  <a:lnTo>
                    <a:pt x="3876" y="288"/>
                  </a:lnTo>
                  <a:lnTo>
                    <a:pt x="3876" y="276"/>
                  </a:lnTo>
                  <a:lnTo>
                    <a:pt x="3888" y="252"/>
                  </a:lnTo>
                  <a:lnTo>
                    <a:pt x="3900" y="222"/>
                  </a:lnTo>
                  <a:lnTo>
                    <a:pt x="3912" y="198"/>
                  </a:lnTo>
                  <a:lnTo>
                    <a:pt x="3918" y="174"/>
                  </a:lnTo>
                  <a:lnTo>
                    <a:pt x="3918" y="168"/>
                  </a:lnTo>
                  <a:lnTo>
                    <a:pt x="3912" y="162"/>
                  </a:lnTo>
                  <a:lnTo>
                    <a:pt x="3876" y="162"/>
                  </a:lnTo>
                  <a:lnTo>
                    <a:pt x="3864" y="168"/>
                  </a:lnTo>
                  <a:lnTo>
                    <a:pt x="3858" y="168"/>
                  </a:lnTo>
                  <a:close/>
                  <a:moveTo>
                    <a:pt x="2718" y="366"/>
                  </a:moveTo>
                  <a:lnTo>
                    <a:pt x="2712" y="366"/>
                  </a:lnTo>
                  <a:lnTo>
                    <a:pt x="2712" y="354"/>
                  </a:lnTo>
                  <a:lnTo>
                    <a:pt x="2718" y="348"/>
                  </a:lnTo>
                  <a:lnTo>
                    <a:pt x="2718" y="336"/>
                  </a:lnTo>
                  <a:lnTo>
                    <a:pt x="2712" y="336"/>
                  </a:lnTo>
                  <a:lnTo>
                    <a:pt x="2700" y="342"/>
                  </a:lnTo>
                  <a:lnTo>
                    <a:pt x="2694" y="348"/>
                  </a:lnTo>
                  <a:lnTo>
                    <a:pt x="2682" y="354"/>
                  </a:lnTo>
                  <a:lnTo>
                    <a:pt x="2676" y="372"/>
                  </a:lnTo>
                  <a:lnTo>
                    <a:pt x="2664" y="366"/>
                  </a:lnTo>
                  <a:lnTo>
                    <a:pt x="2664" y="378"/>
                  </a:lnTo>
                  <a:lnTo>
                    <a:pt x="2652" y="402"/>
                  </a:lnTo>
                  <a:lnTo>
                    <a:pt x="2628" y="414"/>
                  </a:lnTo>
                  <a:lnTo>
                    <a:pt x="2628" y="426"/>
                  </a:lnTo>
                  <a:lnTo>
                    <a:pt x="2634" y="432"/>
                  </a:lnTo>
                  <a:lnTo>
                    <a:pt x="2628" y="432"/>
                  </a:lnTo>
                  <a:lnTo>
                    <a:pt x="2598" y="462"/>
                  </a:lnTo>
                  <a:lnTo>
                    <a:pt x="2598" y="468"/>
                  </a:lnTo>
                  <a:lnTo>
                    <a:pt x="2604" y="474"/>
                  </a:lnTo>
                  <a:lnTo>
                    <a:pt x="2610" y="474"/>
                  </a:lnTo>
                  <a:lnTo>
                    <a:pt x="2616" y="480"/>
                  </a:lnTo>
                  <a:lnTo>
                    <a:pt x="2616" y="492"/>
                  </a:lnTo>
                  <a:lnTo>
                    <a:pt x="2610" y="498"/>
                  </a:lnTo>
                  <a:lnTo>
                    <a:pt x="2604" y="498"/>
                  </a:lnTo>
                  <a:lnTo>
                    <a:pt x="2604" y="510"/>
                  </a:lnTo>
                  <a:lnTo>
                    <a:pt x="2592" y="534"/>
                  </a:lnTo>
                  <a:lnTo>
                    <a:pt x="2580" y="552"/>
                  </a:lnTo>
                  <a:lnTo>
                    <a:pt x="2550" y="582"/>
                  </a:lnTo>
                  <a:lnTo>
                    <a:pt x="2478" y="618"/>
                  </a:lnTo>
                  <a:lnTo>
                    <a:pt x="2484" y="588"/>
                  </a:lnTo>
                  <a:lnTo>
                    <a:pt x="2478" y="582"/>
                  </a:lnTo>
                  <a:lnTo>
                    <a:pt x="2478" y="576"/>
                  </a:lnTo>
                  <a:lnTo>
                    <a:pt x="2472" y="570"/>
                  </a:lnTo>
                  <a:lnTo>
                    <a:pt x="2472" y="564"/>
                  </a:lnTo>
                  <a:lnTo>
                    <a:pt x="2478" y="552"/>
                  </a:lnTo>
                  <a:lnTo>
                    <a:pt x="2496" y="534"/>
                  </a:lnTo>
                  <a:lnTo>
                    <a:pt x="2502" y="522"/>
                  </a:lnTo>
                  <a:lnTo>
                    <a:pt x="2502" y="516"/>
                  </a:lnTo>
                  <a:lnTo>
                    <a:pt x="2496" y="510"/>
                  </a:lnTo>
                  <a:lnTo>
                    <a:pt x="2496" y="492"/>
                  </a:lnTo>
                  <a:lnTo>
                    <a:pt x="2502" y="480"/>
                  </a:lnTo>
                  <a:lnTo>
                    <a:pt x="2508" y="474"/>
                  </a:lnTo>
                  <a:lnTo>
                    <a:pt x="2514" y="462"/>
                  </a:lnTo>
                  <a:lnTo>
                    <a:pt x="2526" y="456"/>
                  </a:lnTo>
                  <a:lnTo>
                    <a:pt x="2532" y="450"/>
                  </a:lnTo>
                  <a:lnTo>
                    <a:pt x="2532" y="432"/>
                  </a:lnTo>
                  <a:lnTo>
                    <a:pt x="2538" y="432"/>
                  </a:lnTo>
                  <a:lnTo>
                    <a:pt x="2622" y="348"/>
                  </a:lnTo>
                  <a:lnTo>
                    <a:pt x="2592" y="354"/>
                  </a:lnTo>
                  <a:lnTo>
                    <a:pt x="2580" y="360"/>
                  </a:lnTo>
                  <a:lnTo>
                    <a:pt x="2574" y="366"/>
                  </a:lnTo>
                  <a:lnTo>
                    <a:pt x="2562" y="372"/>
                  </a:lnTo>
                  <a:lnTo>
                    <a:pt x="2556" y="378"/>
                  </a:lnTo>
                  <a:lnTo>
                    <a:pt x="2550" y="378"/>
                  </a:lnTo>
                  <a:lnTo>
                    <a:pt x="2550" y="372"/>
                  </a:lnTo>
                  <a:lnTo>
                    <a:pt x="2556" y="366"/>
                  </a:lnTo>
                  <a:lnTo>
                    <a:pt x="2568" y="360"/>
                  </a:lnTo>
                  <a:lnTo>
                    <a:pt x="2592" y="336"/>
                  </a:lnTo>
                  <a:lnTo>
                    <a:pt x="2604" y="330"/>
                  </a:lnTo>
                  <a:lnTo>
                    <a:pt x="2658" y="276"/>
                  </a:lnTo>
                  <a:lnTo>
                    <a:pt x="2670" y="288"/>
                  </a:lnTo>
                  <a:lnTo>
                    <a:pt x="2682" y="276"/>
                  </a:lnTo>
                  <a:lnTo>
                    <a:pt x="2682" y="288"/>
                  </a:lnTo>
                  <a:lnTo>
                    <a:pt x="2694" y="288"/>
                  </a:lnTo>
                  <a:lnTo>
                    <a:pt x="2700" y="282"/>
                  </a:lnTo>
                  <a:lnTo>
                    <a:pt x="2700" y="270"/>
                  </a:lnTo>
                  <a:lnTo>
                    <a:pt x="2724" y="276"/>
                  </a:lnTo>
                  <a:lnTo>
                    <a:pt x="2736" y="270"/>
                  </a:lnTo>
                  <a:lnTo>
                    <a:pt x="2742" y="270"/>
                  </a:lnTo>
                  <a:lnTo>
                    <a:pt x="2754" y="264"/>
                  </a:lnTo>
                  <a:lnTo>
                    <a:pt x="2772" y="264"/>
                  </a:lnTo>
                  <a:lnTo>
                    <a:pt x="2784" y="270"/>
                  </a:lnTo>
                  <a:lnTo>
                    <a:pt x="2790" y="276"/>
                  </a:lnTo>
                  <a:lnTo>
                    <a:pt x="2796" y="288"/>
                  </a:lnTo>
                  <a:lnTo>
                    <a:pt x="2772" y="294"/>
                  </a:lnTo>
                  <a:lnTo>
                    <a:pt x="2772" y="318"/>
                  </a:lnTo>
                  <a:lnTo>
                    <a:pt x="2742" y="318"/>
                  </a:lnTo>
                  <a:lnTo>
                    <a:pt x="2736" y="324"/>
                  </a:lnTo>
                  <a:lnTo>
                    <a:pt x="2736" y="360"/>
                  </a:lnTo>
                  <a:lnTo>
                    <a:pt x="2730" y="366"/>
                  </a:lnTo>
                  <a:lnTo>
                    <a:pt x="2718" y="36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626">
                <a:spcBef>
                  <a:spcPct val="0"/>
                </a:spcBef>
              </a:pPr>
              <a:endParaRPr lang="es-CO" noProof="1">
                <a:solidFill>
                  <a:srgbClr val="FFFFFF">
                    <a:lumMod val="95000"/>
                  </a:srgbClr>
                </a:solidFill>
                <a:latin typeface="Calibri" pitchFamily="34" charset="0"/>
              </a:endParaRPr>
            </a:p>
          </p:txBody>
        </p:sp>
        <p:sp>
          <p:nvSpPr>
            <p:cNvPr id="41" name="Puerto Rico"/>
            <p:cNvSpPr>
              <a:spLocks/>
            </p:cNvSpPr>
            <p:nvPr/>
          </p:nvSpPr>
          <p:spPr bwMode="auto">
            <a:xfrm>
              <a:off x="2550794" y="3473386"/>
              <a:ext cx="62568" cy="30178"/>
            </a:xfrm>
            <a:custGeom>
              <a:avLst/>
              <a:gdLst>
                <a:gd name="T0" fmla="*/ 2147483647 w 138"/>
                <a:gd name="T1" fmla="*/ 2147483647 h 60"/>
                <a:gd name="T2" fmla="*/ 2147483647 w 138"/>
                <a:gd name="T3" fmla="*/ 2147483647 h 60"/>
                <a:gd name="T4" fmla="*/ 2147483647 w 138"/>
                <a:gd name="T5" fmla="*/ 0 h 60"/>
                <a:gd name="T6" fmla="*/ 2147483647 w 138"/>
                <a:gd name="T7" fmla="*/ 0 h 60"/>
                <a:gd name="T8" fmla="*/ 2147483647 w 138"/>
                <a:gd name="T9" fmla="*/ 2147483647 h 60"/>
                <a:gd name="T10" fmla="*/ 0 w 138"/>
                <a:gd name="T11" fmla="*/ 2147483647 h 60"/>
                <a:gd name="T12" fmla="*/ 0 w 138"/>
                <a:gd name="T13" fmla="*/ 2147483647 h 60"/>
                <a:gd name="T14" fmla="*/ 2147483647 w 138"/>
                <a:gd name="T15" fmla="*/ 2147483647 h 60"/>
                <a:gd name="T16" fmla="*/ 2147483647 w 138"/>
                <a:gd name="T17" fmla="*/ 2147483647 h 60"/>
                <a:gd name="T18" fmla="*/ 2147483647 w 138"/>
                <a:gd name="T19" fmla="*/ 2147483647 h 60"/>
                <a:gd name="T20" fmla="*/ 2147483647 w 138"/>
                <a:gd name="T21" fmla="*/ 2147483647 h 60"/>
                <a:gd name="T22" fmla="*/ 2147483647 w 138"/>
                <a:gd name="T23" fmla="*/ 2147483647 h 60"/>
                <a:gd name="T24" fmla="*/ 2147483647 w 138"/>
                <a:gd name="T25" fmla="*/ 2147483647 h 60"/>
                <a:gd name="T26" fmla="*/ 2147483647 w 138"/>
                <a:gd name="T27" fmla="*/ 2147483647 h 60"/>
                <a:gd name="T28" fmla="*/ 2147483647 w 138"/>
                <a:gd name="T29" fmla="*/ 2147483647 h 60"/>
                <a:gd name="T30" fmla="*/ 2147483647 w 138"/>
                <a:gd name="T31" fmla="*/ 2147483647 h 60"/>
                <a:gd name="T32" fmla="*/ 2147483647 w 138"/>
                <a:gd name="T33" fmla="*/ 2147483647 h 60"/>
                <a:gd name="T34" fmla="*/ 2147483647 w 138"/>
                <a:gd name="T35" fmla="*/ 2147483647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60"/>
                <a:gd name="T56" fmla="*/ 138 w 138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60">
                  <a:moveTo>
                    <a:pt x="84" y="12"/>
                  </a:moveTo>
                  <a:lnTo>
                    <a:pt x="72" y="12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36" y="60"/>
                  </a:lnTo>
                  <a:lnTo>
                    <a:pt x="48" y="48"/>
                  </a:lnTo>
                  <a:lnTo>
                    <a:pt x="102" y="48"/>
                  </a:lnTo>
                  <a:lnTo>
                    <a:pt x="120" y="36"/>
                  </a:lnTo>
                  <a:lnTo>
                    <a:pt x="132" y="30"/>
                  </a:lnTo>
                  <a:lnTo>
                    <a:pt x="138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14" y="6"/>
                  </a:lnTo>
                  <a:lnTo>
                    <a:pt x="102" y="12"/>
                  </a:lnTo>
                  <a:lnTo>
                    <a:pt x="84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626">
                <a:spcBef>
                  <a:spcPct val="0"/>
                </a:spcBef>
              </a:pPr>
              <a:endParaRPr lang="es-CO" noProof="1">
                <a:solidFill>
                  <a:srgbClr val="FFFFFF">
                    <a:lumMod val="95000"/>
                  </a:srgbClr>
                </a:solidFill>
                <a:latin typeface="Calibri" pitchFamily="34" charset="0"/>
              </a:endParaRPr>
            </a:p>
          </p:txBody>
        </p:sp>
        <p:sp>
          <p:nvSpPr>
            <p:cNvPr id="42" name="Panama"/>
            <p:cNvSpPr>
              <a:spLocks/>
            </p:cNvSpPr>
            <p:nvPr/>
          </p:nvSpPr>
          <p:spPr bwMode="auto">
            <a:xfrm>
              <a:off x="2007350" y="3837527"/>
              <a:ext cx="185915" cy="100592"/>
            </a:xfrm>
            <a:custGeom>
              <a:avLst/>
              <a:gdLst>
                <a:gd name="T0" fmla="*/ 2147483647 w 408"/>
                <a:gd name="T1" fmla="*/ 2147483647 h 198"/>
                <a:gd name="T2" fmla="*/ 2147483647 w 408"/>
                <a:gd name="T3" fmla="*/ 2147483647 h 198"/>
                <a:gd name="T4" fmla="*/ 2147483647 w 408"/>
                <a:gd name="T5" fmla="*/ 2147483647 h 198"/>
                <a:gd name="T6" fmla="*/ 2147483647 w 408"/>
                <a:gd name="T7" fmla="*/ 2147483647 h 198"/>
                <a:gd name="T8" fmla="*/ 2147483647 w 408"/>
                <a:gd name="T9" fmla="*/ 2147483647 h 198"/>
                <a:gd name="T10" fmla="*/ 2147483647 w 408"/>
                <a:gd name="T11" fmla="*/ 2147483647 h 198"/>
                <a:gd name="T12" fmla="*/ 2147483647 w 408"/>
                <a:gd name="T13" fmla="*/ 2147483647 h 198"/>
                <a:gd name="T14" fmla="*/ 2147483647 w 408"/>
                <a:gd name="T15" fmla="*/ 2147483647 h 198"/>
                <a:gd name="T16" fmla="*/ 2147483647 w 408"/>
                <a:gd name="T17" fmla="*/ 2147483647 h 198"/>
                <a:gd name="T18" fmla="*/ 2147483647 w 408"/>
                <a:gd name="T19" fmla="*/ 2147483647 h 198"/>
                <a:gd name="T20" fmla="*/ 2147483647 w 408"/>
                <a:gd name="T21" fmla="*/ 2147483647 h 198"/>
                <a:gd name="T22" fmla="*/ 2147483647 w 408"/>
                <a:gd name="T23" fmla="*/ 2147483647 h 198"/>
                <a:gd name="T24" fmla="*/ 2147483647 w 408"/>
                <a:gd name="T25" fmla="*/ 2147483647 h 198"/>
                <a:gd name="T26" fmla="*/ 2147483647 w 408"/>
                <a:gd name="T27" fmla="*/ 2147483647 h 198"/>
                <a:gd name="T28" fmla="*/ 2147483647 w 408"/>
                <a:gd name="T29" fmla="*/ 2147483647 h 198"/>
                <a:gd name="T30" fmla="*/ 2147483647 w 408"/>
                <a:gd name="T31" fmla="*/ 2147483647 h 198"/>
                <a:gd name="T32" fmla="*/ 2147483647 w 408"/>
                <a:gd name="T33" fmla="*/ 0 h 198"/>
                <a:gd name="T34" fmla="*/ 2147483647 w 408"/>
                <a:gd name="T35" fmla="*/ 2147483647 h 198"/>
                <a:gd name="T36" fmla="*/ 2147483647 w 408"/>
                <a:gd name="T37" fmla="*/ 2147483647 h 198"/>
                <a:gd name="T38" fmla="*/ 2147483647 w 408"/>
                <a:gd name="T39" fmla="*/ 2147483647 h 198"/>
                <a:gd name="T40" fmla="*/ 2147483647 w 408"/>
                <a:gd name="T41" fmla="*/ 2147483647 h 198"/>
                <a:gd name="T42" fmla="*/ 2147483647 w 408"/>
                <a:gd name="T43" fmla="*/ 2147483647 h 198"/>
                <a:gd name="T44" fmla="*/ 2147483647 w 408"/>
                <a:gd name="T45" fmla="*/ 2147483647 h 198"/>
                <a:gd name="T46" fmla="*/ 2147483647 w 408"/>
                <a:gd name="T47" fmla="*/ 2147483647 h 198"/>
                <a:gd name="T48" fmla="*/ 2147483647 w 408"/>
                <a:gd name="T49" fmla="*/ 2147483647 h 198"/>
                <a:gd name="T50" fmla="*/ 2147483647 w 408"/>
                <a:gd name="T51" fmla="*/ 2147483647 h 198"/>
                <a:gd name="T52" fmla="*/ 2147483647 w 408"/>
                <a:gd name="T53" fmla="*/ 2147483647 h 198"/>
                <a:gd name="T54" fmla="*/ 2147483647 w 408"/>
                <a:gd name="T55" fmla="*/ 2147483647 h 198"/>
                <a:gd name="T56" fmla="*/ 0 w 408"/>
                <a:gd name="T57" fmla="*/ 2147483647 h 198"/>
                <a:gd name="T58" fmla="*/ 2147483647 w 408"/>
                <a:gd name="T59" fmla="*/ 2147483647 h 198"/>
                <a:gd name="T60" fmla="*/ 2147483647 w 408"/>
                <a:gd name="T61" fmla="*/ 2147483647 h 198"/>
                <a:gd name="T62" fmla="*/ 2147483647 w 408"/>
                <a:gd name="T63" fmla="*/ 2147483647 h 198"/>
                <a:gd name="T64" fmla="*/ 0 w 408"/>
                <a:gd name="T65" fmla="*/ 2147483647 h 198"/>
                <a:gd name="T66" fmla="*/ 2147483647 w 408"/>
                <a:gd name="T67" fmla="*/ 2147483647 h 198"/>
                <a:gd name="T68" fmla="*/ 2147483647 w 408"/>
                <a:gd name="T69" fmla="*/ 2147483647 h 198"/>
                <a:gd name="T70" fmla="*/ 2147483647 w 408"/>
                <a:gd name="T71" fmla="*/ 2147483647 h 198"/>
                <a:gd name="T72" fmla="*/ 2147483647 w 408"/>
                <a:gd name="T73" fmla="*/ 2147483647 h 198"/>
                <a:gd name="T74" fmla="*/ 2147483647 w 408"/>
                <a:gd name="T75" fmla="*/ 2147483647 h 198"/>
                <a:gd name="T76" fmla="*/ 2147483647 w 408"/>
                <a:gd name="T77" fmla="*/ 2147483647 h 198"/>
                <a:gd name="T78" fmla="*/ 2147483647 w 408"/>
                <a:gd name="T79" fmla="*/ 2147483647 h 198"/>
                <a:gd name="T80" fmla="*/ 2147483647 w 408"/>
                <a:gd name="T81" fmla="*/ 2147483647 h 198"/>
                <a:gd name="T82" fmla="*/ 2147483647 w 408"/>
                <a:gd name="T83" fmla="*/ 2147483647 h 198"/>
                <a:gd name="T84" fmla="*/ 2147483647 w 408"/>
                <a:gd name="T85" fmla="*/ 2147483647 h 198"/>
                <a:gd name="T86" fmla="*/ 2147483647 w 408"/>
                <a:gd name="T87" fmla="*/ 2147483647 h 198"/>
                <a:gd name="T88" fmla="*/ 2147483647 w 408"/>
                <a:gd name="T89" fmla="*/ 2147483647 h 198"/>
                <a:gd name="T90" fmla="*/ 2147483647 w 408"/>
                <a:gd name="T91" fmla="*/ 2147483647 h 198"/>
                <a:gd name="T92" fmla="*/ 2147483647 w 408"/>
                <a:gd name="T93" fmla="*/ 2147483647 h 198"/>
                <a:gd name="T94" fmla="*/ 2147483647 w 408"/>
                <a:gd name="T95" fmla="*/ 2147483647 h 198"/>
                <a:gd name="T96" fmla="*/ 2147483647 w 408"/>
                <a:gd name="T97" fmla="*/ 2147483647 h 198"/>
                <a:gd name="T98" fmla="*/ 2147483647 w 408"/>
                <a:gd name="T99" fmla="*/ 2147483647 h 198"/>
                <a:gd name="T100" fmla="*/ 2147483647 w 408"/>
                <a:gd name="T101" fmla="*/ 2147483647 h 1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8"/>
                <a:gd name="T154" fmla="*/ 0 h 198"/>
                <a:gd name="T155" fmla="*/ 408 w 408"/>
                <a:gd name="T156" fmla="*/ 198 h 1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8" h="198">
                  <a:moveTo>
                    <a:pt x="306" y="66"/>
                  </a:moveTo>
                  <a:lnTo>
                    <a:pt x="318" y="78"/>
                  </a:lnTo>
                  <a:lnTo>
                    <a:pt x="324" y="90"/>
                  </a:lnTo>
                  <a:lnTo>
                    <a:pt x="330" y="96"/>
                  </a:lnTo>
                  <a:lnTo>
                    <a:pt x="342" y="90"/>
                  </a:lnTo>
                  <a:lnTo>
                    <a:pt x="372" y="120"/>
                  </a:lnTo>
                  <a:lnTo>
                    <a:pt x="342" y="102"/>
                  </a:lnTo>
                  <a:lnTo>
                    <a:pt x="342" y="120"/>
                  </a:lnTo>
                  <a:lnTo>
                    <a:pt x="336" y="132"/>
                  </a:lnTo>
                  <a:lnTo>
                    <a:pt x="336" y="162"/>
                  </a:lnTo>
                  <a:lnTo>
                    <a:pt x="342" y="168"/>
                  </a:lnTo>
                  <a:lnTo>
                    <a:pt x="348" y="180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56"/>
                  </a:lnTo>
                  <a:lnTo>
                    <a:pt x="378" y="162"/>
                  </a:lnTo>
                  <a:lnTo>
                    <a:pt x="390" y="168"/>
                  </a:lnTo>
                  <a:lnTo>
                    <a:pt x="396" y="162"/>
                  </a:lnTo>
                  <a:lnTo>
                    <a:pt x="408" y="138"/>
                  </a:lnTo>
                  <a:lnTo>
                    <a:pt x="408" y="126"/>
                  </a:lnTo>
                  <a:lnTo>
                    <a:pt x="396" y="120"/>
                  </a:lnTo>
                  <a:lnTo>
                    <a:pt x="390" y="108"/>
                  </a:lnTo>
                  <a:lnTo>
                    <a:pt x="390" y="90"/>
                  </a:lnTo>
                  <a:lnTo>
                    <a:pt x="396" y="84"/>
                  </a:lnTo>
                  <a:lnTo>
                    <a:pt x="372" y="66"/>
                  </a:lnTo>
                  <a:lnTo>
                    <a:pt x="372" y="60"/>
                  </a:lnTo>
                  <a:lnTo>
                    <a:pt x="366" y="54"/>
                  </a:lnTo>
                  <a:lnTo>
                    <a:pt x="366" y="42"/>
                  </a:lnTo>
                  <a:lnTo>
                    <a:pt x="360" y="30"/>
                  </a:lnTo>
                  <a:lnTo>
                    <a:pt x="348" y="24"/>
                  </a:lnTo>
                  <a:lnTo>
                    <a:pt x="330" y="18"/>
                  </a:lnTo>
                  <a:lnTo>
                    <a:pt x="288" y="18"/>
                  </a:lnTo>
                  <a:lnTo>
                    <a:pt x="282" y="0"/>
                  </a:lnTo>
                  <a:lnTo>
                    <a:pt x="246" y="0"/>
                  </a:lnTo>
                  <a:lnTo>
                    <a:pt x="234" y="6"/>
                  </a:lnTo>
                  <a:lnTo>
                    <a:pt x="228" y="12"/>
                  </a:lnTo>
                  <a:lnTo>
                    <a:pt x="222" y="24"/>
                  </a:lnTo>
                  <a:lnTo>
                    <a:pt x="210" y="36"/>
                  </a:lnTo>
                  <a:lnTo>
                    <a:pt x="204" y="36"/>
                  </a:lnTo>
                  <a:lnTo>
                    <a:pt x="198" y="30"/>
                  </a:lnTo>
                  <a:lnTo>
                    <a:pt x="192" y="30"/>
                  </a:lnTo>
                  <a:lnTo>
                    <a:pt x="168" y="42"/>
                  </a:lnTo>
                  <a:lnTo>
                    <a:pt x="144" y="66"/>
                  </a:lnTo>
                  <a:lnTo>
                    <a:pt x="132" y="72"/>
                  </a:lnTo>
                  <a:lnTo>
                    <a:pt x="120" y="72"/>
                  </a:lnTo>
                  <a:lnTo>
                    <a:pt x="114" y="66"/>
                  </a:lnTo>
                  <a:lnTo>
                    <a:pt x="102" y="60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0" y="54"/>
                  </a:lnTo>
                  <a:lnTo>
                    <a:pt x="48" y="42"/>
                  </a:lnTo>
                  <a:lnTo>
                    <a:pt x="48" y="18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96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8" y="102"/>
                  </a:lnTo>
                  <a:lnTo>
                    <a:pt x="60" y="120"/>
                  </a:lnTo>
                  <a:lnTo>
                    <a:pt x="90" y="114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0" y="132"/>
                  </a:lnTo>
                  <a:lnTo>
                    <a:pt x="138" y="126"/>
                  </a:lnTo>
                  <a:lnTo>
                    <a:pt x="138" y="150"/>
                  </a:lnTo>
                  <a:lnTo>
                    <a:pt x="144" y="168"/>
                  </a:lnTo>
                  <a:lnTo>
                    <a:pt x="144" y="180"/>
                  </a:lnTo>
                  <a:lnTo>
                    <a:pt x="150" y="192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80" y="192"/>
                  </a:lnTo>
                  <a:lnTo>
                    <a:pt x="198" y="174"/>
                  </a:lnTo>
                  <a:lnTo>
                    <a:pt x="204" y="174"/>
                  </a:lnTo>
                  <a:lnTo>
                    <a:pt x="198" y="168"/>
                  </a:lnTo>
                  <a:lnTo>
                    <a:pt x="186" y="162"/>
                  </a:lnTo>
                  <a:lnTo>
                    <a:pt x="180" y="150"/>
                  </a:lnTo>
                  <a:lnTo>
                    <a:pt x="174" y="144"/>
                  </a:lnTo>
                  <a:lnTo>
                    <a:pt x="168" y="132"/>
                  </a:lnTo>
                  <a:lnTo>
                    <a:pt x="162" y="126"/>
                  </a:lnTo>
                  <a:lnTo>
                    <a:pt x="186" y="102"/>
                  </a:lnTo>
                  <a:lnTo>
                    <a:pt x="222" y="84"/>
                  </a:lnTo>
                  <a:lnTo>
                    <a:pt x="228" y="72"/>
                  </a:lnTo>
                  <a:lnTo>
                    <a:pt x="246" y="54"/>
                  </a:lnTo>
                  <a:lnTo>
                    <a:pt x="258" y="48"/>
                  </a:lnTo>
                  <a:lnTo>
                    <a:pt x="276" y="54"/>
                  </a:lnTo>
                  <a:lnTo>
                    <a:pt x="288" y="60"/>
                  </a:lnTo>
                  <a:lnTo>
                    <a:pt x="306" y="6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626">
                <a:spcBef>
                  <a:spcPct val="0"/>
                </a:spcBef>
              </a:pPr>
              <a:endParaRPr lang="es-CO" noProof="1">
                <a:solidFill>
                  <a:srgbClr val="FFFFFF">
                    <a:lumMod val="95000"/>
                  </a:srgbClr>
                </a:solidFill>
                <a:latin typeface="Calibri" pitchFamily="34" charset="0"/>
              </a:endParaRPr>
            </a:p>
          </p:txBody>
        </p:sp>
        <p:sp>
          <p:nvSpPr>
            <p:cNvPr id="73" name="Nicaragua"/>
            <p:cNvSpPr>
              <a:spLocks/>
            </p:cNvSpPr>
            <p:nvPr/>
          </p:nvSpPr>
          <p:spPr bwMode="auto">
            <a:xfrm>
              <a:off x="1869701" y="3620249"/>
              <a:ext cx="148375" cy="171006"/>
            </a:xfrm>
            <a:custGeom>
              <a:avLst/>
              <a:gdLst>
                <a:gd name="T0" fmla="*/ 2147483647 w 324"/>
                <a:gd name="T1" fmla="*/ 2147483647 h 330"/>
                <a:gd name="T2" fmla="*/ 2147483647 w 324"/>
                <a:gd name="T3" fmla="*/ 0 h 330"/>
                <a:gd name="T4" fmla="*/ 2147483647 w 324"/>
                <a:gd name="T5" fmla="*/ 2147483647 h 330"/>
                <a:gd name="T6" fmla="*/ 2147483647 w 324"/>
                <a:gd name="T7" fmla="*/ 2147483647 h 330"/>
                <a:gd name="T8" fmla="*/ 2147483647 w 324"/>
                <a:gd name="T9" fmla="*/ 0 h 330"/>
                <a:gd name="T10" fmla="*/ 2147483647 w 324"/>
                <a:gd name="T11" fmla="*/ 2147483647 h 330"/>
                <a:gd name="T12" fmla="*/ 2147483647 w 324"/>
                <a:gd name="T13" fmla="*/ 2147483647 h 330"/>
                <a:gd name="T14" fmla="*/ 2147483647 w 324"/>
                <a:gd name="T15" fmla="*/ 2147483647 h 330"/>
                <a:gd name="T16" fmla="*/ 2147483647 w 324"/>
                <a:gd name="T17" fmla="*/ 2147483647 h 330"/>
                <a:gd name="T18" fmla="*/ 2147483647 w 324"/>
                <a:gd name="T19" fmla="*/ 2147483647 h 330"/>
                <a:gd name="T20" fmla="*/ 2147483647 w 324"/>
                <a:gd name="T21" fmla="*/ 2147483647 h 330"/>
                <a:gd name="T22" fmla="*/ 2147483647 w 324"/>
                <a:gd name="T23" fmla="*/ 2147483647 h 330"/>
                <a:gd name="T24" fmla="*/ 2147483647 w 324"/>
                <a:gd name="T25" fmla="*/ 2147483647 h 330"/>
                <a:gd name="T26" fmla="*/ 2147483647 w 324"/>
                <a:gd name="T27" fmla="*/ 2147483647 h 330"/>
                <a:gd name="T28" fmla="*/ 2147483647 w 324"/>
                <a:gd name="T29" fmla="*/ 2147483647 h 330"/>
                <a:gd name="T30" fmla="*/ 2147483647 w 324"/>
                <a:gd name="T31" fmla="*/ 2147483647 h 330"/>
                <a:gd name="T32" fmla="*/ 2147483647 w 324"/>
                <a:gd name="T33" fmla="*/ 2147483647 h 330"/>
                <a:gd name="T34" fmla="*/ 2147483647 w 324"/>
                <a:gd name="T35" fmla="*/ 2147483647 h 330"/>
                <a:gd name="T36" fmla="*/ 2147483647 w 324"/>
                <a:gd name="T37" fmla="*/ 2147483647 h 330"/>
                <a:gd name="T38" fmla="*/ 2147483647 w 324"/>
                <a:gd name="T39" fmla="*/ 2147483647 h 330"/>
                <a:gd name="T40" fmla="*/ 2147483647 w 324"/>
                <a:gd name="T41" fmla="*/ 2147483647 h 330"/>
                <a:gd name="T42" fmla="*/ 2147483647 w 324"/>
                <a:gd name="T43" fmla="*/ 2147483647 h 330"/>
                <a:gd name="T44" fmla="*/ 2147483647 w 324"/>
                <a:gd name="T45" fmla="*/ 2147483647 h 330"/>
                <a:gd name="T46" fmla="*/ 2147483647 w 324"/>
                <a:gd name="T47" fmla="*/ 2147483647 h 330"/>
                <a:gd name="T48" fmla="*/ 2147483647 w 324"/>
                <a:gd name="T49" fmla="*/ 2147483647 h 330"/>
                <a:gd name="T50" fmla="*/ 2147483647 w 324"/>
                <a:gd name="T51" fmla="*/ 2147483647 h 330"/>
                <a:gd name="T52" fmla="*/ 2147483647 w 324"/>
                <a:gd name="T53" fmla="*/ 2147483647 h 330"/>
                <a:gd name="T54" fmla="*/ 2147483647 w 324"/>
                <a:gd name="T55" fmla="*/ 2147483647 h 330"/>
                <a:gd name="T56" fmla="*/ 2147483647 w 324"/>
                <a:gd name="T57" fmla="*/ 2147483647 h 330"/>
                <a:gd name="T58" fmla="*/ 2147483647 w 324"/>
                <a:gd name="T59" fmla="*/ 2147483647 h 330"/>
                <a:gd name="T60" fmla="*/ 2147483647 w 324"/>
                <a:gd name="T61" fmla="*/ 2147483647 h 330"/>
                <a:gd name="T62" fmla="*/ 2147483647 w 324"/>
                <a:gd name="T63" fmla="*/ 2147483647 h 330"/>
                <a:gd name="T64" fmla="*/ 2147483647 w 324"/>
                <a:gd name="T65" fmla="*/ 2147483647 h 330"/>
                <a:gd name="T66" fmla="*/ 2147483647 w 324"/>
                <a:gd name="T67" fmla="*/ 2147483647 h 330"/>
                <a:gd name="T68" fmla="*/ 2147483647 w 324"/>
                <a:gd name="T69" fmla="*/ 2147483647 h 330"/>
                <a:gd name="T70" fmla="*/ 2147483647 w 324"/>
                <a:gd name="T71" fmla="*/ 2147483647 h 330"/>
                <a:gd name="T72" fmla="*/ 2147483647 w 324"/>
                <a:gd name="T73" fmla="*/ 2147483647 h 330"/>
                <a:gd name="T74" fmla="*/ 2147483647 w 324"/>
                <a:gd name="T75" fmla="*/ 2147483647 h 330"/>
                <a:gd name="T76" fmla="*/ 2147483647 w 324"/>
                <a:gd name="T77" fmla="*/ 2147483647 h 330"/>
                <a:gd name="T78" fmla="*/ 2147483647 w 324"/>
                <a:gd name="T79" fmla="*/ 2147483647 h 330"/>
                <a:gd name="T80" fmla="*/ 2147483647 w 324"/>
                <a:gd name="T81" fmla="*/ 2147483647 h 3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4"/>
                <a:gd name="T124" fmla="*/ 0 h 330"/>
                <a:gd name="T125" fmla="*/ 324 w 324"/>
                <a:gd name="T126" fmla="*/ 330 h 3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4" h="330">
                  <a:moveTo>
                    <a:pt x="324" y="18"/>
                  </a:moveTo>
                  <a:lnTo>
                    <a:pt x="318" y="12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264" y="0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40" y="18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8" y="12"/>
                  </a:lnTo>
                  <a:lnTo>
                    <a:pt x="198" y="30"/>
                  </a:lnTo>
                  <a:lnTo>
                    <a:pt x="180" y="30"/>
                  </a:lnTo>
                  <a:lnTo>
                    <a:pt x="168" y="54"/>
                  </a:lnTo>
                  <a:lnTo>
                    <a:pt x="144" y="78"/>
                  </a:lnTo>
                  <a:lnTo>
                    <a:pt x="126" y="78"/>
                  </a:lnTo>
                  <a:lnTo>
                    <a:pt x="120" y="72"/>
                  </a:lnTo>
                  <a:lnTo>
                    <a:pt x="120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6" y="84"/>
                  </a:lnTo>
                  <a:lnTo>
                    <a:pt x="60" y="84"/>
                  </a:lnTo>
                  <a:lnTo>
                    <a:pt x="54" y="90"/>
                  </a:lnTo>
                  <a:lnTo>
                    <a:pt x="54" y="102"/>
                  </a:lnTo>
                  <a:lnTo>
                    <a:pt x="60" y="108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48" y="126"/>
                  </a:lnTo>
                  <a:lnTo>
                    <a:pt x="48" y="144"/>
                  </a:lnTo>
                  <a:lnTo>
                    <a:pt x="36" y="150"/>
                  </a:lnTo>
                  <a:lnTo>
                    <a:pt x="0" y="150"/>
                  </a:lnTo>
                  <a:lnTo>
                    <a:pt x="48" y="204"/>
                  </a:lnTo>
                  <a:lnTo>
                    <a:pt x="48" y="210"/>
                  </a:lnTo>
                  <a:lnTo>
                    <a:pt x="54" y="216"/>
                  </a:lnTo>
                  <a:lnTo>
                    <a:pt x="54" y="228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96" y="270"/>
                  </a:lnTo>
                  <a:lnTo>
                    <a:pt x="108" y="282"/>
                  </a:lnTo>
                  <a:lnTo>
                    <a:pt x="11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20" y="282"/>
                  </a:lnTo>
                  <a:lnTo>
                    <a:pt x="120" y="276"/>
                  </a:lnTo>
                  <a:lnTo>
                    <a:pt x="126" y="270"/>
                  </a:lnTo>
                  <a:lnTo>
                    <a:pt x="138" y="270"/>
                  </a:lnTo>
                  <a:lnTo>
                    <a:pt x="138" y="264"/>
                  </a:lnTo>
                  <a:lnTo>
                    <a:pt x="132" y="258"/>
                  </a:lnTo>
                  <a:lnTo>
                    <a:pt x="126" y="258"/>
                  </a:lnTo>
                  <a:lnTo>
                    <a:pt x="120" y="264"/>
                  </a:lnTo>
                  <a:lnTo>
                    <a:pt x="114" y="264"/>
                  </a:lnTo>
                  <a:lnTo>
                    <a:pt x="114" y="222"/>
                  </a:lnTo>
                  <a:lnTo>
                    <a:pt x="120" y="222"/>
                  </a:lnTo>
                  <a:lnTo>
                    <a:pt x="132" y="228"/>
                  </a:lnTo>
                  <a:lnTo>
                    <a:pt x="144" y="240"/>
                  </a:lnTo>
                  <a:lnTo>
                    <a:pt x="156" y="246"/>
                  </a:lnTo>
                  <a:lnTo>
                    <a:pt x="180" y="270"/>
                  </a:lnTo>
                  <a:lnTo>
                    <a:pt x="192" y="306"/>
                  </a:lnTo>
                  <a:lnTo>
                    <a:pt x="210" y="306"/>
                  </a:lnTo>
                  <a:lnTo>
                    <a:pt x="216" y="312"/>
                  </a:lnTo>
                  <a:lnTo>
                    <a:pt x="222" y="312"/>
                  </a:lnTo>
                  <a:lnTo>
                    <a:pt x="222" y="318"/>
                  </a:lnTo>
                  <a:lnTo>
                    <a:pt x="234" y="330"/>
                  </a:lnTo>
                  <a:lnTo>
                    <a:pt x="270" y="330"/>
                  </a:lnTo>
                  <a:lnTo>
                    <a:pt x="270" y="324"/>
                  </a:lnTo>
                  <a:lnTo>
                    <a:pt x="258" y="312"/>
                  </a:lnTo>
                  <a:lnTo>
                    <a:pt x="252" y="300"/>
                  </a:lnTo>
                  <a:lnTo>
                    <a:pt x="252" y="276"/>
                  </a:lnTo>
                  <a:lnTo>
                    <a:pt x="264" y="264"/>
                  </a:lnTo>
                  <a:lnTo>
                    <a:pt x="270" y="264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64" y="222"/>
                  </a:lnTo>
                  <a:lnTo>
                    <a:pt x="270" y="174"/>
                  </a:lnTo>
                  <a:lnTo>
                    <a:pt x="282" y="192"/>
                  </a:lnTo>
                  <a:lnTo>
                    <a:pt x="288" y="108"/>
                  </a:lnTo>
                  <a:lnTo>
                    <a:pt x="288" y="102"/>
                  </a:lnTo>
                  <a:lnTo>
                    <a:pt x="294" y="96"/>
                  </a:lnTo>
                  <a:lnTo>
                    <a:pt x="306" y="72"/>
                  </a:lnTo>
                  <a:lnTo>
                    <a:pt x="312" y="66"/>
                  </a:lnTo>
                  <a:lnTo>
                    <a:pt x="324" y="42"/>
                  </a:lnTo>
                  <a:lnTo>
                    <a:pt x="324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626">
                <a:spcBef>
                  <a:spcPct val="0"/>
                </a:spcBef>
              </a:pPr>
              <a:endParaRPr lang="es-CO" noProof="1">
                <a:solidFill>
                  <a:srgbClr val="FFFFFF">
                    <a:lumMod val="95000"/>
                  </a:srgbClr>
                </a:solidFill>
                <a:latin typeface="Calibri" pitchFamily="34" charset="0"/>
              </a:endParaRPr>
            </a:p>
          </p:txBody>
        </p:sp>
        <p:sp>
          <p:nvSpPr>
            <p:cNvPr id="74" name="Mexico"/>
            <p:cNvSpPr>
              <a:spLocks/>
            </p:cNvSpPr>
            <p:nvPr/>
          </p:nvSpPr>
          <p:spPr bwMode="auto">
            <a:xfrm>
              <a:off x="1084924" y="2881906"/>
              <a:ext cx="850919" cy="750416"/>
            </a:xfrm>
            <a:custGeom>
              <a:avLst/>
              <a:gdLst>
                <a:gd name="T0" fmla="*/ 2147483647 w 1860"/>
                <a:gd name="T1" fmla="*/ 2147483647 h 1458"/>
                <a:gd name="T2" fmla="*/ 2147483647 w 1860"/>
                <a:gd name="T3" fmla="*/ 2147483647 h 1458"/>
                <a:gd name="T4" fmla="*/ 2147483647 w 1860"/>
                <a:gd name="T5" fmla="*/ 2147483647 h 1458"/>
                <a:gd name="T6" fmla="*/ 2147483647 w 1860"/>
                <a:gd name="T7" fmla="*/ 2147483647 h 1458"/>
                <a:gd name="T8" fmla="*/ 2147483647 w 1860"/>
                <a:gd name="T9" fmla="*/ 2147483647 h 1458"/>
                <a:gd name="T10" fmla="*/ 2147483647 w 1860"/>
                <a:gd name="T11" fmla="*/ 2147483647 h 1458"/>
                <a:gd name="T12" fmla="*/ 2147483647 w 1860"/>
                <a:gd name="T13" fmla="*/ 2147483647 h 1458"/>
                <a:gd name="T14" fmla="*/ 2147483647 w 1860"/>
                <a:gd name="T15" fmla="*/ 2147483647 h 1458"/>
                <a:gd name="T16" fmla="*/ 2147483647 w 1860"/>
                <a:gd name="T17" fmla="*/ 2147483647 h 1458"/>
                <a:gd name="T18" fmla="*/ 2147483647 w 1860"/>
                <a:gd name="T19" fmla="*/ 2147483647 h 1458"/>
                <a:gd name="T20" fmla="*/ 2147483647 w 1860"/>
                <a:gd name="T21" fmla="*/ 2147483647 h 1458"/>
                <a:gd name="T22" fmla="*/ 2147483647 w 1860"/>
                <a:gd name="T23" fmla="*/ 2147483647 h 1458"/>
                <a:gd name="T24" fmla="*/ 2147483647 w 1860"/>
                <a:gd name="T25" fmla="*/ 2147483647 h 1458"/>
                <a:gd name="T26" fmla="*/ 2147483647 w 1860"/>
                <a:gd name="T27" fmla="*/ 2147483647 h 1458"/>
                <a:gd name="T28" fmla="*/ 2147483647 w 1860"/>
                <a:gd name="T29" fmla="*/ 2147483647 h 1458"/>
                <a:gd name="T30" fmla="*/ 2147483647 w 1860"/>
                <a:gd name="T31" fmla="*/ 2147483647 h 1458"/>
                <a:gd name="T32" fmla="*/ 2147483647 w 1860"/>
                <a:gd name="T33" fmla="*/ 2147483647 h 1458"/>
                <a:gd name="T34" fmla="*/ 2147483647 w 1860"/>
                <a:gd name="T35" fmla="*/ 2147483647 h 1458"/>
                <a:gd name="T36" fmla="*/ 2147483647 w 1860"/>
                <a:gd name="T37" fmla="*/ 2147483647 h 1458"/>
                <a:gd name="T38" fmla="*/ 2147483647 w 1860"/>
                <a:gd name="T39" fmla="*/ 2147483647 h 1458"/>
                <a:gd name="T40" fmla="*/ 2147483647 w 1860"/>
                <a:gd name="T41" fmla="*/ 2147483647 h 1458"/>
                <a:gd name="T42" fmla="*/ 2147483647 w 1860"/>
                <a:gd name="T43" fmla="*/ 2147483647 h 1458"/>
                <a:gd name="T44" fmla="*/ 2147483647 w 1860"/>
                <a:gd name="T45" fmla="*/ 2147483647 h 1458"/>
                <a:gd name="T46" fmla="*/ 2147483647 w 1860"/>
                <a:gd name="T47" fmla="*/ 2147483647 h 1458"/>
                <a:gd name="T48" fmla="*/ 2147483647 w 1860"/>
                <a:gd name="T49" fmla="*/ 2147483647 h 1458"/>
                <a:gd name="T50" fmla="*/ 2147483647 w 1860"/>
                <a:gd name="T51" fmla="*/ 2147483647 h 1458"/>
                <a:gd name="T52" fmla="*/ 2147483647 w 1860"/>
                <a:gd name="T53" fmla="*/ 2147483647 h 1458"/>
                <a:gd name="T54" fmla="*/ 2147483647 w 1860"/>
                <a:gd name="T55" fmla="*/ 2147483647 h 1458"/>
                <a:gd name="T56" fmla="*/ 0 w 1860"/>
                <a:gd name="T57" fmla="*/ 2147483647 h 1458"/>
                <a:gd name="T58" fmla="*/ 2147483647 w 1860"/>
                <a:gd name="T59" fmla="*/ 2147483647 h 1458"/>
                <a:gd name="T60" fmla="*/ 2147483647 w 1860"/>
                <a:gd name="T61" fmla="*/ 2147483647 h 1458"/>
                <a:gd name="T62" fmla="*/ 2147483647 w 1860"/>
                <a:gd name="T63" fmla="*/ 2147483647 h 1458"/>
                <a:gd name="T64" fmla="*/ 2147483647 w 1860"/>
                <a:gd name="T65" fmla="*/ 2147483647 h 1458"/>
                <a:gd name="T66" fmla="*/ 2147483647 w 1860"/>
                <a:gd name="T67" fmla="*/ 2147483647 h 1458"/>
                <a:gd name="T68" fmla="*/ 2147483647 w 1860"/>
                <a:gd name="T69" fmla="*/ 2147483647 h 1458"/>
                <a:gd name="T70" fmla="*/ 2147483647 w 1860"/>
                <a:gd name="T71" fmla="*/ 2147483647 h 1458"/>
                <a:gd name="T72" fmla="*/ 2147483647 w 1860"/>
                <a:gd name="T73" fmla="*/ 2147483647 h 1458"/>
                <a:gd name="T74" fmla="*/ 2147483647 w 1860"/>
                <a:gd name="T75" fmla="*/ 2147483647 h 1458"/>
                <a:gd name="T76" fmla="*/ 2147483647 w 1860"/>
                <a:gd name="T77" fmla="*/ 2147483647 h 1458"/>
                <a:gd name="T78" fmla="*/ 2147483647 w 1860"/>
                <a:gd name="T79" fmla="*/ 2147483647 h 1458"/>
                <a:gd name="T80" fmla="*/ 2147483647 w 1860"/>
                <a:gd name="T81" fmla="*/ 2147483647 h 1458"/>
                <a:gd name="T82" fmla="*/ 2147483647 w 1860"/>
                <a:gd name="T83" fmla="*/ 2147483647 h 1458"/>
                <a:gd name="T84" fmla="*/ 2147483647 w 1860"/>
                <a:gd name="T85" fmla="*/ 2147483647 h 1458"/>
                <a:gd name="T86" fmla="*/ 2147483647 w 1860"/>
                <a:gd name="T87" fmla="*/ 2147483647 h 1458"/>
                <a:gd name="T88" fmla="*/ 2147483647 w 1860"/>
                <a:gd name="T89" fmla="*/ 2147483647 h 1458"/>
                <a:gd name="T90" fmla="*/ 2147483647 w 1860"/>
                <a:gd name="T91" fmla="*/ 2147483647 h 1458"/>
                <a:gd name="T92" fmla="*/ 2147483647 w 1860"/>
                <a:gd name="T93" fmla="*/ 2147483647 h 1458"/>
                <a:gd name="T94" fmla="*/ 2147483647 w 1860"/>
                <a:gd name="T95" fmla="*/ 2147483647 h 1458"/>
                <a:gd name="T96" fmla="*/ 2147483647 w 1860"/>
                <a:gd name="T97" fmla="*/ 2147483647 h 1458"/>
                <a:gd name="T98" fmla="*/ 2147483647 w 1860"/>
                <a:gd name="T99" fmla="*/ 2147483647 h 1458"/>
                <a:gd name="T100" fmla="*/ 2147483647 w 1860"/>
                <a:gd name="T101" fmla="*/ 2147483647 h 1458"/>
                <a:gd name="T102" fmla="*/ 2147483647 w 1860"/>
                <a:gd name="T103" fmla="*/ 2147483647 h 1458"/>
                <a:gd name="T104" fmla="*/ 2147483647 w 1860"/>
                <a:gd name="T105" fmla="*/ 2147483647 h 1458"/>
                <a:gd name="T106" fmla="*/ 2147483647 w 1860"/>
                <a:gd name="T107" fmla="*/ 2147483647 h 1458"/>
                <a:gd name="T108" fmla="*/ 2147483647 w 1860"/>
                <a:gd name="T109" fmla="*/ 2147483647 h 1458"/>
                <a:gd name="T110" fmla="*/ 2147483647 w 1860"/>
                <a:gd name="T111" fmla="*/ 2147483647 h 1458"/>
                <a:gd name="T112" fmla="*/ 2147483647 w 1860"/>
                <a:gd name="T113" fmla="*/ 2147483647 h 1458"/>
                <a:gd name="T114" fmla="*/ 2147483647 w 1860"/>
                <a:gd name="T115" fmla="*/ 2147483647 h 1458"/>
                <a:gd name="T116" fmla="*/ 2147483647 w 1860"/>
                <a:gd name="T117" fmla="*/ 2147483647 h 1458"/>
                <a:gd name="T118" fmla="*/ 2147483647 w 1860"/>
                <a:gd name="T119" fmla="*/ 2147483647 h 1458"/>
                <a:gd name="T120" fmla="*/ 2147483647 w 1860"/>
                <a:gd name="T121" fmla="*/ 2147483647 h 14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60"/>
                <a:gd name="T184" fmla="*/ 0 h 1458"/>
                <a:gd name="T185" fmla="*/ 1860 w 1860"/>
                <a:gd name="T186" fmla="*/ 1458 h 14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60" h="1458">
                  <a:moveTo>
                    <a:pt x="1422" y="1440"/>
                  </a:moveTo>
                  <a:lnTo>
                    <a:pt x="1422" y="1380"/>
                  </a:lnTo>
                  <a:lnTo>
                    <a:pt x="1452" y="1332"/>
                  </a:lnTo>
                  <a:lnTo>
                    <a:pt x="1542" y="1338"/>
                  </a:lnTo>
                  <a:lnTo>
                    <a:pt x="1542" y="1320"/>
                  </a:lnTo>
                  <a:lnTo>
                    <a:pt x="1548" y="1320"/>
                  </a:lnTo>
                  <a:lnTo>
                    <a:pt x="1554" y="1314"/>
                  </a:lnTo>
                  <a:lnTo>
                    <a:pt x="1554" y="1302"/>
                  </a:lnTo>
                  <a:lnTo>
                    <a:pt x="1536" y="1302"/>
                  </a:lnTo>
                  <a:lnTo>
                    <a:pt x="1530" y="1278"/>
                  </a:lnTo>
                  <a:lnTo>
                    <a:pt x="1524" y="1278"/>
                  </a:lnTo>
                  <a:lnTo>
                    <a:pt x="1512" y="1272"/>
                  </a:lnTo>
                  <a:lnTo>
                    <a:pt x="1506" y="1272"/>
                  </a:lnTo>
                  <a:lnTo>
                    <a:pt x="1500" y="1266"/>
                  </a:lnTo>
                  <a:lnTo>
                    <a:pt x="1494" y="1254"/>
                  </a:lnTo>
                  <a:lnTo>
                    <a:pt x="1494" y="1248"/>
                  </a:lnTo>
                  <a:lnTo>
                    <a:pt x="1482" y="1242"/>
                  </a:lnTo>
                  <a:lnTo>
                    <a:pt x="1506" y="1242"/>
                  </a:lnTo>
                  <a:lnTo>
                    <a:pt x="1518" y="1236"/>
                  </a:lnTo>
                  <a:lnTo>
                    <a:pt x="1524" y="1236"/>
                  </a:lnTo>
                  <a:lnTo>
                    <a:pt x="1524" y="1212"/>
                  </a:lnTo>
                  <a:lnTo>
                    <a:pt x="1518" y="1200"/>
                  </a:lnTo>
                  <a:lnTo>
                    <a:pt x="1518" y="1188"/>
                  </a:lnTo>
                  <a:lnTo>
                    <a:pt x="1650" y="1194"/>
                  </a:lnTo>
                  <a:lnTo>
                    <a:pt x="1656" y="1182"/>
                  </a:lnTo>
                  <a:lnTo>
                    <a:pt x="1656" y="1176"/>
                  </a:lnTo>
                  <a:lnTo>
                    <a:pt x="1662" y="1176"/>
                  </a:lnTo>
                  <a:lnTo>
                    <a:pt x="1668" y="1182"/>
                  </a:lnTo>
                  <a:lnTo>
                    <a:pt x="1668" y="1188"/>
                  </a:lnTo>
                  <a:lnTo>
                    <a:pt x="1674" y="1188"/>
                  </a:lnTo>
                  <a:lnTo>
                    <a:pt x="1680" y="1182"/>
                  </a:lnTo>
                  <a:lnTo>
                    <a:pt x="1692" y="1176"/>
                  </a:lnTo>
                  <a:lnTo>
                    <a:pt x="1698" y="1164"/>
                  </a:lnTo>
                  <a:lnTo>
                    <a:pt x="1698" y="1152"/>
                  </a:lnTo>
                  <a:lnTo>
                    <a:pt x="1704" y="1146"/>
                  </a:lnTo>
                  <a:lnTo>
                    <a:pt x="1704" y="1140"/>
                  </a:lnTo>
                  <a:lnTo>
                    <a:pt x="1710" y="1152"/>
                  </a:lnTo>
                  <a:lnTo>
                    <a:pt x="1746" y="1116"/>
                  </a:lnTo>
                  <a:lnTo>
                    <a:pt x="1746" y="1122"/>
                  </a:lnTo>
                  <a:lnTo>
                    <a:pt x="1740" y="1128"/>
                  </a:lnTo>
                  <a:lnTo>
                    <a:pt x="1740" y="1146"/>
                  </a:lnTo>
                  <a:lnTo>
                    <a:pt x="1746" y="1152"/>
                  </a:lnTo>
                  <a:lnTo>
                    <a:pt x="1758" y="1152"/>
                  </a:lnTo>
                  <a:lnTo>
                    <a:pt x="1782" y="1086"/>
                  </a:lnTo>
                  <a:lnTo>
                    <a:pt x="1770" y="1074"/>
                  </a:lnTo>
                  <a:lnTo>
                    <a:pt x="1794" y="1068"/>
                  </a:lnTo>
                  <a:lnTo>
                    <a:pt x="1794" y="1056"/>
                  </a:lnTo>
                  <a:lnTo>
                    <a:pt x="1776" y="1050"/>
                  </a:lnTo>
                  <a:lnTo>
                    <a:pt x="1794" y="1032"/>
                  </a:lnTo>
                  <a:lnTo>
                    <a:pt x="1800" y="1008"/>
                  </a:lnTo>
                  <a:lnTo>
                    <a:pt x="1806" y="996"/>
                  </a:lnTo>
                  <a:lnTo>
                    <a:pt x="1818" y="990"/>
                  </a:lnTo>
                  <a:lnTo>
                    <a:pt x="1824" y="978"/>
                  </a:lnTo>
                  <a:lnTo>
                    <a:pt x="1836" y="966"/>
                  </a:lnTo>
                  <a:lnTo>
                    <a:pt x="1842" y="954"/>
                  </a:lnTo>
                  <a:lnTo>
                    <a:pt x="1848" y="948"/>
                  </a:lnTo>
                  <a:lnTo>
                    <a:pt x="1854" y="936"/>
                  </a:lnTo>
                  <a:lnTo>
                    <a:pt x="1854" y="930"/>
                  </a:lnTo>
                  <a:lnTo>
                    <a:pt x="1860" y="918"/>
                  </a:lnTo>
                  <a:lnTo>
                    <a:pt x="1860" y="900"/>
                  </a:lnTo>
                  <a:lnTo>
                    <a:pt x="1854" y="894"/>
                  </a:lnTo>
                  <a:lnTo>
                    <a:pt x="1818" y="894"/>
                  </a:lnTo>
                  <a:lnTo>
                    <a:pt x="1812" y="900"/>
                  </a:lnTo>
                  <a:lnTo>
                    <a:pt x="1800" y="900"/>
                  </a:lnTo>
                  <a:lnTo>
                    <a:pt x="1794" y="894"/>
                  </a:lnTo>
                  <a:lnTo>
                    <a:pt x="1782" y="894"/>
                  </a:lnTo>
                  <a:lnTo>
                    <a:pt x="1770" y="888"/>
                  </a:lnTo>
                  <a:lnTo>
                    <a:pt x="1746" y="888"/>
                  </a:lnTo>
                  <a:lnTo>
                    <a:pt x="1734" y="894"/>
                  </a:lnTo>
                  <a:lnTo>
                    <a:pt x="1716" y="900"/>
                  </a:lnTo>
                  <a:lnTo>
                    <a:pt x="1698" y="900"/>
                  </a:lnTo>
                  <a:lnTo>
                    <a:pt x="1686" y="906"/>
                  </a:lnTo>
                  <a:lnTo>
                    <a:pt x="1668" y="906"/>
                  </a:lnTo>
                  <a:lnTo>
                    <a:pt x="1656" y="912"/>
                  </a:lnTo>
                  <a:lnTo>
                    <a:pt x="1626" y="912"/>
                  </a:lnTo>
                  <a:lnTo>
                    <a:pt x="1614" y="918"/>
                  </a:lnTo>
                  <a:lnTo>
                    <a:pt x="1608" y="924"/>
                  </a:lnTo>
                  <a:lnTo>
                    <a:pt x="1596" y="948"/>
                  </a:lnTo>
                  <a:lnTo>
                    <a:pt x="1590" y="966"/>
                  </a:lnTo>
                  <a:lnTo>
                    <a:pt x="1590" y="1026"/>
                  </a:lnTo>
                  <a:lnTo>
                    <a:pt x="1572" y="1032"/>
                  </a:lnTo>
                  <a:lnTo>
                    <a:pt x="1572" y="1062"/>
                  </a:lnTo>
                  <a:lnTo>
                    <a:pt x="1566" y="1074"/>
                  </a:lnTo>
                  <a:lnTo>
                    <a:pt x="1542" y="1086"/>
                  </a:lnTo>
                  <a:lnTo>
                    <a:pt x="1524" y="1098"/>
                  </a:lnTo>
                  <a:lnTo>
                    <a:pt x="1512" y="1110"/>
                  </a:lnTo>
                  <a:lnTo>
                    <a:pt x="1512" y="1122"/>
                  </a:lnTo>
                  <a:lnTo>
                    <a:pt x="1506" y="1128"/>
                  </a:lnTo>
                  <a:lnTo>
                    <a:pt x="1506" y="1140"/>
                  </a:lnTo>
                  <a:lnTo>
                    <a:pt x="1500" y="1146"/>
                  </a:lnTo>
                  <a:lnTo>
                    <a:pt x="1488" y="1146"/>
                  </a:lnTo>
                  <a:lnTo>
                    <a:pt x="1476" y="1134"/>
                  </a:lnTo>
                  <a:lnTo>
                    <a:pt x="1476" y="1128"/>
                  </a:lnTo>
                  <a:lnTo>
                    <a:pt x="1470" y="1122"/>
                  </a:lnTo>
                  <a:lnTo>
                    <a:pt x="1440" y="1122"/>
                  </a:lnTo>
                  <a:lnTo>
                    <a:pt x="1416" y="1128"/>
                  </a:lnTo>
                  <a:lnTo>
                    <a:pt x="1392" y="1140"/>
                  </a:lnTo>
                  <a:lnTo>
                    <a:pt x="1356" y="1140"/>
                  </a:lnTo>
                  <a:lnTo>
                    <a:pt x="1338" y="1146"/>
                  </a:lnTo>
                  <a:lnTo>
                    <a:pt x="1290" y="1170"/>
                  </a:lnTo>
                  <a:lnTo>
                    <a:pt x="1284" y="1170"/>
                  </a:lnTo>
                  <a:lnTo>
                    <a:pt x="1272" y="1158"/>
                  </a:lnTo>
                  <a:lnTo>
                    <a:pt x="1266" y="1146"/>
                  </a:lnTo>
                  <a:lnTo>
                    <a:pt x="1266" y="1140"/>
                  </a:lnTo>
                  <a:lnTo>
                    <a:pt x="1260" y="1128"/>
                  </a:lnTo>
                  <a:lnTo>
                    <a:pt x="1242" y="1128"/>
                  </a:lnTo>
                  <a:lnTo>
                    <a:pt x="1224" y="1122"/>
                  </a:lnTo>
                  <a:lnTo>
                    <a:pt x="1194" y="1122"/>
                  </a:lnTo>
                  <a:lnTo>
                    <a:pt x="1194" y="1104"/>
                  </a:lnTo>
                  <a:lnTo>
                    <a:pt x="1188" y="1092"/>
                  </a:lnTo>
                  <a:lnTo>
                    <a:pt x="1176" y="1080"/>
                  </a:lnTo>
                  <a:lnTo>
                    <a:pt x="1170" y="1068"/>
                  </a:lnTo>
                  <a:lnTo>
                    <a:pt x="1164" y="1062"/>
                  </a:lnTo>
                  <a:lnTo>
                    <a:pt x="1164" y="1026"/>
                  </a:lnTo>
                  <a:lnTo>
                    <a:pt x="1128" y="966"/>
                  </a:lnTo>
                  <a:lnTo>
                    <a:pt x="1122" y="924"/>
                  </a:lnTo>
                  <a:lnTo>
                    <a:pt x="1110" y="894"/>
                  </a:lnTo>
                  <a:lnTo>
                    <a:pt x="1104" y="804"/>
                  </a:lnTo>
                  <a:lnTo>
                    <a:pt x="1110" y="798"/>
                  </a:lnTo>
                  <a:lnTo>
                    <a:pt x="1122" y="774"/>
                  </a:lnTo>
                  <a:lnTo>
                    <a:pt x="1128" y="768"/>
                  </a:lnTo>
                  <a:lnTo>
                    <a:pt x="1128" y="654"/>
                  </a:lnTo>
                  <a:lnTo>
                    <a:pt x="1152" y="648"/>
                  </a:lnTo>
                  <a:lnTo>
                    <a:pt x="1152" y="612"/>
                  </a:lnTo>
                  <a:lnTo>
                    <a:pt x="1158" y="600"/>
                  </a:lnTo>
                  <a:lnTo>
                    <a:pt x="1158" y="594"/>
                  </a:lnTo>
                  <a:lnTo>
                    <a:pt x="1164" y="588"/>
                  </a:lnTo>
                  <a:lnTo>
                    <a:pt x="1176" y="588"/>
                  </a:lnTo>
                  <a:lnTo>
                    <a:pt x="1182" y="594"/>
                  </a:lnTo>
                  <a:lnTo>
                    <a:pt x="1188" y="594"/>
                  </a:lnTo>
                  <a:lnTo>
                    <a:pt x="1188" y="588"/>
                  </a:lnTo>
                  <a:lnTo>
                    <a:pt x="1194" y="576"/>
                  </a:lnTo>
                  <a:lnTo>
                    <a:pt x="1194" y="564"/>
                  </a:lnTo>
                  <a:lnTo>
                    <a:pt x="1200" y="558"/>
                  </a:lnTo>
                  <a:lnTo>
                    <a:pt x="1206" y="546"/>
                  </a:lnTo>
                  <a:lnTo>
                    <a:pt x="1206" y="540"/>
                  </a:lnTo>
                  <a:lnTo>
                    <a:pt x="1206" y="546"/>
                  </a:lnTo>
                  <a:lnTo>
                    <a:pt x="1182" y="546"/>
                  </a:lnTo>
                  <a:lnTo>
                    <a:pt x="1176" y="534"/>
                  </a:lnTo>
                  <a:lnTo>
                    <a:pt x="1176" y="528"/>
                  </a:lnTo>
                  <a:lnTo>
                    <a:pt x="1134" y="528"/>
                  </a:lnTo>
                  <a:lnTo>
                    <a:pt x="1122" y="516"/>
                  </a:lnTo>
                  <a:lnTo>
                    <a:pt x="1110" y="516"/>
                  </a:lnTo>
                  <a:lnTo>
                    <a:pt x="1092" y="510"/>
                  </a:lnTo>
                  <a:lnTo>
                    <a:pt x="1080" y="498"/>
                  </a:lnTo>
                  <a:lnTo>
                    <a:pt x="1080" y="468"/>
                  </a:lnTo>
                  <a:lnTo>
                    <a:pt x="1068" y="456"/>
                  </a:lnTo>
                  <a:lnTo>
                    <a:pt x="1068" y="420"/>
                  </a:lnTo>
                  <a:lnTo>
                    <a:pt x="1074" y="420"/>
                  </a:lnTo>
                  <a:lnTo>
                    <a:pt x="1080" y="414"/>
                  </a:lnTo>
                  <a:lnTo>
                    <a:pt x="1080" y="408"/>
                  </a:lnTo>
                  <a:lnTo>
                    <a:pt x="1068" y="396"/>
                  </a:lnTo>
                  <a:lnTo>
                    <a:pt x="1056" y="390"/>
                  </a:lnTo>
                  <a:lnTo>
                    <a:pt x="1050" y="384"/>
                  </a:lnTo>
                  <a:lnTo>
                    <a:pt x="1050" y="360"/>
                  </a:lnTo>
                  <a:lnTo>
                    <a:pt x="1038" y="354"/>
                  </a:lnTo>
                  <a:lnTo>
                    <a:pt x="1032" y="342"/>
                  </a:lnTo>
                  <a:lnTo>
                    <a:pt x="1032" y="330"/>
                  </a:lnTo>
                  <a:lnTo>
                    <a:pt x="1038" y="318"/>
                  </a:lnTo>
                  <a:lnTo>
                    <a:pt x="1038" y="294"/>
                  </a:lnTo>
                  <a:lnTo>
                    <a:pt x="1026" y="282"/>
                  </a:lnTo>
                  <a:lnTo>
                    <a:pt x="1020" y="270"/>
                  </a:lnTo>
                  <a:lnTo>
                    <a:pt x="1008" y="258"/>
                  </a:lnTo>
                  <a:lnTo>
                    <a:pt x="1002" y="246"/>
                  </a:lnTo>
                  <a:lnTo>
                    <a:pt x="996" y="240"/>
                  </a:lnTo>
                  <a:lnTo>
                    <a:pt x="990" y="228"/>
                  </a:lnTo>
                  <a:lnTo>
                    <a:pt x="948" y="228"/>
                  </a:lnTo>
                  <a:lnTo>
                    <a:pt x="930" y="222"/>
                  </a:lnTo>
                  <a:lnTo>
                    <a:pt x="930" y="228"/>
                  </a:lnTo>
                  <a:lnTo>
                    <a:pt x="912" y="228"/>
                  </a:lnTo>
                  <a:lnTo>
                    <a:pt x="900" y="240"/>
                  </a:lnTo>
                  <a:lnTo>
                    <a:pt x="888" y="264"/>
                  </a:lnTo>
                  <a:lnTo>
                    <a:pt x="876" y="276"/>
                  </a:lnTo>
                  <a:lnTo>
                    <a:pt x="852" y="288"/>
                  </a:lnTo>
                  <a:lnTo>
                    <a:pt x="840" y="288"/>
                  </a:lnTo>
                  <a:lnTo>
                    <a:pt x="822" y="276"/>
                  </a:lnTo>
                  <a:lnTo>
                    <a:pt x="810" y="270"/>
                  </a:lnTo>
                  <a:lnTo>
                    <a:pt x="780" y="240"/>
                  </a:lnTo>
                  <a:lnTo>
                    <a:pt x="780" y="228"/>
                  </a:lnTo>
                  <a:lnTo>
                    <a:pt x="786" y="216"/>
                  </a:lnTo>
                  <a:lnTo>
                    <a:pt x="786" y="174"/>
                  </a:lnTo>
                  <a:lnTo>
                    <a:pt x="780" y="162"/>
                  </a:lnTo>
                  <a:lnTo>
                    <a:pt x="768" y="150"/>
                  </a:lnTo>
                  <a:lnTo>
                    <a:pt x="756" y="144"/>
                  </a:lnTo>
                  <a:lnTo>
                    <a:pt x="744" y="144"/>
                  </a:lnTo>
                  <a:lnTo>
                    <a:pt x="738" y="114"/>
                  </a:lnTo>
                  <a:lnTo>
                    <a:pt x="708" y="102"/>
                  </a:lnTo>
                  <a:lnTo>
                    <a:pt x="708" y="78"/>
                  </a:lnTo>
                  <a:lnTo>
                    <a:pt x="696" y="66"/>
                  </a:lnTo>
                  <a:lnTo>
                    <a:pt x="582" y="66"/>
                  </a:lnTo>
                  <a:lnTo>
                    <a:pt x="576" y="72"/>
                  </a:lnTo>
                  <a:lnTo>
                    <a:pt x="576" y="90"/>
                  </a:lnTo>
                  <a:lnTo>
                    <a:pt x="570" y="102"/>
                  </a:lnTo>
                  <a:lnTo>
                    <a:pt x="570" y="108"/>
                  </a:lnTo>
                  <a:lnTo>
                    <a:pt x="366" y="108"/>
                  </a:lnTo>
                  <a:lnTo>
                    <a:pt x="156" y="12"/>
                  </a:lnTo>
                  <a:lnTo>
                    <a:pt x="150" y="12"/>
                  </a:lnTo>
                  <a:lnTo>
                    <a:pt x="150" y="6"/>
                  </a:lnTo>
                  <a:lnTo>
                    <a:pt x="156" y="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8" y="78"/>
                  </a:lnTo>
                  <a:lnTo>
                    <a:pt x="0" y="90"/>
                  </a:lnTo>
                  <a:lnTo>
                    <a:pt x="12" y="114"/>
                  </a:lnTo>
                  <a:lnTo>
                    <a:pt x="6" y="126"/>
                  </a:lnTo>
                  <a:lnTo>
                    <a:pt x="24" y="144"/>
                  </a:lnTo>
                  <a:lnTo>
                    <a:pt x="6" y="174"/>
                  </a:lnTo>
                  <a:lnTo>
                    <a:pt x="18" y="180"/>
                  </a:lnTo>
                  <a:lnTo>
                    <a:pt x="18" y="210"/>
                  </a:lnTo>
                  <a:lnTo>
                    <a:pt x="24" y="228"/>
                  </a:lnTo>
                  <a:lnTo>
                    <a:pt x="24" y="240"/>
                  </a:lnTo>
                  <a:lnTo>
                    <a:pt x="30" y="252"/>
                  </a:lnTo>
                  <a:lnTo>
                    <a:pt x="42" y="264"/>
                  </a:lnTo>
                  <a:lnTo>
                    <a:pt x="60" y="264"/>
                  </a:lnTo>
                  <a:lnTo>
                    <a:pt x="60" y="270"/>
                  </a:lnTo>
                  <a:lnTo>
                    <a:pt x="66" y="276"/>
                  </a:lnTo>
                  <a:lnTo>
                    <a:pt x="72" y="288"/>
                  </a:lnTo>
                  <a:lnTo>
                    <a:pt x="84" y="300"/>
                  </a:lnTo>
                  <a:lnTo>
                    <a:pt x="90" y="318"/>
                  </a:lnTo>
                  <a:lnTo>
                    <a:pt x="96" y="330"/>
                  </a:lnTo>
                  <a:lnTo>
                    <a:pt x="96" y="342"/>
                  </a:lnTo>
                  <a:lnTo>
                    <a:pt x="78" y="378"/>
                  </a:lnTo>
                  <a:lnTo>
                    <a:pt x="72" y="384"/>
                  </a:lnTo>
                  <a:lnTo>
                    <a:pt x="72" y="390"/>
                  </a:lnTo>
                  <a:lnTo>
                    <a:pt x="84" y="396"/>
                  </a:lnTo>
                  <a:lnTo>
                    <a:pt x="72" y="414"/>
                  </a:lnTo>
                  <a:lnTo>
                    <a:pt x="60" y="396"/>
                  </a:lnTo>
                  <a:lnTo>
                    <a:pt x="12" y="390"/>
                  </a:lnTo>
                  <a:lnTo>
                    <a:pt x="36" y="414"/>
                  </a:lnTo>
                  <a:lnTo>
                    <a:pt x="42" y="438"/>
                  </a:lnTo>
                  <a:lnTo>
                    <a:pt x="66" y="444"/>
                  </a:lnTo>
                  <a:lnTo>
                    <a:pt x="78" y="456"/>
                  </a:lnTo>
                  <a:lnTo>
                    <a:pt x="84" y="468"/>
                  </a:lnTo>
                  <a:lnTo>
                    <a:pt x="90" y="474"/>
                  </a:lnTo>
                  <a:lnTo>
                    <a:pt x="96" y="474"/>
                  </a:lnTo>
                  <a:lnTo>
                    <a:pt x="102" y="468"/>
                  </a:lnTo>
                  <a:lnTo>
                    <a:pt x="108" y="468"/>
                  </a:lnTo>
                  <a:lnTo>
                    <a:pt x="120" y="462"/>
                  </a:lnTo>
                  <a:lnTo>
                    <a:pt x="126" y="456"/>
                  </a:lnTo>
                  <a:lnTo>
                    <a:pt x="126" y="480"/>
                  </a:lnTo>
                  <a:lnTo>
                    <a:pt x="144" y="516"/>
                  </a:lnTo>
                  <a:lnTo>
                    <a:pt x="156" y="528"/>
                  </a:lnTo>
                  <a:lnTo>
                    <a:pt x="168" y="552"/>
                  </a:lnTo>
                  <a:lnTo>
                    <a:pt x="168" y="564"/>
                  </a:lnTo>
                  <a:lnTo>
                    <a:pt x="156" y="588"/>
                  </a:lnTo>
                  <a:lnTo>
                    <a:pt x="150" y="606"/>
                  </a:lnTo>
                  <a:lnTo>
                    <a:pt x="150" y="618"/>
                  </a:lnTo>
                  <a:lnTo>
                    <a:pt x="180" y="648"/>
                  </a:lnTo>
                  <a:lnTo>
                    <a:pt x="192" y="666"/>
                  </a:lnTo>
                  <a:lnTo>
                    <a:pt x="222" y="696"/>
                  </a:lnTo>
                  <a:lnTo>
                    <a:pt x="234" y="714"/>
                  </a:lnTo>
                  <a:lnTo>
                    <a:pt x="264" y="744"/>
                  </a:lnTo>
                  <a:lnTo>
                    <a:pt x="258" y="750"/>
                  </a:lnTo>
                  <a:lnTo>
                    <a:pt x="258" y="762"/>
                  </a:lnTo>
                  <a:lnTo>
                    <a:pt x="252" y="768"/>
                  </a:lnTo>
                  <a:lnTo>
                    <a:pt x="252" y="780"/>
                  </a:lnTo>
                  <a:lnTo>
                    <a:pt x="258" y="786"/>
                  </a:lnTo>
                  <a:lnTo>
                    <a:pt x="276" y="786"/>
                  </a:lnTo>
                  <a:lnTo>
                    <a:pt x="288" y="780"/>
                  </a:lnTo>
                  <a:lnTo>
                    <a:pt x="294" y="768"/>
                  </a:lnTo>
                  <a:lnTo>
                    <a:pt x="306" y="762"/>
                  </a:lnTo>
                  <a:lnTo>
                    <a:pt x="312" y="756"/>
                  </a:lnTo>
                  <a:lnTo>
                    <a:pt x="306" y="738"/>
                  </a:lnTo>
                  <a:lnTo>
                    <a:pt x="306" y="732"/>
                  </a:lnTo>
                  <a:lnTo>
                    <a:pt x="300" y="726"/>
                  </a:lnTo>
                  <a:lnTo>
                    <a:pt x="300" y="708"/>
                  </a:lnTo>
                  <a:lnTo>
                    <a:pt x="288" y="684"/>
                  </a:lnTo>
                  <a:lnTo>
                    <a:pt x="282" y="678"/>
                  </a:lnTo>
                  <a:lnTo>
                    <a:pt x="258" y="678"/>
                  </a:lnTo>
                  <a:lnTo>
                    <a:pt x="240" y="648"/>
                  </a:lnTo>
                  <a:lnTo>
                    <a:pt x="240" y="576"/>
                  </a:lnTo>
                  <a:lnTo>
                    <a:pt x="222" y="546"/>
                  </a:lnTo>
                  <a:lnTo>
                    <a:pt x="228" y="534"/>
                  </a:lnTo>
                  <a:lnTo>
                    <a:pt x="228" y="528"/>
                  </a:lnTo>
                  <a:lnTo>
                    <a:pt x="234" y="516"/>
                  </a:lnTo>
                  <a:lnTo>
                    <a:pt x="234" y="492"/>
                  </a:lnTo>
                  <a:lnTo>
                    <a:pt x="228" y="486"/>
                  </a:lnTo>
                  <a:lnTo>
                    <a:pt x="216" y="480"/>
                  </a:lnTo>
                  <a:lnTo>
                    <a:pt x="210" y="474"/>
                  </a:lnTo>
                  <a:lnTo>
                    <a:pt x="198" y="474"/>
                  </a:lnTo>
                  <a:lnTo>
                    <a:pt x="198" y="432"/>
                  </a:lnTo>
                  <a:lnTo>
                    <a:pt x="168" y="396"/>
                  </a:lnTo>
                  <a:lnTo>
                    <a:pt x="174" y="336"/>
                  </a:lnTo>
                  <a:lnTo>
                    <a:pt x="168" y="330"/>
                  </a:lnTo>
                  <a:lnTo>
                    <a:pt x="162" y="318"/>
                  </a:lnTo>
                  <a:lnTo>
                    <a:pt x="144" y="300"/>
                  </a:lnTo>
                  <a:lnTo>
                    <a:pt x="138" y="288"/>
                  </a:lnTo>
                  <a:lnTo>
                    <a:pt x="138" y="276"/>
                  </a:lnTo>
                  <a:lnTo>
                    <a:pt x="132" y="264"/>
                  </a:lnTo>
                  <a:lnTo>
                    <a:pt x="132" y="246"/>
                  </a:lnTo>
                  <a:lnTo>
                    <a:pt x="126" y="240"/>
                  </a:lnTo>
                  <a:lnTo>
                    <a:pt x="120" y="228"/>
                  </a:lnTo>
                  <a:lnTo>
                    <a:pt x="108" y="216"/>
                  </a:lnTo>
                  <a:lnTo>
                    <a:pt x="102" y="204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102" y="186"/>
                  </a:lnTo>
                  <a:lnTo>
                    <a:pt x="114" y="162"/>
                  </a:lnTo>
                  <a:lnTo>
                    <a:pt x="114" y="114"/>
                  </a:lnTo>
                  <a:lnTo>
                    <a:pt x="120" y="108"/>
                  </a:lnTo>
                  <a:lnTo>
                    <a:pt x="126" y="96"/>
                  </a:lnTo>
                  <a:lnTo>
                    <a:pt x="126" y="60"/>
                  </a:lnTo>
                  <a:lnTo>
                    <a:pt x="132" y="66"/>
                  </a:lnTo>
                  <a:lnTo>
                    <a:pt x="144" y="72"/>
                  </a:lnTo>
                  <a:lnTo>
                    <a:pt x="150" y="84"/>
                  </a:lnTo>
                  <a:lnTo>
                    <a:pt x="162" y="90"/>
                  </a:lnTo>
                  <a:lnTo>
                    <a:pt x="180" y="90"/>
                  </a:lnTo>
                  <a:lnTo>
                    <a:pt x="186" y="84"/>
                  </a:lnTo>
                  <a:lnTo>
                    <a:pt x="198" y="84"/>
                  </a:lnTo>
                  <a:lnTo>
                    <a:pt x="198" y="102"/>
                  </a:lnTo>
                  <a:lnTo>
                    <a:pt x="204" y="108"/>
                  </a:lnTo>
                  <a:lnTo>
                    <a:pt x="216" y="114"/>
                  </a:lnTo>
                  <a:lnTo>
                    <a:pt x="234" y="114"/>
                  </a:lnTo>
                  <a:lnTo>
                    <a:pt x="234" y="120"/>
                  </a:lnTo>
                  <a:lnTo>
                    <a:pt x="228" y="126"/>
                  </a:lnTo>
                  <a:lnTo>
                    <a:pt x="228" y="186"/>
                  </a:lnTo>
                  <a:lnTo>
                    <a:pt x="240" y="258"/>
                  </a:lnTo>
                  <a:lnTo>
                    <a:pt x="240" y="270"/>
                  </a:lnTo>
                  <a:lnTo>
                    <a:pt x="246" y="282"/>
                  </a:lnTo>
                  <a:lnTo>
                    <a:pt x="252" y="306"/>
                  </a:lnTo>
                  <a:lnTo>
                    <a:pt x="264" y="342"/>
                  </a:lnTo>
                  <a:lnTo>
                    <a:pt x="276" y="372"/>
                  </a:lnTo>
                  <a:lnTo>
                    <a:pt x="282" y="384"/>
                  </a:lnTo>
                  <a:lnTo>
                    <a:pt x="324" y="384"/>
                  </a:lnTo>
                  <a:lnTo>
                    <a:pt x="318" y="390"/>
                  </a:lnTo>
                  <a:lnTo>
                    <a:pt x="306" y="414"/>
                  </a:lnTo>
                  <a:lnTo>
                    <a:pt x="318" y="438"/>
                  </a:lnTo>
                  <a:lnTo>
                    <a:pt x="330" y="444"/>
                  </a:lnTo>
                  <a:lnTo>
                    <a:pt x="336" y="450"/>
                  </a:lnTo>
                  <a:lnTo>
                    <a:pt x="348" y="450"/>
                  </a:lnTo>
                  <a:lnTo>
                    <a:pt x="354" y="474"/>
                  </a:lnTo>
                  <a:lnTo>
                    <a:pt x="384" y="474"/>
                  </a:lnTo>
                  <a:lnTo>
                    <a:pt x="390" y="516"/>
                  </a:lnTo>
                  <a:lnTo>
                    <a:pt x="384" y="516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lnTo>
                    <a:pt x="354" y="546"/>
                  </a:lnTo>
                  <a:lnTo>
                    <a:pt x="354" y="558"/>
                  </a:lnTo>
                  <a:lnTo>
                    <a:pt x="360" y="564"/>
                  </a:lnTo>
                  <a:lnTo>
                    <a:pt x="372" y="570"/>
                  </a:lnTo>
                  <a:lnTo>
                    <a:pt x="384" y="558"/>
                  </a:lnTo>
                  <a:lnTo>
                    <a:pt x="384" y="564"/>
                  </a:lnTo>
                  <a:lnTo>
                    <a:pt x="396" y="576"/>
                  </a:lnTo>
                  <a:lnTo>
                    <a:pt x="396" y="588"/>
                  </a:lnTo>
                  <a:lnTo>
                    <a:pt x="402" y="594"/>
                  </a:lnTo>
                  <a:lnTo>
                    <a:pt x="414" y="594"/>
                  </a:lnTo>
                  <a:lnTo>
                    <a:pt x="426" y="600"/>
                  </a:lnTo>
                  <a:lnTo>
                    <a:pt x="432" y="600"/>
                  </a:lnTo>
                  <a:lnTo>
                    <a:pt x="438" y="606"/>
                  </a:lnTo>
                  <a:lnTo>
                    <a:pt x="438" y="624"/>
                  </a:lnTo>
                  <a:lnTo>
                    <a:pt x="432" y="630"/>
                  </a:lnTo>
                  <a:lnTo>
                    <a:pt x="432" y="636"/>
                  </a:lnTo>
                  <a:lnTo>
                    <a:pt x="426" y="648"/>
                  </a:lnTo>
                  <a:lnTo>
                    <a:pt x="426" y="654"/>
                  </a:lnTo>
                  <a:lnTo>
                    <a:pt x="468" y="654"/>
                  </a:lnTo>
                  <a:lnTo>
                    <a:pt x="468" y="684"/>
                  </a:lnTo>
                  <a:lnTo>
                    <a:pt x="504" y="720"/>
                  </a:lnTo>
                  <a:lnTo>
                    <a:pt x="510" y="732"/>
                  </a:lnTo>
                  <a:lnTo>
                    <a:pt x="528" y="750"/>
                  </a:lnTo>
                  <a:lnTo>
                    <a:pt x="534" y="768"/>
                  </a:lnTo>
                  <a:lnTo>
                    <a:pt x="546" y="780"/>
                  </a:lnTo>
                  <a:lnTo>
                    <a:pt x="552" y="798"/>
                  </a:lnTo>
                  <a:lnTo>
                    <a:pt x="558" y="810"/>
                  </a:lnTo>
                  <a:lnTo>
                    <a:pt x="558" y="870"/>
                  </a:lnTo>
                  <a:lnTo>
                    <a:pt x="564" y="882"/>
                  </a:lnTo>
                  <a:lnTo>
                    <a:pt x="576" y="894"/>
                  </a:lnTo>
                  <a:lnTo>
                    <a:pt x="576" y="906"/>
                  </a:lnTo>
                  <a:lnTo>
                    <a:pt x="570" y="918"/>
                  </a:lnTo>
                  <a:lnTo>
                    <a:pt x="552" y="936"/>
                  </a:lnTo>
                  <a:lnTo>
                    <a:pt x="546" y="948"/>
                  </a:lnTo>
                  <a:lnTo>
                    <a:pt x="546" y="954"/>
                  </a:lnTo>
                  <a:lnTo>
                    <a:pt x="552" y="960"/>
                  </a:lnTo>
                  <a:lnTo>
                    <a:pt x="564" y="966"/>
                  </a:lnTo>
                  <a:lnTo>
                    <a:pt x="540" y="966"/>
                  </a:lnTo>
                  <a:lnTo>
                    <a:pt x="528" y="972"/>
                  </a:lnTo>
                  <a:lnTo>
                    <a:pt x="528" y="1038"/>
                  </a:lnTo>
                  <a:lnTo>
                    <a:pt x="534" y="1056"/>
                  </a:lnTo>
                  <a:lnTo>
                    <a:pt x="540" y="1062"/>
                  </a:lnTo>
                  <a:lnTo>
                    <a:pt x="546" y="1074"/>
                  </a:lnTo>
                  <a:lnTo>
                    <a:pt x="558" y="1074"/>
                  </a:lnTo>
                  <a:lnTo>
                    <a:pt x="576" y="1080"/>
                  </a:lnTo>
                  <a:lnTo>
                    <a:pt x="600" y="1080"/>
                  </a:lnTo>
                  <a:lnTo>
                    <a:pt x="612" y="1086"/>
                  </a:lnTo>
                  <a:lnTo>
                    <a:pt x="636" y="1110"/>
                  </a:lnTo>
                  <a:lnTo>
                    <a:pt x="642" y="1122"/>
                  </a:lnTo>
                  <a:lnTo>
                    <a:pt x="648" y="1140"/>
                  </a:lnTo>
                  <a:lnTo>
                    <a:pt x="654" y="1152"/>
                  </a:lnTo>
                  <a:lnTo>
                    <a:pt x="666" y="1164"/>
                  </a:lnTo>
                  <a:lnTo>
                    <a:pt x="678" y="1170"/>
                  </a:lnTo>
                  <a:lnTo>
                    <a:pt x="732" y="1170"/>
                  </a:lnTo>
                  <a:lnTo>
                    <a:pt x="750" y="1176"/>
                  </a:lnTo>
                  <a:lnTo>
                    <a:pt x="762" y="1182"/>
                  </a:lnTo>
                  <a:lnTo>
                    <a:pt x="768" y="1188"/>
                  </a:lnTo>
                  <a:lnTo>
                    <a:pt x="774" y="1200"/>
                  </a:lnTo>
                  <a:lnTo>
                    <a:pt x="786" y="1218"/>
                  </a:lnTo>
                  <a:lnTo>
                    <a:pt x="810" y="1242"/>
                  </a:lnTo>
                  <a:lnTo>
                    <a:pt x="834" y="1254"/>
                  </a:lnTo>
                  <a:lnTo>
                    <a:pt x="870" y="1266"/>
                  </a:lnTo>
                  <a:lnTo>
                    <a:pt x="912" y="1272"/>
                  </a:lnTo>
                  <a:lnTo>
                    <a:pt x="942" y="1278"/>
                  </a:lnTo>
                  <a:lnTo>
                    <a:pt x="960" y="1290"/>
                  </a:lnTo>
                  <a:lnTo>
                    <a:pt x="966" y="1302"/>
                  </a:lnTo>
                  <a:lnTo>
                    <a:pt x="978" y="1314"/>
                  </a:lnTo>
                  <a:lnTo>
                    <a:pt x="990" y="1320"/>
                  </a:lnTo>
                  <a:lnTo>
                    <a:pt x="996" y="1320"/>
                  </a:lnTo>
                  <a:lnTo>
                    <a:pt x="1002" y="1326"/>
                  </a:lnTo>
                  <a:lnTo>
                    <a:pt x="1008" y="1338"/>
                  </a:lnTo>
                  <a:lnTo>
                    <a:pt x="1014" y="1344"/>
                  </a:lnTo>
                  <a:lnTo>
                    <a:pt x="1080" y="1344"/>
                  </a:lnTo>
                  <a:lnTo>
                    <a:pt x="1092" y="1356"/>
                  </a:lnTo>
                  <a:lnTo>
                    <a:pt x="1098" y="1368"/>
                  </a:lnTo>
                  <a:lnTo>
                    <a:pt x="1104" y="1374"/>
                  </a:lnTo>
                  <a:lnTo>
                    <a:pt x="1116" y="1374"/>
                  </a:lnTo>
                  <a:lnTo>
                    <a:pt x="1140" y="1362"/>
                  </a:lnTo>
                  <a:lnTo>
                    <a:pt x="1170" y="1350"/>
                  </a:lnTo>
                  <a:lnTo>
                    <a:pt x="1206" y="1332"/>
                  </a:lnTo>
                  <a:lnTo>
                    <a:pt x="1260" y="1314"/>
                  </a:lnTo>
                  <a:lnTo>
                    <a:pt x="1278" y="1326"/>
                  </a:lnTo>
                  <a:lnTo>
                    <a:pt x="1308" y="1350"/>
                  </a:lnTo>
                  <a:lnTo>
                    <a:pt x="1344" y="1374"/>
                  </a:lnTo>
                  <a:lnTo>
                    <a:pt x="1386" y="1416"/>
                  </a:lnTo>
                  <a:lnTo>
                    <a:pt x="1386" y="1428"/>
                  </a:lnTo>
                  <a:lnTo>
                    <a:pt x="1392" y="1446"/>
                  </a:lnTo>
                  <a:lnTo>
                    <a:pt x="1398" y="1458"/>
                  </a:lnTo>
                  <a:lnTo>
                    <a:pt x="1416" y="1458"/>
                  </a:lnTo>
                  <a:lnTo>
                    <a:pt x="1422" y="1452"/>
                  </a:lnTo>
                  <a:lnTo>
                    <a:pt x="1422" y="14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626">
                <a:spcBef>
                  <a:spcPct val="0"/>
                </a:spcBef>
              </a:pPr>
              <a:endParaRPr lang="es-CO" noProof="1">
                <a:solidFill>
                  <a:srgbClr val="FFFFFF">
                    <a:lumMod val="95000"/>
                  </a:srgbClr>
                </a:solidFill>
                <a:latin typeface="Calibri" pitchFamily="34" charset="0"/>
              </a:endParaRPr>
            </a:p>
          </p:txBody>
        </p:sp>
        <p:sp>
          <p:nvSpPr>
            <p:cNvPr id="75" name="Jamaica"/>
            <p:cNvSpPr>
              <a:spLocks/>
            </p:cNvSpPr>
            <p:nvPr/>
          </p:nvSpPr>
          <p:spPr bwMode="auto">
            <a:xfrm>
              <a:off x="2184328" y="3473386"/>
              <a:ext cx="71506" cy="26155"/>
            </a:xfrm>
            <a:custGeom>
              <a:avLst/>
              <a:gdLst>
                <a:gd name="T0" fmla="*/ 2147483647 w 156"/>
                <a:gd name="T1" fmla="*/ 2147483647 h 54"/>
                <a:gd name="T2" fmla="*/ 2147483647 w 156"/>
                <a:gd name="T3" fmla="*/ 2147483647 h 54"/>
                <a:gd name="T4" fmla="*/ 2147483647 w 156"/>
                <a:gd name="T5" fmla="*/ 2147483647 h 54"/>
                <a:gd name="T6" fmla="*/ 2147483647 w 156"/>
                <a:gd name="T7" fmla="*/ 2147483647 h 54"/>
                <a:gd name="T8" fmla="*/ 2147483647 w 156"/>
                <a:gd name="T9" fmla="*/ 2147483647 h 54"/>
                <a:gd name="T10" fmla="*/ 2147483647 w 156"/>
                <a:gd name="T11" fmla="*/ 2147483647 h 54"/>
                <a:gd name="T12" fmla="*/ 2147483647 w 156"/>
                <a:gd name="T13" fmla="*/ 2147483647 h 54"/>
                <a:gd name="T14" fmla="*/ 2147483647 w 156"/>
                <a:gd name="T15" fmla="*/ 2147483647 h 54"/>
                <a:gd name="T16" fmla="*/ 2147483647 w 156"/>
                <a:gd name="T17" fmla="*/ 0 h 54"/>
                <a:gd name="T18" fmla="*/ 2147483647 w 156"/>
                <a:gd name="T19" fmla="*/ 0 h 54"/>
                <a:gd name="T20" fmla="*/ 2147483647 w 156"/>
                <a:gd name="T21" fmla="*/ 2147483647 h 54"/>
                <a:gd name="T22" fmla="*/ 0 w 156"/>
                <a:gd name="T23" fmla="*/ 2147483647 h 54"/>
                <a:gd name="T24" fmla="*/ 2147483647 w 156"/>
                <a:gd name="T25" fmla="*/ 2147483647 h 54"/>
                <a:gd name="T26" fmla="*/ 2147483647 w 156"/>
                <a:gd name="T27" fmla="*/ 2147483647 h 54"/>
                <a:gd name="T28" fmla="*/ 2147483647 w 156"/>
                <a:gd name="T29" fmla="*/ 2147483647 h 54"/>
                <a:gd name="T30" fmla="*/ 2147483647 w 156"/>
                <a:gd name="T31" fmla="*/ 2147483647 h 54"/>
                <a:gd name="T32" fmla="*/ 2147483647 w 156"/>
                <a:gd name="T33" fmla="*/ 2147483647 h 54"/>
                <a:gd name="T34" fmla="*/ 2147483647 w 156"/>
                <a:gd name="T35" fmla="*/ 2147483647 h 54"/>
                <a:gd name="T36" fmla="*/ 2147483647 w 156"/>
                <a:gd name="T37" fmla="*/ 2147483647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"/>
                <a:gd name="T58" fmla="*/ 0 h 54"/>
                <a:gd name="T59" fmla="*/ 156 w 156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" h="54">
                  <a:moveTo>
                    <a:pt x="108" y="54"/>
                  </a:moveTo>
                  <a:lnTo>
                    <a:pt x="114" y="36"/>
                  </a:lnTo>
                  <a:lnTo>
                    <a:pt x="156" y="4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26" y="6"/>
                  </a:lnTo>
                  <a:lnTo>
                    <a:pt x="84" y="6"/>
                  </a:lnTo>
                  <a:lnTo>
                    <a:pt x="66" y="0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0" y="6"/>
                  </a:lnTo>
                  <a:lnTo>
                    <a:pt x="6" y="18"/>
                  </a:lnTo>
                  <a:lnTo>
                    <a:pt x="18" y="24"/>
                  </a:lnTo>
                  <a:lnTo>
                    <a:pt x="24" y="36"/>
                  </a:lnTo>
                  <a:lnTo>
                    <a:pt x="36" y="42"/>
                  </a:lnTo>
                  <a:lnTo>
                    <a:pt x="60" y="42"/>
                  </a:lnTo>
                  <a:lnTo>
                    <a:pt x="7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626">
                <a:spcBef>
                  <a:spcPct val="0"/>
                </a:spcBef>
              </a:pPr>
              <a:endParaRPr lang="es-CO" noProof="1">
                <a:solidFill>
                  <a:srgbClr val="FFFFFF">
                    <a:lumMod val="95000"/>
                  </a:srgbClr>
                </a:solidFill>
                <a:latin typeface="Calibri" pitchFamily="34" charset="0"/>
              </a:endParaRPr>
            </a:p>
          </p:txBody>
        </p:sp>
        <p:sp>
          <p:nvSpPr>
            <p:cNvPr id="76" name="Honduras"/>
            <p:cNvSpPr>
              <a:spLocks/>
            </p:cNvSpPr>
            <p:nvPr/>
          </p:nvSpPr>
          <p:spPr bwMode="auto">
            <a:xfrm>
              <a:off x="1819648" y="3571965"/>
              <a:ext cx="203792" cy="126746"/>
            </a:xfrm>
            <a:custGeom>
              <a:avLst/>
              <a:gdLst>
                <a:gd name="T0" fmla="*/ 2147483647 w 444"/>
                <a:gd name="T1" fmla="*/ 2147483647 h 246"/>
                <a:gd name="T2" fmla="*/ 2147483647 w 444"/>
                <a:gd name="T3" fmla="*/ 2147483647 h 246"/>
                <a:gd name="T4" fmla="*/ 2147483647 w 444"/>
                <a:gd name="T5" fmla="*/ 2147483647 h 246"/>
                <a:gd name="T6" fmla="*/ 2147483647 w 444"/>
                <a:gd name="T7" fmla="*/ 2147483647 h 246"/>
                <a:gd name="T8" fmla="*/ 2147483647 w 444"/>
                <a:gd name="T9" fmla="*/ 2147483647 h 246"/>
                <a:gd name="T10" fmla="*/ 2147483647 w 444"/>
                <a:gd name="T11" fmla="*/ 2147483647 h 246"/>
                <a:gd name="T12" fmla="*/ 2147483647 w 444"/>
                <a:gd name="T13" fmla="*/ 2147483647 h 246"/>
                <a:gd name="T14" fmla="*/ 2147483647 w 444"/>
                <a:gd name="T15" fmla="*/ 2147483647 h 246"/>
                <a:gd name="T16" fmla="*/ 2147483647 w 444"/>
                <a:gd name="T17" fmla="*/ 2147483647 h 246"/>
                <a:gd name="T18" fmla="*/ 2147483647 w 444"/>
                <a:gd name="T19" fmla="*/ 2147483647 h 246"/>
                <a:gd name="T20" fmla="*/ 2147483647 w 444"/>
                <a:gd name="T21" fmla="*/ 2147483647 h 246"/>
                <a:gd name="T22" fmla="*/ 2147483647 w 444"/>
                <a:gd name="T23" fmla="*/ 2147483647 h 246"/>
                <a:gd name="T24" fmla="*/ 2147483647 w 444"/>
                <a:gd name="T25" fmla="*/ 2147483647 h 246"/>
                <a:gd name="T26" fmla="*/ 2147483647 w 444"/>
                <a:gd name="T27" fmla="*/ 2147483647 h 246"/>
                <a:gd name="T28" fmla="*/ 2147483647 w 444"/>
                <a:gd name="T29" fmla="*/ 2147483647 h 246"/>
                <a:gd name="T30" fmla="*/ 2147483647 w 444"/>
                <a:gd name="T31" fmla="*/ 2147483647 h 246"/>
                <a:gd name="T32" fmla="*/ 2147483647 w 444"/>
                <a:gd name="T33" fmla="*/ 2147483647 h 246"/>
                <a:gd name="T34" fmla="*/ 2147483647 w 444"/>
                <a:gd name="T35" fmla="*/ 2147483647 h 246"/>
                <a:gd name="T36" fmla="*/ 2147483647 w 444"/>
                <a:gd name="T37" fmla="*/ 2147483647 h 246"/>
                <a:gd name="T38" fmla="*/ 2147483647 w 444"/>
                <a:gd name="T39" fmla="*/ 0 h 246"/>
                <a:gd name="T40" fmla="*/ 2147483647 w 444"/>
                <a:gd name="T41" fmla="*/ 2147483647 h 246"/>
                <a:gd name="T42" fmla="*/ 2147483647 w 444"/>
                <a:gd name="T43" fmla="*/ 2147483647 h 246"/>
                <a:gd name="T44" fmla="*/ 2147483647 w 444"/>
                <a:gd name="T45" fmla="*/ 0 h 246"/>
                <a:gd name="T46" fmla="*/ 2147483647 w 444"/>
                <a:gd name="T47" fmla="*/ 2147483647 h 246"/>
                <a:gd name="T48" fmla="*/ 2147483647 w 444"/>
                <a:gd name="T49" fmla="*/ 2147483647 h 246"/>
                <a:gd name="T50" fmla="*/ 2147483647 w 444"/>
                <a:gd name="T51" fmla="*/ 2147483647 h 246"/>
                <a:gd name="T52" fmla="*/ 2147483647 w 444"/>
                <a:gd name="T53" fmla="*/ 2147483647 h 246"/>
                <a:gd name="T54" fmla="*/ 2147483647 w 444"/>
                <a:gd name="T55" fmla="*/ 2147483647 h 246"/>
                <a:gd name="T56" fmla="*/ 2147483647 w 444"/>
                <a:gd name="T57" fmla="*/ 2147483647 h 246"/>
                <a:gd name="T58" fmla="*/ 2147483647 w 444"/>
                <a:gd name="T59" fmla="*/ 2147483647 h 246"/>
                <a:gd name="T60" fmla="*/ 2147483647 w 444"/>
                <a:gd name="T61" fmla="*/ 0 h 246"/>
                <a:gd name="T62" fmla="*/ 2147483647 w 444"/>
                <a:gd name="T63" fmla="*/ 2147483647 h 246"/>
                <a:gd name="T64" fmla="*/ 2147483647 w 444"/>
                <a:gd name="T65" fmla="*/ 2147483647 h 246"/>
                <a:gd name="T66" fmla="*/ 2147483647 w 444"/>
                <a:gd name="T67" fmla="*/ 2147483647 h 246"/>
                <a:gd name="T68" fmla="*/ 2147483647 w 444"/>
                <a:gd name="T69" fmla="*/ 2147483647 h 246"/>
                <a:gd name="T70" fmla="*/ 2147483647 w 444"/>
                <a:gd name="T71" fmla="*/ 2147483647 h 246"/>
                <a:gd name="T72" fmla="*/ 0 w 444"/>
                <a:gd name="T73" fmla="*/ 2147483647 h 246"/>
                <a:gd name="T74" fmla="*/ 2147483647 w 444"/>
                <a:gd name="T75" fmla="*/ 2147483647 h 246"/>
                <a:gd name="T76" fmla="*/ 2147483647 w 444"/>
                <a:gd name="T77" fmla="*/ 2147483647 h 246"/>
                <a:gd name="T78" fmla="*/ 2147483647 w 444"/>
                <a:gd name="T79" fmla="*/ 2147483647 h 246"/>
                <a:gd name="T80" fmla="*/ 2147483647 w 444"/>
                <a:gd name="T81" fmla="*/ 2147483647 h 246"/>
                <a:gd name="T82" fmla="*/ 2147483647 w 444"/>
                <a:gd name="T83" fmla="*/ 2147483647 h 246"/>
                <a:gd name="T84" fmla="*/ 2147483647 w 444"/>
                <a:gd name="T85" fmla="*/ 2147483647 h 246"/>
                <a:gd name="T86" fmla="*/ 2147483647 w 444"/>
                <a:gd name="T87" fmla="*/ 2147483647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4"/>
                <a:gd name="T133" fmla="*/ 0 h 246"/>
                <a:gd name="T134" fmla="*/ 444 w 444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4" h="246">
                  <a:moveTo>
                    <a:pt x="156" y="240"/>
                  </a:moveTo>
                  <a:lnTo>
                    <a:pt x="156" y="222"/>
                  </a:lnTo>
                  <a:lnTo>
                    <a:pt x="174" y="222"/>
                  </a:lnTo>
                  <a:lnTo>
                    <a:pt x="168" y="216"/>
                  </a:lnTo>
                  <a:lnTo>
                    <a:pt x="168" y="204"/>
                  </a:lnTo>
                  <a:lnTo>
                    <a:pt x="162" y="198"/>
                  </a:lnTo>
                  <a:lnTo>
                    <a:pt x="162" y="186"/>
                  </a:lnTo>
                  <a:lnTo>
                    <a:pt x="168" y="180"/>
                  </a:lnTo>
                  <a:lnTo>
                    <a:pt x="204" y="180"/>
                  </a:lnTo>
                  <a:lnTo>
                    <a:pt x="210" y="168"/>
                  </a:lnTo>
                  <a:lnTo>
                    <a:pt x="216" y="162"/>
                  </a:lnTo>
                  <a:lnTo>
                    <a:pt x="228" y="162"/>
                  </a:lnTo>
                  <a:lnTo>
                    <a:pt x="228" y="168"/>
                  </a:lnTo>
                  <a:lnTo>
                    <a:pt x="234" y="174"/>
                  </a:lnTo>
                  <a:lnTo>
                    <a:pt x="252" y="174"/>
                  </a:lnTo>
                  <a:lnTo>
                    <a:pt x="276" y="150"/>
                  </a:lnTo>
                  <a:lnTo>
                    <a:pt x="288" y="126"/>
                  </a:lnTo>
                  <a:lnTo>
                    <a:pt x="306" y="126"/>
                  </a:lnTo>
                  <a:lnTo>
                    <a:pt x="306" y="108"/>
                  </a:lnTo>
                  <a:lnTo>
                    <a:pt x="318" y="96"/>
                  </a:lnTo>
                  <a:lnTo>
                    <a:pt x="330" y="96"/>
                  </a:lnTo>
                  <a:lnTo>
                    <a:pt x="348" y="114"/>
                  </a:lnTo>
                  <a:lnTo>
                    <a:pt x="360" y="114"/>
                  </a:lnTo>
                  <a:lnTo>
                    <a:pt x="372" y="102"/>
                  </a:lnTo>
                  <a:lnTo>
                    <a:pt x="372" y="96"/>
                  </a:lnTo>
                  <a:lnTo>
                    <a:pt x="420" y="96"/>
                  </a:lnTo>
                  <a:lnTo>
                    <a:pt x="426" y="90"/>
                  </a:lnTo>
                  <a:lnTo>
                    <a:pt x="432" y="90"/>
                  </a:lnTo>
                  <a:lnTo>
                    <a:pt x="444" y="84"/>
                  </a:lnTo>
                  <a:lnTo>
                    <a:pt x="444" y="78"/>
                  </a:lnTo>
                  <a:lnTo>
                    <a:pt x="426" y="60"/>
                  </a:lnTo>
                  <a:lnTo>
                    <a:pt x="402" y="48"/>
                  </a:lnTo>
                  <a:lnTo>
                    <a:pt x="396" y="48"/>
                  </a:lnTo>
                  <a:lnTo>
                    <a:pt x="390" y="42"/>
                  </a:lnTo>
                  <a:lnTo>
                    <a:pt x="384" y="30"/>
                  </a:lnTo>
                  <a:lnTo>
                    <a:pt x="372" y="24"/>
                  </a:lnTo>
                  <a:lnTo>
                    <a:pt x="366" y="18"/>
                  </a:lnTo>
                  <a:lnTo>
                    <a:pt x="348" y="18"/>
                  </a:lnTo>
                  <a:lnTo>
                    <a:pt x="342" y="6"/>
                  </a:lnTo>
                  <a:lnTo>
                    <a:pt x="336" y="0"/>
                  </a:lnTo>
                  <a:lnTo>
                    <a:pt x="312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82" y="12"/>
                  </a:lnTo>
                  <a:lnTo>
                    <a:pt x="270" y="0"/>
                  </a:lnTo>
                  <a:lnTo>
                    <a:pt x="252" y="0"/>
                  </a:lnTo>
                  <a:lnTo>
                    <a:pt x="240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186" y="24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26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30"/>
                  </a:lnTo>
                  <a:lnTo>
                    <a:pt x="72" y="36"/>
                  </a:lnTo>
                  <a:lnTo>
                    <a:pt x="60" y="48"/>
                  </a:lnTo>
                  <a:lnTo>
                    <a:pt x="48" y="54"/>
                  </a:lnTo>
                  <a:lnTo>
                    <a:pt x="36" y="66"/>
                  </a:lnTo>
                  <a:lnTo>
                    <a:pt x="24" y="72"/>
                  </a:lnTo>
                  <a:lnTo>
                    <a:pt x="18" y="84"/>
                  </a:lnTo>
                  <a:lnTo>
                    <a:pt x="18" y="102"/>
                  </a:lnTo>
                  <a:lnTo>
                    <a:pt x="12" y="114"/>
                  </a:lnTo>
                  <a:lnTo>
                    <a:pt x="0" y="126"/>
                  </a:lnTo>
                  <a:lnTo>
                    <a:pt x="6" y="138"/>
                  </a:lnTo>
                  <a:lnTo>
                    <a:pt x="18" y="150"/>
                  </a:lnTo>
                  <a:lnTo>
                    <a:pt x="42" y="150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6" y="168"/>
                  </a:lnTo>
                  <a:lnTo>
                    <a:pt x="102" y="168"/>
                  </a:lnTo>
                  <a:lnTo>
                    <a:pt x="102" y="210"/>
                  </a:lnTo>
                  <a:lnTo>
                    <a:pt x="126" y="222"/>
                  </a:lnTo>
                  <a:lnTo>
                    <a:pt x="132" y="228"/>
                  </a:lnTo>
                  <a:lnTo>
                    <a:pt x="132" y="246"/>
                  </a:lnTo>
                  <a:lnTo>
                    <a:pt x="144" y="246"/>
                  </a:lnTo>
                  <a:lnTo>
                    <a:pt x="156" y="2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626">
                <a:spcBef>
                  <a:spcPct val="0"/>
                </a:spcBef>
              </a:pPr>
              <a:endParaRPr lang="es-CO" noProof="1">
                <a:solidFill>
                  <a:srgbClr val="FFFFFF">
                    <a:lumMod val="95000"/>
                  </a:srgbClr>
                </a:solidFill>
                <a:latin typeface="Calibri" pitchFamily="34" charset="0"/>
              </a:endParaRPr>
            </a:p>
          </p:txBody>
        </p:sp>
        <p:sp>
          <p:nvSpPr>
            <p:cNvPr id="77" name="Haiti"/>
            <p:cNvSpPr>
              <a:spLocks/>
            </p:cNvSpPr>
            <p:nvPr/>
          </p:nvSpPr>
          <p:spPr bwMode="auto">
            <a:xfrm>
              <a:off x="2320189" y="3411018"/>
              <a:ext cx="89382" cy="80474"/>
            </a:xfrm>
            <a:custGeom>
              <a:avLst/>
              <a:gdLst>
                <a:gd name="T0" fmla="*/ 2147483647 w 198"/>
                <a:gd name="T1" fmla="*/ 2147483647 h 156"/>
                <a:gd name="T2" fmla="*/ 2147483647 w 198"/>
                <a:gd name="T3" fmla="*/ 2147483647 h 156"/>
                <a:gd name="T4" fmla="*/ 2147483647 w 198"/>
                <a:gd name="T5" fmla="*/ 2147483647 h 156"/>
                <a:gd name="T6" fmla="*/ 2147483647 w 198"/>
                <a:gd name="T7" fmla="*/ 2147483647 h 156"/>
                <a:gd name="T8" fmla="*/ 2147483647 w 198"/>
                <a:gd name="T9" fmla="*/ 2147483647 h 156"/>
                <a:gd name="T10" fmla="*/ 2147483647 w 198"/>
                <a:gd name="T11" fmla="*/ 2147483647 h 156"/>
                <a:gd name="T12" fmla="*/ 2147483647 w 198"/>
                <a:gd name="T13" fmla="*/ 2147483647 h 156"/>
                <a:gd name="T14" fmla="*/ 2147483647 w 198"/>
                <a:gd name="T15" fmla="*/ 2147483647 h 156"/>
                <a:gd name="T16" fmla="*/ 2147483647 w 198"/>
                <a:gd name="T17" fmla="*/ 2147483647 h 156"/>
                <a:gd name="T18" fmla="*/ 2147483647 w 198"/>
                <a:gd name="T19" fmla="*/ 2147483647 h 156"/>
                <a:gd name="T20" fmla="*/ 2147483647 w 198"/>
                <a:gd name="T21" fmla="*/ 2147483647 h 156"/>
                <a:gd name="T22" fmla="*/ 2147483647 w 198"/>
                <a:gd name="T23" fmla="*/ 2147483647 h 156"/>
                <a:gd name="T24" fmla="*/ 2147483647 w 198"/>
                <a:gd name="T25" fmla="*/ 2147483647 h 156"/>
                <a:gd name="T26" fmla="*/ 2147483647 w 198"/>
                <a:gd name="T27" fmla="*/ 2147483647 h 156"/>
                <a:gd name="T28" fmla="*/ 2147483647 w 198"/>
                <a:gd name="T29" fmla="*/ 2147483647 h 156"/>
                <a:gd name="T30" fmla="*/ 2147483647 w 198"/>
                <a:gd name="T31" fmla="*/ 2147483647 h 156"/>
                <a:gd name="T32" fmla="*/ 2147483647 w 198"/>
                <a:gd name="T33" fmla="*/ 2147483647 h 156"/>
                <a:gd name="T34" fmla="*/ 2147483647 w 198"/>
                <a:gd name="T35" fmla="*/ 0 h 156"/>
                <a:gd name="T36" fmla="*/ 2147483647 w 198"/>
                <a:gd name="T37" fmla="*/ 0 h 156"/>
                <a:gd name="T38" fmla="*/ 2147483647 w 198"/>
                <a:gd name="T39" fmla="*/ 2147483647 h 156"/>
                <a:gd name="T40" fmla="*/ 2147483647 w 198"/>
                <a:gd name="T41" fmla="*/ 2147483647 h 156"/>
                <a:gd name="T42" fmla="*/ 2147483647 w 198"/>
                <a:gd name="T43" fmla="*/ 2147483647 h 156"/>
                <a:gd name="T44" fmla="*/ 2147483647 w 198"/>
                <a:gd name="T45" fmla="*/ 2147483647 h 156"/>
                <a:gd name="T46" fmla="*/ 2147483647 w 198"/>
                <a:gd name="T47" fmla="*/ 2147483647 h 156"/>
                <a:gd name="T48" fmla="*/ 2147483647 w 198"/>
                <a:gd name="T49" fmla="*/ 2147483647 h 156"/>
                <a:gd name="T50" fmla="*/ 2147483647 w 198"/>
                <a:gd name="T51" fmla="*/ 2147483647 h 156"/>
                <a:gd name="T52" fmla="*/ 2147483647 w 198"/>
                <a:gd name="T53" fmla="*/ 2147483647 h 156"/>
                <a:gd name="T54" fmla="*/ 2147483647 w 198"/>
                <a:gd name="T55" fmla="*/ 2147483647 h 156"/>
                <a:gd name="T56" fmla="*/ 2147483647 w 198"/>
                <a:gd name="T57" fmla="*/ 2147483647 h 156"/>
                <a:gd name="T58" fmla="*/ 2147483647 w 198"/>
                <a:gd name="T59" fmla="*/ 2147483647 h 156"/>
                <a:gd name="T60" fmla="*/ 2147483647 w 198"/>
                <a:gd name="T61" fmla="*/ 2147483647 h 156"/>
                <a:gd name="T62" fmla="*/ 2147483647 w 198"/>
                <a:gd name="T63" fmla="*/ 2147483647 h 156"/>
                <a:gd name="T64" fmla="*/ 2147483647 w 198"/>
                <a:gd name="T65" fmla="*/ 2147483647 h 156"/>
                <a:gd name="T66" fmla="*/ 2147483647 w 198"/>
                <a:gd name="T67" fmla="*/ 2147483647 h 156"/>
                <a:gd name="T68" fmla="*/ 2147483647 w 198"/>
                <a:gd name="T69" fmla="*/ 2147483647 h 156"/>
                <a:gd name="T70" fmla="*/ 2147483647 w 198"/>
                <a:gd name="T71" fmla="*/ 2147483647 h 156"/>
                <a:gd name="T72" fmla="*/ 2147483647 w 198"/>
                <a:gd name="T73" fmla="*/ 2147483647 h 156"/>
                <a:gd name="T74" fmla="*/ 2147483647 w 198"/>
                <a:gd name="T75" fmla="*/ 2147483647 h 156"/>
                <a:gd name="T76" fmla="*/ 2147483647 w 198"/>
                <a:gd name="T77" fmla="*/ 2147483647 h 156"/>
                <a:gd name="T78" fmla="*/ 2147483647 w 198"/>
                <a:gd name="T79" fmla="*/ 2147483647 h 156"/>
                <a:gd name="T80" fmla="*/ 2147483647 w 198"/>
                <a:gd name="T81" fmla="*/ 2147483647 h 156"/>
                <a:gd name="T82" fmla="*/ 0 w 198"/>
                <a:gd name="T83" fmla="*/ 2147483647 h 156"/>
                <a:gd name="T84" fmla="*/ 0 w 198"/>
                <a:gd name="T85" fmla="*/ 2147483647 h 156"/>
                <a:gd name="T86" fmla="*/ 2147483647 w 198"/>
                <a:gd name="T87" fmla="*/ 2147483647 h 156"/>
                <a:gd name="T88" fmla="*/ 2147483647 w 198"/>
                <a:gd name="T89" fmla="*/ 2147483647 h 156"/>
                <a:gd name="T90" fmla="*/ 2147483647 w 198"/>
                <a:gd name="T91" fmla="*/ 2147483647 h 156"/>
                <a:gd name="T92" fmla="*/ 2147483647 w 198"/>
                <a:gd name="T93" fmla="*/ 2147483647 h 156"/>
                <a:gd name="T94" fmla="*/ 2147483647 w 198"/>
                <a:gd name="T95" fmla="*/ 2147483647 h 156"/>
                <a:gd name="T96" fmla="*/ 2147483647 w 198"/>
                <a:gd name="T97" fmla="*/ 2147483647 h 156"/>
                <a:gd name="T98" fmla="*/ 2147483647 w 198"/>
                <a:gd name="T99" fmla="*/ 2147483647 h 156"/>
                <a:gd name="T100" fmla="*/ 2147483647 w 198"/>
                <a:gd name="T101" fmla="*/ 2147483647 h 156"/>
                <a:gd name="T102" fmla="*/ 2147483647 w 198"/>
                <a:gd name="T103" fmla="*/ 2147483647 h 156"/>
                <a:gd name="T104" fmla="*/ 2147483647 w 198"/>
                <a:gd name="T105" fmla="*/ 2147483647 h 156"/>
                <a:gd name="T106" fmla="*/ 2147483647 w 198"/>
                <a:gd name="T107" fmla="*/ 2147483647 h 156"/>
                <a:gd name="T108" fmla="*/ 2147483647 w 198"/>
                <a:gd name="T109" fmla="*/ 2147483647 h 156"/>
                <a:gd name="T110" fmla="*/ 2147483647 w 198"/>
                <a:gd name="T111" fmla="*/ 2147483647 h 156"/>
                <a:gd name="T112" fmla="*/ 2147483647 w 198"/>
                <a:gd name="T113" fmla="*/ 2147483647 h 1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8"/>
                <a:gd name="T172" fmla="*/ 0 h 156"/>
                <a:gd name="T173" fmla="*/ 198 w 198"/>
                <a:gd name="T174" fmla="*/ 156 h 1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8" h="156">
                  <a:moveTo>
                    <a:pt x="168" y="114"/>
                  </a:moveTo>
                  <a:lnTo>
                    <a:pt x="168" y="108"/>
                  </a:lnTo>
                  <a:lnTo>
                    <a:pt x="174" y="102"/>
                  </a:lnTo>
                  <a:lnTo>
                    <a:pt x="180" y="90"/>
                  </a:lnTo>
                  <a:lnTo>
                    <a:pt x="180" y="78"/>
                  </a:lnTo>
                  <a:lnTo>
                    <a:pt x="186" y="72"/>
                  </a:lnTo>
                  <a:lnTo>
                    <a:pt x="192" y="60"/>
                  </a:lnTo>
                  <a:lnTo>
                    <a:pt x="198" y="54"/>
                  </a:lnTo>
                  <a:lnTo>
                    <a:pt x="198" y="42"/>
                  </a:lnTo>
                  <a:lnTo>
                    <a:pt x="186" y="6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44" y="6"/>
                  </a:lnTo>
                  <a:lnTo>
                    <a:pt x="126" y="6"/>
                  </a:lnTo>
                  <a:lnTo>
                    <a:pt x="114" y="0"/>
                  </a:lnTo>
                  <a:lnTo>
                    <a:pt x="8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72" y="24"/>
                  </a:lnTo>
                  <a:lnTo>
                    <a:pt x="108" y="24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6" y="48"/>
                  </a:lnTo>
                  <a:lnTo>
                    <a:pt x="114" y="54"/>
                  </a:lnTo>
                  <a:lnTo>
                    <a:pt x="108" y="60"/>
                  </a:lnTo>
                  <a:lnTo>
                    <a:pt x="108" y="72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8"/>
                  </a:lnTo>
                  <a:lnTo>
                    <a:pt x="96" y="108"/>
                  </a:lnTo>
                  <a:lnTo>
                    <a:pt x="78" y="102"/>
                  </a:lnTo>
                  <a:lnTo>
                    <a:pt x="66" y="102"/>
                  </a:lnTo>
                  <a:lnTo>
                    <a:pt x="54" y="96"/>
                  </a:lnTo>
                  <a:lnTo>
                    <a:pt x="36" y="96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12" y="132"/>
                  </a:lnTo>
                  <a:lnTo>
                    <a:pt x="24" y="138"/>
                  </a:lnTo>
                  <a:lnTo>
                    <a:pt x="30" y="150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50"/>
                  </a:lnTo>
                  <a:lnTo>
                    <a:pt x="54" y="138"/>
                  </a:lnTo>
                  <a:lnTo>
                    <a:pt x="60" y="132"/>
                  </a:lnTo>
                  <a:lnTo>
                    <a:pt x="138" y="132"/>
                  </a:lnTo>
                  <a:lnTo>
                    <a:pt x="156" y="126"/>
                  </a:lnTo>
                  <a:lnTo>
                    <a:pt x="168" y="126"/>
                  </a:lnTo>
                  <a:lnTo>
                    <a:pt x="180" y="144"/>
                  </a:lnTo>
                  <a:lnTo>
                    <a:pt x="168" y="1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626">
                <a:spcBef>
                  <a:spcPct val="0"/>
                </a:spcBef>
              </a:pPr>
              <a:endParaRPr lang="es-CO" noProof="1">
                <a:solidFill>
                  <a:srgbClr val="FFFFFF">
                    <a:lumMod val="95000"/>
                  </a:srgbClr>
                </a:solidFill>
                <a:latin typeface="Calibri" pitchFamily="34" charset="0"/>
              </a:endParaRPr>
            </a:p>
          </p:txBody>
        </p:sp>
        <p:sp>
          <p:nvSpPr>
            <p:cNvPr id="78" name="Guatemala"/>
            <p:cNvSpPr>
              <a:spLocks/>
            </p:cNvSpPr>
            <p:nvPr/>
          </p:nvSpPr>
          <p:spPr bwMode="auto">
            <a:xfrm>
              <a:off x="1724902" y="3493504"/>
              <a:ext cx="135861" cy="173018"/>
            </a:xfrm>
            <a:custGeom>
              <a:avLst/>
              <a:gdLst>
                <a:gd name="T0" fmla="*/ 2147483647 w 300"/>
                <a:gd name="T1" fmla="*/ 2147483647 h 336"/>
                <a:gd name="T2" fmla="*/ 2147483647 w 300"/>
                <a:gd name="T3" fmla="*/ 2147483647 h 336"/>
                <a:gd name="T4" fmla="*/ 2147483647 w 300"/>
                <a:gd name="T5" fmla="*/ 2147483647 h 336"/>
                <a:gd name="T6" fmla="*/ 2147483647 w 300"/>
                <a:gd name="T7" fmla="*/ 2147483647 h 336"/>
                <a:gd name="T8" fmla="*/ 2147483647 w 300"/>
                <a:gd name="T9" fmla="*/ 2147483647 h 336"/>
                <a:gd name="T10" fmla="*/ 2147483647 w 300"/>
                <a:gd name="T11" fmla="*/ 0 h 336"/>
                <a:gd name="T12" fmla="*/ 2147483647 w 300"/>
                <a:gd name="T13" fmla="*/ 2147483647 h 336"/>
                <a:gd name="T14" fmla="*/ 2147483647 w 300"/>
                <a:gd name="T15" fmla="*/ 2147483647 h 336"/>
                <a:gd name="T16" fmla="*/ 2147483647 w 300"/>
                <a:gd name="T17" fmla="*/ 2147483647 h 336"/>
                <a:gd name="T18" fmla="*/ 2147483647 w 300"/>
                <a:gd name="T19" fmla="*/ 2147483647 h 336"/>
                <a:gd name="T20" fmla="*/ 2147483647 w 300"/>
                <a:gd name="T21" fmla="*/ 2147483647 h 336"/>
                <a:gd name="T22" fmla="*/ 2147483647 w 300"/>
                <a:gd name="T23" fmla="*/ 2147483647 h 336"/>
                <a:gd name="T24" fmla="*/ 2147483647 w 300"/>
                <a:gd name="T25" fmla="*/ 2147483647 h 336"/>
                <a:gd name="T26" fmla="*/ 2147483647 w 300"/>
                <a:gd name="T27" fmla="*/ 2147483647 h 336"/>
                <a:gd name="T28" fmla="*/ 2147483647 w 300"/>
                <a:gd name="T29" fmla="*/ 2147483647 h 336"/>
                <a:gd name="T30" fmla="*/ 2147483647 w 300"/>
                <a:gd name="T31" fmla="*/ 2147483647 h 336"/>
                <a:gd name="T32" fmla="*/ 2147483647 w 300"/>
                <a:gd name="T33" fmla="*/ 2147483647 h 336"/>
                <a:gd name="T34" fmla="*/ 2147483647 w 300"/>
                <a:gd name="T35" fmla="*/ 2147483647 h 336"/>
                <a:gd name="T36" fmla="*/ 2147483647 w 300"/>
                <a:gd name="T37" fmla="*/ 2147483647 h 336"/>
                <a:gd name="T38" fmla="*/ 2147483647 w 300"/>
                <a:gd name="T39" fmla="*/ 2147483647 h 336"/>
                <a:gd name="T40" fmla="*/ 2147483647 w 300"/>
                <a:gd name="T41" fmla="*/ 2147483647 h 336"/>
                <a:gd name="T42" fmla="*/ 2147483647 w 300"/>
                <a:gd name="T43" fmla="*/ 2147483647 h 336"/>
                <a:gd name="T44" fmla="*/ 2147483647 w 300"/>
                <a:gd name="T45" fmla="*/ 2147483647 h 336"/>
                <a:gd name="T46" fmla="*/ 2147483647 w 300"/>
                <a:gd name="T47" fmla="*/ 2147483647 h 336"/>
                <a:gd name="T48" fmla="*/ 2147483647 w 300"/>
                <a:gd name="T49" fmla="*/ 2147483647 h 336"/>
                <a:gd name="T50" fmla="*/ 2147483647 w 300"/>
                <a:gd name="T51" fmla="*/ 2147483647 h 336"/>
                <a:gd name="T52" fmla="*/ 2147483647 w 300"/>
                <a:gd name="T53" fmla="*/ 2147483647 h 336"/>
                <a:gd name="T54" fmla="*/ 2147483647 w 300"/>
                <a:gd name="T55" fmla="*/ 2147483647 h 336"/>
                <a:gd name="T56" fmla="*/ 2147483647 w 300"/>
                <a:gd name="T57" fmla="*/ 2147483647 h 336"/>
                <a:gd name="T58" fmla="*/ 0 w 300"/>
                <a:gd name="T59" fmla="*/ 2147483647 h 336"/>
                <a:gd name="T60" fmla="*/ 2147483647 w 300"/>
                <a:gd name="T61" fmla="*/ 2147483647 h 336"/>
                <a:gd name="T62" fmla="*/ 2147483647 w 300"/>
                <a:gd name="T63" fmla="*/ 2147483647 h 336"/>
                <a:gd name="T64" fmla="*/ 2147483647 w 300"/>
                <a:gd name="T65" fmla="*/ 2147483647 h 336"/>
                <a:gd name="T66" fmla="*/ 2147483647 w 300"/>
                <a:gd name="T67" fmla="*/ 2147483647 h 336"/>
                <a:gd name="T68" fmla="*/ 2147483647 w 300"/>
                <a:gd name="T69" fmla="*/ 2147483647 h 336"/>
                <a:gd name="T70" fmla="*/ 2147483647 w 300"/>
                <a:gd name="T71" fmla="*/ 2147483647 h 336"/>
                <a:gd name="T72" fmla="*/ 2147483647 w 300"/>
                <a:gd name="T73" fmla="*/ 2147483647 h 336"/>
                <a:gd name="T74" fmla="*/ 2147483647 w 300"/>
                <a:gd name="T75" fmla="*/ 2147483647 h 336"/>
                <a:gd name="T76" fmla="*/ 2147483647 w 300"/>
                <a:gd name="T77" fmla="*/ 2147483647 h 336"/>
                <a:gd name="T78" fmla="*/ 2147483647 w 300"/>
                <a:gd name="T79" fmla="*/ 2147483647 h 336"/>
                <a:gd name="T80" fmla="*/ 2147483647 w 300"/>
                <a:gd name="T81" fmla="*/ 2147483647 h 336"/>
                <a:gd name="T82" fmla="*/ 2147483647 w 300"/>
                <a:gd name="T83" fmla="*/ 2147483647 h 336"/>
                <a:gd name="T84" fmla="*/ 2147483647 w 300"/>
                <a:gd name="T85" fmla="*/ 2147483647 h 336"/>
                <a:gd name="T86" fmla="*/ 2147483647 w 300"/>
                <a:gd name="T87" fmla="*/ 2147483647 h 336"/>
                <a:gd name="T88" fmla="*/ 2147483647 w 300"/>
                <a:gd name="T89" fmla="*/ 2147483647 h 336"/>
                <a:gd name="T90" fmla="*/ 2147483647 w 300"/>
                <a:gd name="T91" fmla="*/ 2147483647 h 336"/>
                <a:gd name="T92" fmla="*/ 2147483647 w 300"/>
                <a:gd name="T93" fmla="*/ 2147483647 h 336"/>
                <a:gd name="T94" fmla="*/ 2147483647 w 300"/>
                <a:gd name="T95" fmla="*/ 2147483647 h 336"/>
                <a:gd name="T96" fmla="*/ 2147483647 w 300"/>
                <a:gd name="T97" fmla="*/ 2147483647 h 336"/>
                <a:gd name="T98" fmla="*/ 2147483647 w 300"/>
                <a:gd name="T99" fmla="*/ 2147483647 h 336"/>
                <a:gd name="T100" fmla="*/ 2147483647 w 300"/>
                <a:gd name="T101" fmla="*/ 2147483647 h 336"/>
                <a:gd name="T102" fmla="*/ 2147483647 w 300"/>
                <a:gd name="T103" fmla="*/ 2147483647 h 336"/>
                <a:gd name="T104" fmla="*/ 2147483647 w 300"/>
                <a:gd name="T105" fmla="*/ 2147483647 h 336"/>
                <a:gd name="T106" fmla="*/ 2147483647 w 300"/>
                <a:gd name="T107" fmla="*/ 2147483647 h 336"/>
                <a:gd name="T108" fmla="*/ 2147483647 w 300"/>
                <a:gd name="T109" fmla="*/ 2147483647 h 336"/>
                <a:gd name="T110" fmla="*/ 2147483647 w 300"/>
                <a:gd name="T111" fmla="*/ 2147483647 h 336"/>
                <a:gd name="T112" fmla="*/ 2147483647 w 300"/>
                <a:gd name="T113" fmla="*/ 2147483647 h 336"/>
                <a:gd name="T114" fmla="*/ 2147483647 w 300"/>
                <a:gd name="T115" fmla="*/ 2147483647 h 336"/>
                <a:gd name="T116" fmla="*/ 2147483647 w 300"/>
                <a:gd name="T117" fmla="*/ 2147483647 h 336"/>
                <a:gd name="T118" fmla="*/ 2147483647 w 300"/>
                <a:gd name="T119" fmla="*/ 2147483647 h 336"/>
                <a:gd name="T120" fmla="*/ 2147483647 w 300"/>
                <a:gd name="T121" fmla="*/ 2147483647 h 3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0"/>
                <a:gd name="T184" fmla="*/ 0 h 336"/>
                <a:gd name="T185" fmla="*/ 300 w 300"/>
                <a:gd name="T186" fmla="*/ 336 h 3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0" h="336">
                  <a:moveTo>
                    <a:pt x="288" y="156"/>
                  </a:moveTo>
                  <a:lnTo>
                    <a:pt x="270" y="168"/>
                  </a:lnTo>
                  <a:lnTo>
                    <a:pt x="258" y="162"/>
                  </a:lnTo>
                  <a:lnTo>
                    <a:pt x="228" y="162"/>
                  </a:lnTo>
                  <a:lnTo>
                    <a:pt x="252" y="6"/>
                  </a:lnTo>
                  <a:lnTo>
                    <a:pt x="120" y="0"/>
                  </a:lnTo>
                  <a:lnTo>
                    <a:pt x="120" y="12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20" y="48"/>
                  </a:lnTo>
                  <a:lnTo>
                    <a:pt x="108" y="54"/>
                  </a:lnTo>
                  <a:lnTo>
                    <a:pt x="84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08" y="84"/>
                  </a:lnTo>
                  <a:lnTo>
                    <a:pt x="114" y="84"/>
                  </a:lnTo>
                  <a:lnTo>
                    <a:pt x="126" y="90"/>
                  </a:lnTo>
                  <a:lnTo>
                    <a:pt x="132" y="90"/>
                  </a:lnTo>
                  <a:lnTo>
                    <a:pt x="138" y="114"/>
                  </a:lnTo>
                  <a:lnTo>
                    <a:pt x="156" y="114"/>
                  </a:lnTo>
                  <a:lnTo>
                    <a:pt x="156" y="126"/>
                  </a:lnTo>
                  <a:lnTo>
                    <a:pt x="150" y="132"/>
                  </a:lnTo>
                  <a:lnTo>
                    <a:pt x="144" y="132"/>
                  </a:lnTo>
                  <a:lnTo>
                    <a:pt x="144" y="150"/>
                  </a:lnTo>
                  <a:lnTo>
                    <a:pt x="54" y="144"/>
                  </a:lnTo>
                  <a:lnTo>
                    <a:pt x="24" y="192"/>
                  </a:lnTo>
                  <a:lnTo>
                    <a:pt x="24" y="264"/>
                  </a:lnTo>
                  <a:lnTo>
                    <a:pt x="18" y="270"/>
                  </a:lnTo>
                  <a:lnTo>
                    <a:pt x="0" y="270"/>
                  </a:lnTo>
                  <a:lnTo>
                    <a:pt x="6" y="282"/>
                  </a:lnTo>
                  <a:lnTo>
                    <a:pt x="12" y="288"/>
                  </a:lnTo>
                  <a:lnTo>
                    <a:pt x="24" y="288"/>
                  </a:lnTo>
                  <a:lnTo>
                    <a:pt x="42" y="300"/>
                  </a:lnTo>
                  <a:lnTo>
                    <a:pt x="60" y="318"/>
                  </a:lnTo>
                  <a:lnTo>
                    <a:pt x="72" y="324"/>
                  </a:lnTo>
                  <a:lnTo>
                    <a:pt x="120" y="324"/>
                  </a:lnTo>
                  <a:lnTo>
                    <a:pt x="126" y="330"/>
                  </a:lnTo>
                  <a:lnTo>
                    <a:pt x="132" y="330"/>
                  </a:lnTo>
                  <a:lnTo>
                    <a:pt x="138" y="336"/>
                  </a:lnTo>
                  <a:lnTo>
                    <a:pt x="150" y="324"/>
                  </a:lnTo>
                  <a:lnTo>
                    <a:pt x="162" y="318"/>
                  </a:lnTo>
                  <a:lnTo>
                    <a:pt x="168" y="312"/>
                  </a:lnTo>
                  <a:lnTo>
                    <a:pt x="174" y="312"/>
                  </a:lnTo>
                  <a:lnTo>
                    <a:pt x="180" y="300"/>
                  </a:lnTo>
                  <a:lnTo>
                    <a:pt x="186" y="294"/>
                  </a:lnTo>
                  <a:lnTo>
                    <a:pt x="186" y="282"/>
                  </a:lnTo>
                  <a:lnTo>
                    <a:pt x="204" y="282"/>
                  </a:lnTo>
                  <a:lnTo>
                    <a:pt x="210" y="276"/>
                  </a:lnTo>
                  <a:lnTo>
                    <a:pt x="222" y="270"/>
                  </a:lnTo>
                  <a:lnTo>
                    <a:pt x="222" y="264"/>
                  </a:lnTo>
                  <a:lnTo>
                    <a:pt x="228" y="252"/>
                  </a:lnTo>
                  <a:lnTo>
                    <a:pt x="228" y="234"/>
                  </a:lnTo>
                  <a:lnTo>
                    <a:pt x="234" y="222"/>
                  </a:lnTo>
                  <a:lnTo>
                    <a:pt x="246" y="216"/>
                  </a:lnTo>
                  <a:lnTo>
                    <a:pt x="258" y="204"/>
                  </a:lnTo>
                  <a:lnTo>
                    <a:pt x="270" y="198"/>
                  </a:lnTo>
                  <a:lnTo>
                    <a:pt x="282" y="186"/>
                  </a:lnTo>
                  <a:lnTo>
                    <a:pt x="294" y="180"/>
                  </a:lnTo>
                  <a:lnTo>
                    <a:pt x="300" y="168"/>
                  </a:lnTo>
                  <a:lnTo>
                    <a:pt x="288" y="1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626">
                <a:spcBef>
                  <a:spcPct val="0"/>
                </a:spcBef>
              </a:pPr>
              <a:endParaRPr lang="es-CO" noProof="1">
                <a:solidFill>
                  <a:srgbClr val="FFFFFF">
                    <a:lumMod val="95000"/>
                  </a:srgbClr>
                </a:solidFill>
                <a:latin typeface="Calibri" pitchFamily="34" charset="0"/>
              </a:endParaRPr>
            </a:p>
          </p:txBody>
        </p:sp>
        <p:sp>
          <p:nvSpPr>
            <p:cNvPr id="79" name="El Salvador"/>
            <p:cNvSpPr>
              <a:spLocks/>
            </p:cNvSpPr>
            <p:nvPr/>
          </p:nvSpPr>
          <p:spPr bwMode="auto">
            <a:xfrm>
              <a:off x="1787469" y="3636344"/>
              <a:ext cx="78656" cy="58344"/>
            </a:xfrm>
            <a:custGeom>
              <a:avLst/>
              <a:gdLst>
                <a:gd name="T0" fmla="*/ 2147483647 w 174"/>
                <a:gd name="T1" fmla="*/ 2147483647 h 114"/>
                <a:gd name="T2" fmla="*/ 2147483647 w 174"/>
                <a:gd name="T3" fmla="*/ 2147483647 h 114"/>
                <a:gd name="T4" fmla="*/ 2147483647 w 174"/>
                <a:gd name="T5" fmla="*/ 2147483647 h 114"/>
                <a:gd name="T6" fmla="*/ 2147483647 w 174"/>
                <a:gd name="T7" fmla="*/ 2147483647 h 114"/>
                <a:gd name="T8" fmla="*/ 2147483647 w 174"/>
                <a:gd name="T9" fmla="*/ 2147483647 h 114"/>
                <a:gd name="T10" fmla="*/ 2147483647 w 174"/>
                <a:gd name="T11" fmla="*/ 2147483647 h 114"/>
                <a:gd name="T12" fmla="*/ 2147483647 w 174"/>
                <a:gd name="T13" fmla="*/ 2147483647 h 114"/>
                <a:gd name="T14" fmla="*/ 2147483647 w 174"/>
                <a:gd name="T15" fmla="*/ 2147483647 h 114"/>
                <a:gd name="T16" fmla="*/ 2147483647 w 174"/>
                <a:gd name="T17" fmla="*/ 2147483647 h 114"/>
                <a:gd name="T18" fmla="*/ 2147483647 w 174"/>
                <a:gd name="T19" fmla="*/ 0 h 114"/>
                <a:gd name="T20" fmla="*/ 2147483647 w 174"/>
                <a:gd name="T21" fmla="*/ 2147483647 h 114"/>
                <a:gd name="T22" fmla="*/ 2147483647 w 174"/>
                <a:gd name="T23" fmla="*/ 2147483647 h 114"/>
                <a:gd name="T24" fmla="*/ 2147483647 w 174"/>
                <a:gd name="T25" fmla="*/ 2147483647 h 114"/>
                <a:gd name="T26" fmla="*/ 2147483647 w 174"/>
                <a:gd name="T27" fmla="*/ 2147483647 h 114"/>
                <a:gd name="T28" fmla="*/ 2147483647 w 174"/>
                <a:gd name="T29" fmla="*/ 2147483647 h 114"/>
                <a:gd name="T30" fmla="*/ 2147483647 w 174"/>
                <a:gd name="T31" fmla="*/ 2147483647 h 114"/>
                <a:gd name="T32" fmla="*/ 2147483647 w 174"/>
                <a:gd name="T33" fmla="*/ 2147483647 h 114"/>
                <a:gd name="T34" fmla="*/ 2147483647 w 174"/>
                <a:gd name="T35" fmla="*/ 2147483647 h 114"/>
                <a:gd name="T36" fmla="*/ 0 w 174"/>
                <a:gd name="T37" fmla="*/ 2147483647 h 114"/>
                <a:gd name="T38" fmla="*/ 2147483647 w 174"/>
                <a:gd name="T39" fmla="*/ 2147483647 h 114"/>
                <a:gd name="T40" fmla="*/ 2147483647 w 174"/>
                <a:gd name="T41" fmla="*/ 2147483647 h 114"/>
                <a:gd name="T42" fmla="*/ 2147483647 w 174"/>
                <a:gd name="T43" fmla="*/ 2147483647 h 114"/>
                <a:gd name="T44" fmla="*/ 2147483647 w 174"/>
                <a:gd name="T45" fmla="*/ 2147483647 h 114"/>
                <a:gd name="T46" fmla="*/ 2147483647 w 174"/>
                <a:gd name="T47" fmla="*/ 2147483647 h 114"/>
                <a:gd name="T48" fmla="*/ 2147483647 w 174"/>
                <a:gd name="T49" fmla="*/ 2147483647 h 114"/>
                <a:gd name="T50" fmla="*/ 2147483647 w 174"/>
                <a:gd name="T51" fmla="*/ 2147483647 h 114"/>
                <a:gd name="T52" fmla="*/ 2147483647 w 174"/>
                <a:gd name="T53" fmla="*/ 2147483647 h 114"/>
                <a:gd name="T54" fmla="*/ 2147483647 w 174"/>
                <a:gd name="T55" fmla="*/ 2147483647 h 114"/>
                <a:gd name="T56" fmla="*/ 2147483647 w 174"/>
                <a:gd name="T57" fmla="*/ 2147483647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4"/>
                <a:gd name="T88" fmla="*/ 0 h 114"/>
                <a:gd name="T89" fmla="*/ 174 w 174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4" h="114">
                  <a:moveTo>
                    <a:pt x="174" y="84"/>
                  </a:moveTo>
                  <a:lnTo>
                    <a:pt x="174" y="42"/>
                  </a:lnTo>
                  <a:lnTo>
                    <a:pt x="138" y="42"/>
                  </a:lnTo>
                  <a:lnTo>
                    <a:pt x="132" y="48"/>
                  </a:lnTo>
                  <a:lnTo>
                    <a:pt x="120" y="48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90" y="24"/>
                  </a:lnTo>
                  <a:lnTo>
                    <a:pt x="78" y="12"/>
                  </a:lnTo>
                  <a:lnTo>
                    <a:pt x="72" y="0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12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72" y="78"/>
                  </a:lnTo>
                  <a:lnTo>
                    <a:pt x="96" y="102"/>
                  </a:lnTo>
                  <a:lnTo>
                    <a:pt x="132" y="96"/>
                  </a:lnTo>
                  <a:lnTo>
                    <a:pt x="150" y="114"/>
                  </a:lnTo>
                  <a:lnTo>
                    <a:pt x="168" y="84"/>
                  </a:lnTo>
                  <a:lnTo>
                    <a:pt x="174" y="90"/>
                  </a:lnTo>
                  <a:lnTo>
                    <a:pt x="174" y="8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626">
                <a:spcBef>
                  <a:spcPct val="0"/>
                </a:spcBef>
              </a:pPr>
              <a:endParaRPr lang="es-CO" noProof="1">
                <a:solidFill>
                  <a:srgbClr val="FFFFFF">
                    <a:lumMod val="95000"/>
                  </a:srgbClr>
                </a:solidFill>
                <a:latin typeface="Calibri" pitchFamily="34" charset="0"/>
              </a:endParaRPr>
            </a:p>
          </p:txBody>
        </p:sp>
        <p:sp>
          <p:nvSpPr>
            <p:cNvPr id="80" name="Dominican Republic"/>
            <p:cNvSpPr>
              <a:spLocks/>
            </p:cNvSpPr>
            <p:nvPr/>
          </p:nvSpPr>
          <p:spPr bwMode="auto">
            <a:xfrm>
              <a:off x="2397057" y="3411018"/>
              <a:ext cx="114409" cy="86509"/>
            </a:xfrm>
            <a:custGeom>
              <a:avLst/>
              <a:gdLst>
                <a:gd name="T0" fmla="*/ 2147483647 w 252"/>
                <a:gd name="T1" fmla="*/ 2147483647 h 168"/>
                <a:gd name="T2" fmla="*/ 2147483647 w 252"/>
                <a:gd name="T3" fmla="*/ 2147483647 h 168"/>
                <a:gd name="T4" fmla="*/ 2147483647 w 252"/>
                <a:gd name="T5" fmla="*/ 2147483647 h 168"/>
                <a:gd name="T6" fmla="*/ 2147483647 w 252"/>
                <a:gd name="T7" fmla="*/ 2147483647 h 168"/>
                <a:gd name="T8" fmla="*/ 2147483647 w 252"/>
                <a:gd name="T9" fmla="*/ 2147483647 h 168"/>
                <a:gd name="T10" fmla="*/ 2147483647 w 252"/>
                <a:gd name="T11" fmla="*/ 2147483647 h 168"/>
                <a:gd name="T12" fmla="*/ 2147483647 w 252"/>
                <a:gd name="T13" fmla="*/ 2147483647 h 168"/>
                <a:gd name="T14" fmla="*/ 2147483647 w 252"/>
                <a:gd name="T15" fmla="*/ 2147483647 h 168"/>
                <a:gd name="T16" fmla="*/ 2147483647 w 252"/>
                <a:gd name="T17" fmla="*/ 2147483647 h 168"/>
                <a:gd name="T18" fmla="*/ 2147483647 w 252"/>
                <a:gd name="T19" fmla="*/ 2147483647 h 168"/>
                <a:gd name="T20" fmla="*/ 2147483647 w 252"/>
                <a:gd name="T21" fmla="*/ 0 h 168"/>
                <a:gd name="T22" fmla="*/ 2147483647 w 252"/>
                <a:gd name="T23" fmla="*/ 0 h 168"/>
                <a:gd name="T24" fmla="*/ 2147483647 w 252"/>
                <a:gd name="T25" fmla="*/ 2147483647 h 168"/>
                <a:gd name="T26" fmla="*/ 2147483647 w 252"/>
                <a:gd name="T27" fmla="*/ 2147483647 h 168"/>
                <a:gd name="T28" fmla="*/ 2147483647 w 252"/>
                <a:gd name="T29" fmla="*/ 2147483647 h 168"/>
                <a:gd name="T30" fmla="*/ 2147483647 w 252"/>
                <a:gd name="T31" fmla="*/ 2147483647 h 168"/>
                <a:gd name="T32" fmla="*/ 2147483647 w 252"/>
                <a:gd name="T33" fmla="*/ 2147483647 h 168"/>
                <a:gd name="T34" fmla="*/ 2147483647 w 252"/>
                <a:gd name="T35" fmla="*/ 2147483647 h 168"/>
                <a:gd name="T36" fmla="*/ 2147483647 w 252"/>
                <a:gd name="T37" fmla="*/ 2147483647 h 168"/>
                <a:gd name="T38" fmla="*/ 2147483647 w 252"/>
                <a:gd name="T39" fmla="*/ 2147483647 h 168"/>
                <a:gd name="T40" fmla="*/ 2147483647 w 252"/>
                <a:gd name="T41" fmla="*/ 2147483647 h 168"/>
                <a:gd name="T42" fmla="*/ 0 w 252"/>
                <a:gd name="T43" fmla="*/ 2147483647 h 168"/>
                <a:gd name="T44" fmla="*/ 0 w 252"/>
                <a:gd name="T45" fmla="*/ 2147483647 h 168"/>
                <a:gd name="T46" fmla="*/ 2147483647 w 252"/>
                <a:gd name="T47" fmla="*/ 2147483647 h 168"/>
                <a:gd name="T48" fmla="*/ 0 w 252"/>
                <a:gd name="T49" fmla="*/ 2147483647 h 168"/>
                <a:gd name="T50" fmla="*/ 2147483647 w 252"/>
                <a:gd name="T51" fmla="*/ 2147483647 h 168"/>
                <a:gd name="T52" fmla="*/ 2147483647 w 252"/>
                <a:gd name="T53" fmla="*/ 2147483647 h 168"/>
                <a:gd name="T54" fmla="*/ 2147483647 w 252"/>
                <a:gd name="T55" fmla="*/ 2147483647 h 168"/>
                <a:gd name="T56" fmla="*/ 2147483647 w 252"/>
                <a:gd name="T57" fmla="*/ 2147483647 h 168"/>
                <a:gd name="T58" fmla="*/ 2147483647 w 252"/>
                <a:gd name="T59" fmla="*/ 2147483647 h 168"/>
                <a:gd name="T60" fmla="*/ 2147483647 w 252"/>
                <a:gd name="T61" fmla="*/ 2147483647 h 168"/>
                <a:gd name="T62" fmla="*/ 2147483647 w 252"/>
                <a:gd name="T63" fmla="*/ 2147483647 h 168"/>
                <a:gd name="T64" fmla="*/ 2147483647 w 252"/>
                <a:gd name="T65" fmla="*/ 2147483647 h 168"/>
                <a:gd name="T66" fmla="*/ 2147483647 w 252"/>
                <a:gd name="T67" fmla="*/ 2147483647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2"/>
                <a:gd name="T103" fmla="*/ 0 h 168"/>
                <a:gd name="T104" fmla="*/ 252 w 252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2" h="168">
                  <a:moveTo>
                    <a:pt x="246" y="102"/>
                  </a:moveTo>
                  <a:lnTo>
                    <a:pt x="234" y="96"/>
                  </a:lnTo>
                  <a:lnTo>
                    <a:pt x="216" y="78"/>
                  </a:lnTo>
                  <a:lnTo>
                    <a:pt x="192" y="66"/>
                  </a:lnTo>
                  <a:lnTo>
                    <a:pt x="156" y="54"/>
                  </a:lnTo>
                  <a:lnTo>
                    <a:pt x="132" y="42"/>
                  </a:lnTo>
                  <a:lnTo>
                    <a:pt x="126" y="30"/>
                  </a:lnTo>
                  <a:lnTo>
                    <a:pt x="108" y="12"/>
                  </a:lnTo>
                  <a:lnTo>
                    <a:pt x="96" y="6"/>
                  </a:lnTo>
                  <a:lnTo>
                    <a:pt x="84" y="6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44"/>
                  </a:lnTo>
                  <a:lnTo>
                    <a:pt x="0" y="126"/>
                  </a:lnTo>
                  <a:lnTo>
                    <a:pt x="30" y="168"/>
                  </a:lnTo>
                  <a:lnTo>
                    <a:pt x="78" y="132"/>
                  </a:lnTo>
                  <a:lnTo>
                    <a:pt x="174" y="132"/>
                  </a:lnTo>
                  <a:lnTo>
                    <a:pt x="186" y="138"/>
                  </a:lnTo>
                  <a:lnTo>
                    <a:pt x="240" y="138"/>
                  </a:lnTo>
                  <a:lnTo>
                    <a:pt x="246" y="132"/>
                  </a:lnTo>
                  <a:lnTo>
                    <a:pt x="252" y="120"/>
                  </a:lnTo>
                  <a:lnTo>
                    <a:pt x="252" y="114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626">
                <a:spcBef>
                  <a:spcPct val="0"/>
                </a:spcBef>
              </a:pPr>
              <a:endParaRPr lang="es-CO" noProof="1">
                <a:solidFill>
                  <a:srgbClr val="FFFFFF">
                    <a:lumMod val="95000"/>
                  </a:srgbClr>
                </a:solidFill>
                <a:latin typeface="Calibri" pitchFamily="34" charset="0"/>
              </a:endParaRPr>
            </a:p>
          </p:txBody>
        </p:sp>
        <p:sp>
          <p:nvSpPr>
            <p:cNvPr id="81" name="Cuba"/>
            <p:cNvSpPr>
              <a:spLocks noEditPoints="1"/>
            </p:cNvSpPr>
            <p:nvPr/>
          </p:nvSpPr>
          <p:spPr bwMode="auto">
            <a:xfrm>
              <a:off x="1998412" y="3272202"/>
              <a:ext cx="337865" cy="138818"/>
            </a:xfrm>
            <a:custGeom>
              <a:avLst/>
              <a:gdLst>
                <a:gd name="T0" fmla="*/ 2147483647 w 738"/>
                <a:gd name="T1" fmla="*/ 2147483647 h 270"/>
                <a:gd name="T2" fmla="*/ 2147483647 w 738"/>
                <a:gd name="T3" fmla="*/ 2147483647 h 270"/>
                <a:gd name="T4" fmla="*/ 2147483647 w 738"/>
                <a:gd name="T5" fmla="*/ 2147483647 h 270"/>
                <a:gd name="T6" fmla="*/ 2147483647 w 738"/>
                <a:gd name="T7" fmla="*/ 2147483647 h 270"/>
                <a:gd name="T8" fmla="*/ 2147483647 w 738"/>
                <a:gd name="T9" fmla="*/ 2147483647 h 270"/>
                <a:gd name="T10" fmla="*/ 2147483647 w 738"/>
                <a:gd name="T11" fmla="*/ 2147483647 h 270"/>
                <a:gd name="T12" fmla="*/ 2147483647 w 738"/>
                <a:gd name="T13" fmla="*/ 2147483647 h 270"/>
                <a:gd name="T14" fmla="*/ 2147483647 w 738"/>
                <a:gd name="T15" fmla="*/ 2147483647 h 270"/>
                <a:gd name="T16" fmla="*/ 2147483647 w 738"/>
                <a:gd name="T17" fmla="*/ 2147483647 h 270"/>
                <a:gd name="T18" fmla="*/ 2147483647 w 738"/>
                <a:gd name="T19" fmla="*/ 2147483647 h 270"/>
                <a:gd name="T20" fmla="*/ 2147483647 w 738"/>
                <a:gd name="T21" fmla="*/ 2147483647 h 270"/>
                <a:gd name="T22" fmla="*/ 2147483647 w 738"/>
                <a:gd name="T23" fmla="*/ 2147483647 h 270"/>
                <a:gd name="T24" fmla="*/ 2147483647 w 738"/>
                <a:gd name="T25" fmla="*/ 2147483647 h 270"/>
                <a:gd name="T26" fmla="*/ 2147483647 w 738"/>
                <a:gd name="T27" fmla="*/ 2147483647 h 270"/>
                <a:gd name="T28" fmla="*/ 2147483647 w 738"/>
                <a:gd name="T29" fmla="*/ 2147483647 h 270"/>
                <a:gd name="T30" fmla="*/ 2147483647 w 738"/>
                <a:gd name="T31" fmla="*/ 2147483647 h 270"/>
                <a:gd name="T32" fmla="*/ 2147483647 w 738"/>
                <a:gd name="T33" fmla="*/ 2147483647 h 270"/>
                <a:gd name="T34" fmla="*/ 2147483647 w 738"/>
                <a:gd name="T35" fmla="*/ 2147483647 h 270"/>
                <a:gd name="T36" fmla="*/ 2147483647 w 738"/>
                <a:gd name="T37" fmla="*/ 0 h 270"/>
                <a:gd name="T38" fmla="*/ 2147483647 w 738"/>
                <a:gd name="T39" fmla="*/ 2147483647 h 270"/>
                <a:gd name="T40" fmla="*/ 2147483647 w 738"/>
                <a:gd name="T41" fmla="*/ 2147483647 h 270"/>
                <a:gd name="T42" fmla="*/ 2147483647 w 738"/>
                <a:gd name="T43" fmla="*/ 2147483647 h 270"/>
                <a:gd name="T44" fmla="*/ 2147483647 w 738"/>
                <a:gd name="T45" fmla="*/ 2147483647 h 270"/>
                <a:gd name="T46" fmla="*/ 2147483647 w 738"/>
                <a:gd name="T47" fmla="*/ 2147483647 h 270"/>
                <a:gd name="T48" fmla="*/ 2147483647 w 738"/>
                <a:gd name="T49" fmla="*/ 2147483647 h 270"/>
                <a:gd name="T50" fmla="*/ 2147483647 w 738"/>
                <a:gd name="T51" fmla="*/ 2147483647 h 270"/>
                <a:gd name="T52" fmla="*/ 2147483647 w 738"/>
                <a:gd name="T53" fmla="*/ 2147483647 h 270"/>
                <a:gd name="T54" fmla="*/ 2147483647 w 738"/>
                <a:gd name="T55" fmla="*/ 2147483647 h 270"/>
                <a:gd name="T56" fmla="*/ 2147483647 w 738"/>
                <a:gd name="T57" fmla="*/ 2147483647 h 270"/>
                <a:gd name="T58" fmla="*/ 2147483647 w 738"/>
                <a:gd name="T59" fmla="*/ 2147483647 h 270"/>
                <a:gd name="T60" fmla="*/ 2147483647 w 738"/>
                <a:gd name="T61" fmla="*/ 2147483647 h 270"/>
                <a:gd name="T62" fmla="*/ 2147483647 w 738"/>
                <a:gd name="T63" fmla="*/ 2147483647 h 270"/>
                <a:gd name="T64" fmla="*/ 2147483647 w 738"/>
                <a:gd name="T65" fmla="*/ 2147483647 h 270"/>
                <a:gd name="T66" fmla="*/ 2147483647 w 738"/>
                <a:gd name="T67" fmla="*/ 2147483647 h 270"/>
                <a:gd name="T68" fmla="*/ 2147483647 w 738"/>
                <a:gd name="T69" fmla="*/ 2147483647 h 270"/>
                <a:gd name="T70" fmla="*/ 2147483647 w 738"/>
                <a:gd name="T71" fmla="*/ 2147483647 h 270"/>
                <a:gd name="T72" fmla="*/ 2147483647 w 738"/>
                <a:gd name="T73" fmla="*/ 2147483647 h 270"/>
                <a:gd name="T74" fmla="*/ 2147483647 w 738"/>
                <a:gd name="T75" fmla="*/ 2147483647 h 270"/>
                <a:gd name="T76" fmla="*/ 2147483647 w 738"/>
                <a:gd name="T77" fmla="*/ 2147483647 h 270"/>
                <a:gd name="T78" fmla="*/ 2147483647 w 738"/>
                <a:gd name="T79" fmla="*/ 2147483647 h 270"/>
                <a:gd name="T80" fmla="*/ 2147483647 w 738"/>
                <a:gd name="T81" fmla="*/ 2147483647 h 270"/>
                <a:gd name="T82" fmla="*/ 2147483647 w 738"/>
                <a:gd name="T83" fmla="*/ 2147483647 h 270"/>
                <a:gd name="T84" fmla="*/ 2147483647 w 738"/>
                <a:gd name="T85" fmla="*/ 2147483647 h 270"/>
                <a:gd name="T86" fmla="*/ 2147483647 w 738"/>
                <a:gd name="T87" fmla="*/ 2147483647 h 270"/>
                <a:gd name="T88" fmla="*/ 2147483647 w 738"/>
                <a:gd name="T89" fmla="*/ 2147483647 h 270"/>
                <a:gd name="T90" fmla="*/ 2147483647 w 738"/>
                <a:gd name="T91" fmla="*/ 2147483647 h 270"/>
                <a:gd name="T92" fmla="*/ 2147483647 w 738"/>
                <a:gd name="T93" fmla="*/ 2147483647 h 270"/>
                <a:gd name="T94" fmla="*/ 2147483647 w 738"/>
                <a:gd name="T95" fmla="*/ 2147483647 h 270"/>
                <a:gd name="T96" fmla="*/ 2147483647 w 738"/>
                <a:gd name="T97" fmla="*/ 2147483647 h 270"/>
                <a:gd name="T98" fmla="*/ 2147483647 w 738"/>
                <a:gd name="T99" fmla="*/ 2147483647 h 270"/>
                <a:gd name="T100" fmla="*/ 2147483647 w 738"/>
                <a:gd name="T101" fmla="*/ 2147483647 h 270"/>
                <a:gd name="T102" fmla="*/ 2147483647 w 738"/>
                <a:gd name="T103" fmla="*/ 2147483647 h 270"/>
                <a:gd name="T104" fmla="*/ 2147483647 w 738"/>
                <a:gd name="T105" fmla="*/ 2147483647 h 270"/>
                <a:gd name="T106" fmla="*/ 2147483647 w 738"/>
                <a:gd name="T107" fmla="*/ 2147483647 h 270"/>
                <a:gd name="T108" fmla="*/ 2147483647 w 738"/>
                <a:gd name="T109" fmla="*/ 2147483647 h 270"/>
                <a:gd name="T110" fmla="*/ 2147483647 w 738"/>
                <a:gd name="T111" fmla="*/ 2147483647 h 270"/>
                <a:gd name="T112" fmla="*/ 2147483647 w 738"/>
                <a:gd name="T113" fmla="*/ 2147483647 h 270"/>
                <a:gd name="T114" fmla="*/ 2147483647 w 738"/>
                <a:gd name="T115" fmla="*/ 2147483647 h 2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8"/>
                <a:gd name="T175" fmla="*/ 0 h 270"/>
                <a:gd name="T176" fmla="*/ 738 w 738"/>
                <a:gd name="T177" fmla="*/ 270 h 2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8" h="270">
                  <a:moveTo>
                    <a:pt x="708" y="228"/>
                  </a:moveTo>
                  <a:lnTo>
                    <a:pt x="690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00" y="192"/>
                  </a:lnTo>
                  <a:lnTo>
                    <a:pt x="624" y="168"/>
                  </a:lnTo>
                  <a:lnTo>
                    <a:pt x="612" y="168"/>
                  </a:lnTo>
                  <a:lnTo>
                    <a:pt x="600" y="162"/>
                  </a:lnTo>
                  <a:lnTo>
                    <a:pt x="558" y="162"/>
                  </a:lnTo>
                  <a:lnTo>
                    <a:pt x="534" y="150"/>
                  </a:lnTo>
                  <a:lnTo>
                    <a:pt x="528" y="144"/>
                  </a:lnTo>
                  <a:lnTo>
                    <a:pt x="522" y="144"/>
                  </a:lnTo>
                  <a:lnTo>
                    <a:pt x="528" y="138"/>
                  </a:lnTo>
                  <a:lnTo>
                    <a:pt x="528" y="132"/>
                  </a:lnTo>
                  <a:lnTo>
                    <a:pt x="534" y="126"/>
                  </a:lnTo>
                  <a:lnTo>
                    <a:pt x="534" y="120"/>
                  </a:lnTo>
                  <a:lnTo>
                    <a:pt x="522" y="120"/>
                  </a:lnTo>
                  <a:lnTo>
                    <a:pt x="510" y="114"/>
                  </a:lnTo>
                  <a:lnTo>
                    <a:pt x="504" y="114"/>
                  </a:lnTo>
                  <a:lnTo>
                    <a:pt x="474" y="84"/>
                  </a:lnTo>
                  <a:lnTo>
                    <a:pt x="462" y="78"/>
                  </a:lnTo>
                  <a:lnTo>
                    <a:pt x="450" y="66"/>
                  </a:lnTo>
                  <a:lnTo>
                    <a:pt x="432" y="66"/>
                  </a:lnTo>
                  <a:lnTo>
                    <a:pt x="432" y="84"/>
                  </a:lnTo>
                  <a:lnTo>
                    <a:pt x="444" y="96"/>
                  </a:lnTo>
                  <a:lnTo>
                    <a:pt x="450" y="96"/>
                  </a:lnTo>
                  <a:lnTo>
                    <a:pt x="378" y="60"/>
                  </a:lnTo>
                  <a:lnTo>
                    <a:pt x="372" y="54"/>
                  </a:lnTo>
                  <a:lnTo>
                    <a:pt x="360" y="48"/>
                  </a:lnTo>
                  <a:lnTo>
                    <a:pt x="354" y="36"/>
                  </a:lnTo>
                  <a:lnTo>
                    <a:pt x="342" y="30"/>
                  </a:lnTo>
                  <a:lnTo>
                    <a:pt x="330" y="18"/>
                  </a:lnTo>
                  <a:lnTo>
                    <a:pt x="270" y="18"/>
                  </a:lnTo>
                  <a:lnTo>
                    <a:pt x="258" y="12"/>
                  </a:lnTo>
                  <a:lnTo>
                    <a:pt x="228" y="6"/>
                  </a:lnTo>
                  <a:lnTo>
                    <a:pt x="174" y="0"/>
                  </a:lnTo>
                  <a:lnTo>
                    <a:pt x="126" y="6"/>
                  </a:lnTo>
                  <a:lnTo>
                    <a:pt x="96" y="18"/>
                  </a:lnTo>
                  <a:lnTo>
                    <a:pt x="72" y="42"/>
                  </a:lnTo>
                  <a:lnTo>
                    <a:pt x="60" y="48"/>
                  </a:lnTo>
                  <a:lnTo>
                    <a:pt x="42" y="60"/>
                  </a:lnTo>
                  <a:lnTo>
                    <a:pt x="24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72" y="72"/>
                  </a:lnTo>
                  <a:lnTo>
                    <a:pt x="72" y="60"/>
                  </a:lnTo>
                  <a:lnTo>
                    <a:pt x="150" y="54"/>
                  </a:lnTo>
                  <a:lnTo>
                    <a:pt x="174" y="42"/>
                  </a:lnTo>
                  <a:lnTo>
                    <a:pt x="198" y="42"/>
                  </a:lnTo>
                  <a:lnTo>
                    <a:pt x="222" y="54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0" y="66"/>
                  </a:lnTo>
                  <a:lnTo>
                    <a:pt x="198" y="66"/>
                  </a:lnTo>
                  <a:lnTo>
                    <a:pt x="192" y="72"/>
                  </a:lnTo>
                  <a:lnTo>
                    <a:pt x="186" y="72"/>
                  </a:lnTo>
                  <a:lnTo>
                    <a:pt x="204" y="78"/>
                  </a:lnTo>
                  <a:lnTo>
                    <a:pt x="210" y="78"/>
                  </a:lnTo>
                  <a:lnTo>
                    <a:pt x="216" y="84"/>
                  </a:lnTo>
                  <a:lnTo>
                    <a:pt x="228" y="90"/>
                  </a:lnTo>
                  <a:lnTo>
                    <a:pt x="246" y="96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82" y="90"/>
                  </a:lnTo>
                  <a:lnTo>
                    <a:pt x="294" y="96"/>
                  </a:lnTo>
                  <a:lnTo>
                    <a:pt x="300" y="102"/>
                  </a:lnTo>
                  <a:lnTo>
                    <a:pt x="318" y="114"/>
                  </a:lnTo>
                  <a:lnTo>
                    <a:pt x="342" y="126"/>
                  </a:lnTo>
                  <a:lnTo>
                    <a:pt x="372" y="126"/>
                  </a:lnTo>
                  <a:lnTo>
                    <a:pt x="390" y="120"/>
                  </a:lnTo>
                  <a:lnTo>
                    <a:pt x="402" y="120"/>
                  </a:lnTo>
                  <a:lnTo>
                    <a:pt x="390" y="144"/>
                  </a:lnTo>
                  <a:lnTo>
                    <a:pt x="450" y="168"/>
                  </a:lnTo>
                  <a:lnTo>
                    <a:pt x="474" y="204"/>
                  </a:lnTo>
                  <a:lnTo>
                    <a:pt x="480" y="210"/>
                  </a:lnTo>
                  <a:lnTo>
                    <a:pt x="492" y="216"/>
                  </a:lnTo>
                  <a:lnTo>
                    <a:pt x="498" y="222"/>
                  </a:lnTo>
                  <a:lnTo>
                    <a:pt x="498" y="228"/>
                  </a:lnTo>
                  <a:lnTo>
                    <a:pt x="474" y="252"/>
                  </a:lnTo>
                  <a:lnTo>
                    <a:pt x="474" y="258"/>
                  </a:lnTo>
                  <a:lnTo>
                    <a:pt x="480" y="264"/>
                  </a:lnTo>
                  <a:lnTo>
                    <a:pt x="492" y="258"/>
                  </a:lnTo>
                  <a:lnTo>
                    <a:pt x="504" y="258"/>
                  </a:lnTo>
                  <a:lnTo>
                    <a:pt x="528" y="246"/>
                  </a:lnTo>
                  <a:lnTo>
                    <a:pt x="558" y="246"/>
                  </a:lnTo>
                  <a:lnTo>
                    <a:pt x="558" y="252"/>
                  </a:lnTo>
                  <a:lnTo>
                    <a:pt x="552" y="252"/>
                  </a:lnTo>
                  <a:lnTo>
                    <a:pt x="546" y="258"/>
                  </a:lnTo>
                  <a:lnTo>
                    <a:pt x="546" y="264"/>
                  </a:lnTo>
                  <a:lnTo>
                    <a:pt x="558" y="264"/>
                  </a:lnTo>
                  <a:lnTo>
                    <a:pt x="564" y="270"/>
                  </a:lnTo>
                  <a:lnTo>
                    <a:pt x="612" y="270"/>
                  </a:lnTo>
                  <a:lnTo>
                    <a:pt x="636" y="264"/>
                  </a:lnTo>
                  <a:lnTo>
                    <a:pt x="684" y="258"/>
                  </a:lnTo>
                  <a:lnTo>
                    <a:pt x="720" y="252"/>
                  </a:lnTo>
                  <a:lnTo>
                    <a:pt x="738" y="246"/>
                  </a:lnTo>
                  <a:lnTo>
                    <a:pt x="738" y="240"/>
                  </a:lnTo>
                  <a:lnTo>
                    <a:pt x="732" y="234"/>
                  </a:lnTo>
                  <a:lnTo>
                    <a:pt x="720" y="228"/>
                  </a:lnTo>
                  <a:lnTo>
                    <a:pt x="708" y="228"/>
                  </a:lnTo>
                  <a:close/>
                  <a:moveTo>
                    <a:pt x="114" y="126"/>
                  </a:moveTo>
                  <a:lnTo>
                    <a:pt x="114" y="132"/>
                  </a:lnTo>
                  <a:lnTo>
                    <a:pt x="120" y="138"/>
                  </a:lnTo>
                  <a:lnTo>
                    <a:pt x="132" y="144"/>
                  </a:lnTo>
                  <a:lnTo>
                    <a:pt x="144" y="138"/>
                  </a:lnTo>
                  <a:lnTo>
                    <a:pt x="150" y="138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20"/>
                  </a:lnTo>
                  <a:lnTo>
                    <a:pt x="114" y="1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626">
                <a:spcBef>
                  <a:spcPct val="0"/>
                </a:spcBef>
              </a:pPr>
              <a:endParaRPr lang="es-CO" noProof="1">
                <a:solidFill>
                  <a:srgbClr val="FFFFFF">
                    <a:lumMod val="95000"/>
                  </a:srgbClr>
                </a:solidFill>
                <a:latin typeface="Calibri" pitchFamily="34" charset="0"/>
              </a:endParaRPr>
            </a:p>
          </p:txBody>
        </p:sp>
        <p:sp>
          <p:nvSpPr>
            <p:cNvPr id="82" name="Costa Rica"/>
            <p:cNvSpPr>
              <a:spLocks/>
            </p:cNvSpPr>
            <p:nvPr/>
          </p:nvSpPr>
          <p:spPr bwMode="auto">
            <a:xfrm>
              <a:off x="1914392" y="3771138"/>
              <a:ext cx="109047" cy="118699"/>
            </a:xfrm>
            <a:custGeom>
              <a:avLst/>
              <a:gdLst>
                <a:gd name="T0" fmla="*/ 2147483647 w 240"/>
                <a:gd name="T1" fmla="*/ 2147483647 h 228"/>
                <a:gd name="T2" fmla="*/ 2147483647 w 240"/>
                <a:gd name="T3" fmla="*/ 2147483647 h 228"/>
                <a:gd name="T4" fmla="*/ 2147483647 w 240"/>
                <a:gd name="T5" fmla="*/ 2147483647 h 228"/>
                <a:gd name="T6" fmla="*/ 2147483647 w 240"/>
                <a:gd name="T7" fmla="*/ 2147483647 h 228"/>
                <a:gd name="T8" fmla="*/ 2147483647 w 240"/>
                <a:gd name="T9" fmla="*/ 2147483647 h 228"/>
                <a:gd name="T10" fmla="*/ 2147483647 w 240"/>
                <a:gd name="T11" fmla="*/ 2147483647 h 228"/>
                <a:gd name="T12" fmla="*/ 2147483647 w 240"/>
                <a:gd name="T13" fmla="*/ 2147483647 h 228"/>
                <a:gd name="T14" fmla="*/ 2147483647 w 240"/>
                <a:gd name="T15" fmla="*/ 2147483647 h 228"/>
                <a:gd name="T16" fmla="*/ 2147483647 w 240"/>
                <a:gd name="T17" fmla="*/ 2147483647 h 228"/>
                <a:gd name="T18" fmla="*/ 2147483647 w 240"/>
                <a:gd name="T19" fmla="*/ 2147483647 h 228"/>
                <a:gd name="T20" fmla="*/ 2147483647 w 240"/>
                <a:gd name="T21" fmla="*/ 2147483647 h 228"/>
                <a:gd name="T22" fmla="*/ 2147483647 w 240"/>
                <a:gd name="T23" fmla="*/ 2147483647 h 228"/>
                <a:gd name="T24" fmla="*/ 2147483647 w 240"/>
                <a:gd name="T25" fmla="*/ 2147483647 h 228"/>
                <a:gd name="T26" fmla="*/ 2147483647 w 240"/>
                <a:gd name="T27" fmla="*/ 2147483647 h 228"/>
                <a:gd name="T28" fmla="*/ 2147483647 w 240"/>
                <a:gd name="T29" fmla="*/ 2147483647 h 228"/>
                <a:gd name="T30" fmla="*/ 2147483647 w 240"/>
                <a:gd name="T31" fmla="*/ 0 h 228"/>
                <a:gd name="T32" fmla="*/ 2147483647 w 240"/>
                <a:gd name="T33" fmla="*/ 2147483647 h 228"/>
                <a:gd name="T34" fmla="*/ 2147483647 w 240"/>
                <a:gd name="T35" fmla="*/ 2147483647 h 228"/>
                <a:gd name="T36" fmla="*/ 0 w 240"/>
                <a:gd name="T37" fmla="*/ 2147483647 h 228"/>
                <a:gd name="T38" fmla="*/ 2147483647 w 240"/>
                <a:gd name="T39" fmla="*/ 2147483647 h 228"/>
                <a:gd name="T40" fmla="*/ 2147483647 w 240"/>
                <a:gd name="T41" fmla="*/ 2147483647 h 228"/>
                <a:gd name="T42" fmla="*/ 2147483647 w 240"/>
                <a:gd name="T43" fmla="*/ 2147483647 h 228"/>
                <a:gd name="T44" fmla="*/ 2147483647 w 240"/>
                <a:gd name="T45" fmla="*/ 2147483647 h 228"/>
                <a:gd name="T46" fmla="*/ 2147483647 w 240"/>
                <a:gd name="T47" fmla="*/ 2147483647 h 228"/>
                <a:gd name="T48" fmla="*/ 2147483647 w 240"/>
                <a:gd name="T49" fmla="*/ 2147483647 h 228"/>
                <a:gd name="T50" fmla="*/ 2147483647 w 240"/>
                <a:gd name="T51" fmla="*/ 2147483647 h 228"/>
                <a:gd name="T52" fmla="*/ 2147483647 w 240"/>
                <a:gd name="T53" fmla="*/ 2147483647 h 228"/>
                <a:gd name="T54" fmla="*/ 2147483647 w 240"/>
                <a:gd name="T55" fmla="*/ 2147483647 h 228"/>
                <a:gd name="T56" fmla="*/ 2147483647 w 240"/>
                <a:gd name="T57" fmla="*/ 2147483647 h 228"/>
                <a:gd name="T58" fmla="*/ 2147483647 w 240"/>
                <a:gd name="T59" fmla="*/ 2147483647 h 228"/>
                <a:gd name="T60" fmla="*/ 2147483647 w 240"/>
                <a:gd name="T61" fmla="*/ 2147483647 h 228"/>
                <a:gd name="T62" fmla="*/ 2147483647 w 240"/>
                <a:gd name="T63" fmla="*/ 2147483647 h 228"/>
                <a:gd name="T64" fmla="*/ 2147483647 w 240"/>
                <a:gd name="T65" fmla="*/ 2147483647 h 228"/>
                <a:gd name="T66" fmla="*/ 2147483647 w 240"/>
                <a:gd name="T67" fmla="*/ 2147483647 h 2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228"/>
                <a:gd name="T104" fmla="*/ 240 w 240"/>
                <a:gd name="T105" fmla="*/ 228 h 2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228">
                  <a:moveTo>
                    <a:pt x="210" y="198"/>
                  </a:moveTo>
                  <a:lnTo>
                    <a:pt x="216" y="198"/>
                  </a:lnTo>
                  <a:lnTo>
                    <a:pt x="234" y="180"/>
                  </a:lnTo>
                  <a:lnTo>
                    <a:pt x="228" y="174"/>
                  </a:lnTo>
                  <a:lnTo>
                    <a:pt x="210" y="174"/>
                  </a:lnTo>
                  <a:lnTo>
                    <a:pt x="210" y="168"/>
                  </a:lnTo>
                  <a:lnTo>
                    <a:pt x="204" y="162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22" y="138"/>
                  </a:lnTo>
                  <a:lnTo>
                    <a:pt x="228" y="132"/>
                  </a:lnTo>
                  <a:lnTo>
                    <a:pt x="240" y="132"/>
                  </a:lnTo>
                  <a:lnTo>
                    <a:pt x="228" y="126"/>
                  </a:lnTo>
                  <a:lnTo>
                    <a:pt x="210" y="108"/>
                  </a:lnTo>
                  <a:lnTo>
                    <a:pt x="198" y="84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74" y="36"/>
                  </a:lnTo>
                  <a:lnTo>
                    <a:pt x="138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12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6" y="30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6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2"/>
                  </a:lnTo>
                  <a:lnTo>
                    <a:pt x="30" y="108"/>
                  </a:lnTo>
                  <a:lnTo>
                    <a:pt x="42" y="108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72" y="102"/>
                  </a:lnTo>
                  <a:lnTo>
                    <a:pt x="66" y="96"/>
                  </a:lnTo>
                  <a:lnTo>
                    <a:pt x="54" y="90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60" y="78"/>
                  </a:lnTo>
                  <a:lnTo>
                    <a:pt x="66" y="84"/>
                  </a:lnTo>
                  <a:lnTo>
                    <a:pt x="90" y="96"/>
                  </a:lnTo>
                  <a:lnTo>
                    <a:pt x="96" y="102"/>
                  </a:lnTo>
                  <a:lnTo>
                    <a:pt x="96" y="132"/>
                  </a:lnTo>
                  <a:lnTo>
                    <a:pt x="114" y="132"/>
                  </a:lnTo>
                  <a:lnTo>
                    <a:pt x="126" y="138"/>
                  </a:lnTo>
                  <a:lnTo>
                    <a:pt x="138" y="138"/>
                  </a:lnTo>
                  <a:lnTo>
                    <a:pt x="156" y="180"/>
                  </a:lnTo>
                  <a:lnTo>
                    <a:pt x="150" y="186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80" y="222"/>
                  </a:lnTo>
                  <a:lnTo>
                    <a:pt x="192" y="222"/>
                  </a:lnTo>
                  <a:lnTo>
                    <a:pt x="174" y="198"/>
                  </a:lnTo>
                  <a:lnTo>
                    <a:pt x="204" y="228"/>
                  </a:lnTo>
                  <a:lnTo>
                    <a:pt x="210" y="222"/>
                  </a:lnTo>
                  <a:lnTo>
                    <a:pt x="210" y="19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626">
                <a:spcBef>
                  <a:spcPct val="0"/>
                </a:spcBef>
              </a:pPr>
              <a:endParaRPr lang="es-CO" noProof="1">
                <a:solidFill>
                  <a:srgbClr val="FFFFFF">
                    <a:lumMod val="95000"/>
                  </a:srgbClr>
                </a:solidFill>
                <a:latin typeface="Calibri" pitchFamily="34" charset="0"/>
              </a:endParaRPr>
            </a:p>
          </p:txBody>
        </p:sp>
        <p:sp>
          <p:nvSpPr>
            <p:cNvPr id="84" name="Venezuela"/>
            <p:cNvSpPr>
              <a:spLocks noEditPoints="1"/>
            </p:cNvSpPr>
            <p:nvPr/>
          </p:nvSpPr>
          <p:spPr bwMode="auto">
            <a:xfrm>
              <a:off x="2321975" y="3730901"/>
              <a:ext cx="436186" cy="478817"/>
            </a:xfrm>
            <a:custGeom>
              <a:avLst/>
              <a:gdLst>
                <a:gd name="T0" fmla="*/ 2147483647 w 954"/>
                <a:gd name="T1" fmla="*/ 2147483647 h 930"/>
                <a:gd name="T2" fmla="*/ 2147483647 w 954"/>
                <a:gd name="T3" fmla="*/ 2147483647 h 930"/>
                <a:gd name="T4" fmla="*/ 2147483647 w 954"/>
                <a:gd name="T5" fmla="*/ 2147483647 h 930"/>
                <a:gd name="T6" fmla="*/ 2147483647 w 954"/>
                <a:gd name="T7" fmla="*/ 2147483647 h 930"/>
                <a:gd name="T8" fmla="*/ 2147483647 w 954"/>
                <a:gd name="T9" fmla="*/ 2147483647 h 930"/>
                <a:gd name="T10" fmla="*/ 2147483647 w 954"/>
                <a:gd name="T11" fmla="*/ 2147483647 h 930"/>
                <a:gd name="T12" fmla="*/ 2147483647 w 954"/>
                <a:gd name="T13" fmla="*/ 2147483647 h 930"/>
                <a:gd name="T14" fmla="*/ 2147483647 w 954"/>
                <a:gd name="T15" fmla="*/ 2147483647 h 930"/>
                <a:gd name="T16" fmla="*/ 2147483647 w 954"/>
                <a:gd name="T17" fmla="*/ 2147483647 h 930"/>
                <a:gd name="T18" fmla="*/ 2147483647 w 954"/>
                <a:gd name="T19" fmla="*/ 2147483647 h 930"/>
                <a:gd name="T20" fmla="*/ 2147483647 w 954"/>
                <a:gd name="T21" fmla="*/ 2147483647 h 930"/>
                <a:gd name="T22" fmla="*/ 2147483647 w 954"/>
                <a:gd name="T23" fmla="*/ 2147483647 h 930"/>
                <a:gd name="T24" fmla="*/ 2147483647 w 954"/>
                <a:gd name="T25" fmla="*/ 2147483647 h 930"/>
                <a:gd name="T26" fmla="*/ 2147483647 w 954"/>
                <a:gd name="T27" fmla="*/ 2147483647 h 930"/>
                <a:gd name="T28" fmla="*/ 2147483647 w 954"/>
                <a:gd name="T29" fmla="*/ 2147483647 h 930"/>
                <a:gd name="T30" fmla="*/ 2147483647 w 954"/>
                <a:gd name="T31" fmla="*/ 2147483647 h 930"/>
                <a:gd name="T32" fmla="*/ 2147483647 w 954"/>
                <a:gd name="T33" fmla="*/ 2147483647 h 930"/>
                <a:gd name="T34" fmla="*/ 2147483647 w 954"/>
                <a:gd name="T35" fmla="*/ 2147483647 h 930"/>
                <a:gd name="T36" fmla="*/ 2147483647 w 954"/>
                <a:gd name="T37" fmla="*/ 2147483647 h 930"/>
                <a:gd name="T38" fmla="*/ 2147483647 w 954"/>
                <a:gd name="T39" fmla="*/ 2147483647 h 930"/>
                <a:gd name="T40" fmla="*/ 2147483647 w 954"/>
                <a:gd name="T41" fmla="*/ 2147483647 h 930"/>
                <a:gd name="T42" fmla="*/ 2147483647 w 954"/>
                <a:gd name="T43" fmla="*/ 2147483647 h 930"/>
                <a:gd name="T44" fmla="*/ 2147483647 w 954"/>
                <a:gd name="T45" fmla="*/ 2147483647 h 930"/>
                <a:gd name="T46" fmla="*/ 2147483647 w 954"/>
                <a:gd name="T47" fmla="*/ 2147483647 h 930"/>
                <a:gd name="T48" fmla="*/ 2147483647 w 954"/>
                <a:gd name="T49" fmla="*/ 2147483647 h 930"/>
                <a:gd name="T50" fmla="*/ 0 w 954"/>
                <a:gd name="T51" fmla="*/ 2147483647 h 930"/>
                <a:gd name="T52" fmla="*/ 2147483647 w 954"/>
                <a:gd name="T53" fmla="*/ 2147483647 h 930"/>
                <a:gd name="T54" fmla="*/ 2147483647 w 954"/>
                <a:gd name="T55" fmla="*/ 2147483647 h 930"/>
                <a:gd name="T56" fmla="*/ 2147483647 w 954"/>
                <a:gd name="T57" fmla="*/ 2147483647 h 930"/>
                <a:gd name="T58" fmla="*/ 2147483647 w 954"/>
                <a:gd name="T59" fmla="*/ 2147483647 h 930"/>
                <a:gd name="T60" fmla="*/ 2147483647 w 954"/>
                <a:gd name="T61" fmla="*/ 2147483647 h 930"/>
                <a:gd name="T62" fmla="*/ 2147483647 w 954"/>
                <a:gd name="T63" fmla="*/ 2147483647 h 930"/>
                <a:gd name="T64" fmla="*/ 2147483647 w 954"/>
                <a:gd name="T65" fmla="*/ 2147483647 h 930"/>
                <a:gd name="T66" fmla="*/ 2147483647 w 954"/>
                <a:gd name="T67" fmla="*/ 2147483647 h 930"/>
                <a:gd name="T68" fmla="*/ 2147483647 w 954"/>
                <a:gd name="T69" fmla="*/ 2147483647 h 930"/>
                <a:gd name="T70" fmla="*/ 2147483647 w 954"/>
                <a:gd name="T71" fmla="*/ 2147483647 h 930"/>
                <a:gd name="T72" fmla="*/ 2147483647 w 954"/>
                <a:gd name="T73" fmla="*/ 2147483647 h 930"/>
                <a:gd name="T74" fmla="*/ 2147483647 w 954"/>
                <a:gd name="T75" fmla="*/ 2147483647 h 930"/>
                <a:gd name="T76" fmla="*/ 2147483647 w 954"/>
                <a:gd name="T77" fmla="*/ 2147483647 h 930"/>
                <a:gd name="T78" fmla="*/ 2147483647 w 954"/>
                <a:gd name="T79" fmla="*/ 2147483647 h 930"/>
                <a:gd name="T80" fmla="*/ 2147483647 w 954"/>
                <a:gd name="T81" fmla="*/ 2147483647 h 930"/>
                <a:gd name="T82" fmla="*/ 2147483647 w 954"/>
                <a:gd name="T83" fmla="*/ 2147483647 h 930"/>
                <a:gd name="T84" fmla="*/ 2147483647 w 954"/>
                <a:gd name="T85" fmla="*/ 2147483647 h 930"/>
                <a:gd name="T86" fmla="*/ 2147483647 w 954"/>
                <a:gd name="T87" fmla="*/ 2147483647 h 930"/>
                <a:gd name="T88" fmla="*/ 2147483647 w 954"/>
                <a:gd name="T89" fmla="*/ 2147483647 h 930"/>
                <a:gd name="T90" fmla="*/ 2147483647 w 954"/>
                <a:gd name="T91" fmla="*/ 2147483647 h 930"/>
                <a:gd name="T92" fmla="*/ 2147483647 w 954"/>
                <a:gd name="T93" fmla="*/ 2147483647 h 930"/>
                <a:gd name="T94" fmla="*/ 2147483647 w 954"/>
                <a:gd name="T95" fmla="*/ 2147483647 h 930"/>
                <a:gd name="T96" fmla="*/ 2147483647 w 954"/>
                <a:gd name="T97" fmla="*/ 2147483647 h 930"/>
                <a:gd name="T98" fmla="*/ 2147483647 w 954"/>
                <a:gd name="T99" fmla="*/ 2147483647 h 930"/>
                <a:gd name="T100" fmla="*/ 2147483647 w 954"/>
                <a:gd name="T101" fmla="*/ 2147483647 h 930"/>
                <a:gd name="T102" fmla="*/ 2147483647 w 954"/>
                <a:gd name="T103" fmla="*/ 2147483647 h 930"/>
                <a:gd name="T104" fmla="*/ 2147483647 w 954"/>
                <a:gd name="T105" fmla="*/ 2147483647 h 930"/>
                <a:gd name="T106" fmla="*/ 2147483647 w 954"/>
                <a:gd name="T107" fmla="*/ 2147483647 h 930"/>
                <a:gd name="T108" fmla="*/ 2147483647 w 954"/>
                <a:gd name="T109" fmla="*/ 2147483647 h 930"/>
                <a:gd name="T110" fmla="*/ 2147483647 w 954"/>
                <a:gd name="T111" fmla="*/ 2147483647 h 930"/>
                <a:gd name="T112" fmla="*/ 2147483647 w 954"/>
                <a:gd name="T113" fmla="*/ 2147483647 h 930"/>
                <a:gd name="T114" fmla="*/ 2147483647 w 954"/>
                <a:gd name="T115" fmla="*/ 2147483647 h 930"/>
                <a:gd name="T116" fmla="*/ 2147483647 w 954"/>
                <a:gd name="T117" fmla="*/ 2147483647 h 930"/>
                <a:gd name="T118" fmla="*/ 2147483647 w 954"/>
                <a:gd name="T119" fmla="*/ 2147483647 h 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30"/>
                <a:gd name="T182" fmla="*/ 954 w 954"/>
                <a:gd name="T183" fmla="*/ 930 h 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30">
                  <a:moveTo>
                    <a:pt x="264" y="42"/>
                  </a:moveTo>
                  <a:lnTo>
                    <a:pt x="264" y="12"/>
                  </a:lnTo>
                  <a:lnTo>
                    <a:pt x="252" y="0"/>
                  </a:lnTo>
                  <a:lnTo>
                    <a:pt x="234" y="0"/>
                  </a:lnTo>
                  <a:lnTo>
                    <a:pt x="228" y="6"/>
                  </a:lnTo>
                  <a:lnTo>
                    <a:pt x="228" y="18"/>
                  </a:lnTo>
                  <a:lnTo>
                    <a:pt x="234" y="24"/>
                  </a:lnTo>
                  <a:lnTo>
                    <a:pt x="234" y="36"/>
                  </a:lnTo>
                  <a:lnTo>
                    <a:pt x="240" y="42"/>
                  </a:lnTo>
                  <a:lnTo>
                    <a:pt x="264" y="42"/>
                  </a:lnTo>
                  <a:close/>
                  <a:moveTo>
                    <a:pt x="936" y="276"/>
                  </a:moveTo>
                  <a:lnTo>
                    <a:pt x="930" y="276"/>
                  </a:lnTo>
                  <a:lnTo>
                    <a:pt x="924" y="282"/>
                  </a:lnTo>
                  <a:lnTo>
                    <a:pt x="912" y="288"/>
                  </a:lnTo>
                  <a:lnTo>
                    <a:pt x="906" y="294"/>
                  </a:lnTo>
                  <a:lnTo>
                    <a:pt x="900" y="288"/>
                  </a:lnTo>
                  <a:lnTo>
                    <a:pt x="888" y="288"/>
                  </a:lnTo>
                  <a:lnTo>
                    <a:pt x="882" y="282"/>
                  </a:lnTo>
                  <a:lnTo>
                    <a:pt x="876" y="282"/>
                  </a:lnTo>
                  <a:lnTo>
                    <a:pt x="852" y="306"/>
                  </a:lnTo>
                  <a:lnTo>
                    <a:pt x="822" y="282"/>
                  </a:lnTo>
                  <a:lnTo>
                    <a:pt x="846" y="282"/>
                  </a:lnTo>
                  <a:lnTo>
                    <a:pt x="858" y="276"/>
                  </a:lnTo>
                  <a:lnTo>
                    <a:pt x="864" y="276"/>
                  </a:lnTo>
                  <a:lnTo>
                    <a:pt x="870" y="264"/>
                  </a:lnTo>
                  <a:lnTo>
                    <a:pt x="870" y="246"/>
                  </a:lnTo>
                  <a:lnTo>
                    <a:pt x="882" y="234"/>
                  </a:lnTo>
                  <a:lnTo>
                    <a:pt x="888" y="222"/>
                  </a:lnTo>
                  <a:lnTo>
                    <a:pt x="876" y="210"/>
                  </a:lnTo>
                  <a:lnTo>
                    <a:pt x="846" y="210"/>
                  </a:lnTo>
                  <a:lnTo>
                    <a:pt x="846" y="204"/>
                  </a:lnTo>
                  <a:lnTo>
                    <a:pt x="840" y="198"/>
                  </a:lnTo>
                  <a:lnTo>
                    <a:pt x="840" y="192"/>
                  </a:lnTo>
                  <a:lnTo>
                    <a:pt x="834" y="186"/>
                  </a:lnTo>
                  <a:lnTo>
                    <a:pt x="828" y="186"/>
                  </a:lnTo>
                  <a:lnTo>
                    <a:pt x="822" y="192"/>
                  </a:lnTo>
                  <a:lnTo>
                    <a:pt x="822" y="210"/>
                  </a:lnTo>
                  <a:lnTo>
                    <a:pt x="816" y="198"/>
                  </a:lnTo>
                  <a:lnTo>
                    <a:pt x="816" y="180"/>
                  </a:lnTo>
                  <a:lnTo>
                    <a:pt x="792" y="180"/>
                  </a:lnTo>
                  <a:lnTo>
                    <a:pt x="786" y="210"/>
                  </a:lnTo>
                  <a:lnTo>
                    <a:pt x="780" y="204"/>
                  </a:lnTo>
                  <a:lnTo>
                    <a:pt x="774" y="192"/>
                  </a:lnTo>
                  <a:lnTo>
                    <a:pt x="774" y="186"/>
                  </a:lnTo>
                  <a:lnTo>
                    <a:pt x="768" y="180"/>
                  </a:lnTo>
                  <a:lnTo>
                    <a:pt x="768" y="156"/>
                  </a:lnTo>
                  <a:lnTo>
                    <a:pt x="738" y="168"/>
                  </a:lnTo>
                  <a:lnTo>
                    <a:pt x="744" y="162"/>
                  </a:lnTo>
                  <a:lnTo>
                    <a:pt x="756" y="156"/>
                  </a:lnTo>
                  <a:lnTo>
                    <a:pt x="762" y="156"/>
                  </a:lnTo>
                  <a:lnTo>
                    <a:pt x="762" y="144"/>
                  </a:lnTo>
                  <a:lnTo>
                    <a:pt x="750" y="138"/>
                  </a:lnTo>
                  <a:lnTo>
                    <a:pt x="744" y="138"/>
                  </a:lnTo>
                  <a:lnTo>
                    <a:pt x="744" y="132"/>
                  </a:lnTo>
                  <a:lnTo>
                    <a:pt x="750" y="132"/>
                  </a:lnTo>
                  <a:lnTo>
                    <a:pt x="762" y="126"/>
                  </a:lnTo>
                  <a:lnTo>
                    <a:pt x="774" y="126"/>
                  </a:lnTo>
                  <a:lnTo>
                    <a:pt x="792" y="120"/>
                  </a:lnTo>
                  <a:lnTo>
                    <a:pt x="804" y="120"/>
                  </a:lnTo>
                  <a:lnTo>
                    <a:pt x="810" y="114"/>
                  </a:lnTo>
                  <a:lnTo>
                    <a:pt x="726" y="114"/>
                  </a:lnTo>
                  <a:lnTo>
                    <a:pt x="690" y="120"/>
                  </a:lnTo>
                  <a:lnTo>
                    <a:pt x="678" y="120"/>
                  </a:lnTo>
                  <a:lnTo>
                    <a:pt x="690" y="132"/>
                  </a:lnTo>
                  <a:lnTo>
                    <a:pt x="678" y="132"/>
                  </a:lnTo>
                  <a:lnTo>
                    <a:pt x="666" y="138"/>
                  </a:lnTo>
                  <a:lnTo>
                    <a:pt x="654" y="138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24" y="150"/>
                  </a:lnTo>
                  <a:lnTo>
                    <a:pt x="606" y="168"/>
                  </a:lnTo>
                  <a:lnTo>
                    <a:pt x="594" y="174"/>
                  </a:lnTo>
                  <a:lnTo>
                    <a:pt x="576" y="174"/>
                  </a:lnTo>
                  <a:lnTo>
                    <a:pt x="564" y="162"/>
                  </a:lnTo>
                  <a:lnTo>
                    <a:pt x="546" y="156"/>
                  </a:lnTo>
                  <a:lnTo>
                    <a:pt x="534" y="144"/>
                  </a:lnTo>
                  <a:lnTo>
                    <a:pt x="522" y="138"/>
                  </a:lnTo>
                  <a:lnTo>
                    <a:pt x="510" y="126"/>
                  </a:lnTo>
                  <a:lnTo>
                    <a:pt x="492" y="126"/>
                  </a:lnTo>
                  <a:lnTo>
                    <a:pt x="450" y="132"/>
                  </a:lnTo>
                  <a:lnTo>
                    <a:pt x="372" y="132"/>
                  </a:lnTo>
                  <a:lnTo>
                    <a:pt x="360" y="120"/>
                  </a:lnTo>
                  <a:lnTo>
                    <a:pt x="354" y="108"/>
                  </a:lnTo>
                  <a:lnTo>
                    <a:pt x="354" y="84"/>
                  </a:lnTo>
                  <a:lnTo>
                    <a:pt x="348" y="72"/>
                  </a:lnTo>
                  <a:lnTo>
                    <a:pt x="336" y="60"/>
                  </a:lnTo>
                  <a:lnTo>
                    <a:pt x="324" y="54"/>
                  </a:lnTo>
                  <a:lnTo>
                    <a:pt x="276" y="54"/>
                  </a:lnTo>
                  <a:lnTo>
                    <a:pt x="240" y="60"/>
                  </a:lnTo>
                  <a:lnTo>
                    <a:pt x="222" y="72"/>
                  </a:lnTo>
                  <a:lnTo>
                    <a:pt x="210" y="78"/>
                  </a:lnTo>
                  <a:lnTo>
                    <a:pt x="204" y="78"/>
                  </a:lnTo>
                  <a:lnTo>
                    <a:pt x="180" y="90"/>
                  </a:lnTo>
                  <a:lnTo>
                    <a:pt x="162" y="96"/>
                  </a:lnTo>
                  <a:lnTo>
                    <a:pt x="144" y="108"/>
                  </a:lnTo>
                  <a:lnTo>
                    <a:pt x="138" y="120"/>
                  </a:lnTo>
                  <a:lnTo>
                    <a:pt x="138" y="144"/>
                  </a:lnTo>
                  <a:lnTo>
                    <a:pt x="150" y="168"/>
                  </a:lnTo>
                  <a:lnTo>
                    <a:pt x="156" y="186"/>
                  </a:lnTo>
                  <a:lnTo>
                    <a:pt x="162" y="198"/>
                  </a:lnTo>
                  <a:lnTo>
                    <a:pt x="156" y="210"/>
                  </a:lnTo>
                  <a:lnTo>
                    <a:pt x="150" y="228"/>
                  </a:lnTo>
                  <a:lnTo>
                    <a:pt x="138" y="234"/>
                  </a:lnTo>
                  <a:lnTo>
                    <a:pt x="132" y="246"/>
                  </a:lnTo>
                  <a:lnTo>
                    <a:pt x="126" y="252"/>
                  </a:lnTo>
                  <a:lnTo>
                    <a:pt x="120" y="252"/>
                  </a:lnTo>
                  <a:lnTo>
                    <a:pt x="126" y="222"/>
                  </a:lnTo>
                  <a:lnTo>
                    <a:pt x="114" y="222"/>
                  </a:lnTo>
                  <a:lnTo>
                    <a:pt x="108" y="216"/>
                  </a:lnTo>
                  <a:lnTo>
                    <a:pt x="96" y="210"/>
                  </a:lnTo>
                  <a:lnTo>
                    <a:pt x="90" y="204"/>
                  </a:lnTo>
                  <a:lnTo>
                    <a:pt x="84" y="192"/>
                  </a:lnTo>
                  <a:lnTo>
                    <a:pt x="96" y="168"/>
                  </a:lnTo>
                  <a:lnTo>
                    <a:pt x="108" y="156"/>
                  </a:lnTo>
                  <a:lnTo>
                    <a:pt x="120" y="132"/>
                  </a:lnTo>
                  <a:lnTo>
                    <a:pt x="120" y="78"/>
                  </a:lnTo>
                  <a:lnTo>
                    <a:pt x="114" y="66"/>
                  </a:lnTo>
                  <a:lnTo>
                    <a:pt x="114" y="54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2" y="66"/>
                  </a:lnTo>
                  <a:lnTo>
                    <a:pt x="90" y="78"/>
                  </a:lnTo>
                  <a:lnTo>
                    <a:pt x="72" y="84"/>
                  </a:lnTo>
                  <a:lnTo>
                    <a:pt x="48" y="108"/>
                  </a:lnTo>
                  <a:lnTo>
                    <a:pt x="36" y="144"/>
                  </a:lnTo>
                  <a:lnTo>
                    <a:pt x="36" y="162"/>
                  </a:lnTo>
                  <a:lnTo>
                    <a:pt x="30" y="168"/>
                  </a:lnTo>
                  <a:lnTo>
                    <a:pt x="30" y="192"/>
                  </a:lnTo>
                  <a:lnTo>
                    <a:pt x="6" y="216"/>
                  </a:lnTo>
                  <a:lnTo>
                    <a:pt x="0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36" y="240"/>
                  </a:lnTo>
                  <a:lnTo>
                    <a:pt x="42" y="252"/>
                  </a:lnTo>
                  <a:lnTo>
                    <a:pt x="42" y="288"/>
                  </a:lnTo>
                  <a:lnTo>
                    <a:pt x="48" y="294"/>
                  </a:lnTo>
                  <a:lnTo>
                    <a:pt x="60" y="300"/>
                  </a:lnTo>
                  <a:lnTo>
                    <a:pt x="66" y="306"/>
                  </a:lnTo>
                  <a:lnTo>
                    <a:pt x="66" y="318"/>
                  </a:lnTo>
                  <a:lnTo>
                    <a:pt x="54" y="342"/>
                  </a:lnTo>
                  <a:lnTo>
                    <a:pt x="54" y="384"/>
                  </a:lnTo>
                  <a:lnTo>
                    <a:pt x="66" y="384"/>
                  </a:lnTo>
                  <a:lnTo>
                    <a:pt x="66" y="396"/>
                  </a:lnTo>
                  <a:lnTo>
                    <a:pt x="72" y="408"/>
                  </a:lnTo>
                  <a:lnTo>
                    <a:pt x="78" y="414"/>
                  </a:lnTo>
                  <a:lnTo>
                    <a:pt x="102" y="414"/>
                  </a:lnTo>
                  <a:lnTo>
                    <a:pt x="108" y="408"/>
                  </a:lnTo>
                  <a:lnTo>
                    <a:pt x="120" y="408"/>
                  </a:lnTo>
                  <a:lnTo>
                    <a:pt x="132" y="414"/>
                  </a:lnTo>
                  <a:lnTo>
                    <a:pt x="138" y="414"/>
                  </a:lnTo>
                  <a:lnTo>
                    <a:pt x="150" y="420"/>
                  </a:lnTo>
                  <a:lnTo>
                    <a:pt x="162" y="420"/>
                  </a:lnTo>
                  <a:lnTo>
                    <a:pt x="168" y="414"/>
                  </a:lnTo>
                  <a:lnTo>
                    <a:pt x="168" y="408"/>
                  </a:lnTo>
                  <a:lnTo>
                    <a:pt x="180" y="408"/>
                  </a:lnTo>
                  <a:lnTo>
                    <a:pt x="186" y="414"/>
                  </a:lnTo>
                  <a:lnTo>
                    <a:pt x="198" y="420"/>
                  </a:lnTo>
                  <a:lnTo>
                    <a:pt x="222" y="420"/>
                  </a:lnTo>
                  <a:lnTo>
                    <a:pt x="222" y="426"/>
                  </a:lnTo>
                  <a:lnTo>
                    <a:pt x="228" y="432"/>
                  </a:lnTo>
                  <a:lnTo>
                    <a:pt x="234" y="444"/>
                  </a:lnTo>
                  <a:lnTo>
                    <a:pt x="240" y="462"/>
                  </a:lnTo>
                  <a:lnTo>
                    <a:pt x="264" y="486"/>
                  </a:lnTo>
                  <a:lnTo>
                    <a:pt x="288" y="486"/>
                  </a:lnTo>
                  <a:lnTo>
                    <a:pt x="288" y="480"/>
                  </a:lnTo>
                  <a:lnTo>
                    <a:pt x="306" y="480"/>
                  </a:lnTo>
                  <a:lnTo>
                    <a:pt x="312" y="486"/>
                  </a:lnTo>
                  <a:lnTo>
                    <a:pt x="336" y="486"/>
                  </a:lnTo>
                  <a:lnTo>
                    <a:pt x="342" y="480"/>
                  </a:lnTo>
                  <a:lnTo>
                    <a:pt x="366" y="486"/>
                  </a:lnTo>
                  <a:lnTo>
                    <a:pt x="372" y="480"/>
                  </a:lnTo>
                  <a:lnTo>
                    <a:pt x="384" y="474"/>
                  </a:lnTo>
                  <a:lnTo>
                    <a:pt x="402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390" y="510"/>
                  </a:lnTo>
                  <a:lnTo>
                    <a:pt x="390" y="534"/>
                  </a:lnTo>
                  <a:lnTo>
                    <a:pt x="384" y="540"/>
                  </a:lnTo>
                  <a:lnTo>
                    <a:pt x="378" y="540"/>
                  </a:lnTo>
                  <a:lnTo>
                    <a:pt x="366" y="552"/>
                  </a:lnTo>
                  <a:lnTo>
                    <a:pt x="366" y="576"/>
                  </a:lnTo>
                  <a:lnTo>
                    <a:pt x="372" y="588"/>
                  </a:lnTo>
                  <a:lnTo>
                    <a:pt x="372" y="618"/>
                  </a:lnTo>
                  <a:lnTo>
                    <a:pt x="366" y="630"/>
                  </a:lnTo>
                  <a:lnTo>
                    <a:pt x="366" y="642"/>
                  </a:lnTo>
                  <a:lnTo>
                    <a:pt x="372" y="648"/>
                  </a:lnTo>
                  <a:lnTo>
                    <a:pt x="384" y="648"/>
                  </a:lnTo>
                  <a:lnTo>
                    <a:pt x="384" y="672"/>
                  </a:lnTo>
                  <a:lnTo>
                    <a:pt x="390" y="684"/>
                  </a:lnTo>
                  <a:lnTo>
                    <a:pt x="402" y="690"/>
                  </a:lnTo>
                  <a:lnTo>
                    <a:pt x="408" y="702"/>
                  </a:lnTo>
                  <a:lnTo>
                    <a:pt x="408" y="708"/>
                  </a:lnTo>
                  <a:lnTo>
                    <a:pt x="402" y="720"/>
                  </a:lnTo>
                  <a:lnTo>
                    <a:pt x="372" y="750"/>
                  </a:lnTo>
                  <a:lnTo>
                    <a:pt x="366" y="750"/>
                  </a:lnTo>
                  <a:lnTo>
                    <a:pt x="390" y="762"/>
                  </a:lnTo>
                  <a:lnTo>
                    <a:pt x="402" y="774"/>
                  </a:lnTo>
                  <a:lnTo>
                    <a:pt x="414" y="774"/>
                  </a:lnTo>
                  <a:lnTo>
                    <a:pt x="414" y="798"/>
                  </a:lnTo>
                  <a:lnTo>
                    <a:pt x="420" y="804"/>
                  </a:lnTo>
                  <a:lnTo>
                    <a:pt x="420" y="822"/>
                  </a:lnTo>
                  <a:lnTo>
                    <a:pt x="426" y="828"/>
                  </a:lnTo>
                  <a:lnTo>
                    <a:pt x="426" y="846"/>
                  </a:lnTo>
                  <a:lnTo>
                    <a:pt x="432" y="858"/>
                  </a:lnTo>
                  <a:lnTo>
                    <a:pt x="432" y="876"/>
                  </a:lnTo>
                  <a:lnTo>
                    <a:pt x="444" y="888"/>
                  </a:lnTo>
                  <a:lnTo>
                    <a:pt x="450" y="900"/>
                  </a:lnTo>
                  <a:lnTo>
                    <a:pt x="450" y="906"/>
                  </a:lnTo>
                  <a:lnTo>
                    <a:pt x="462" y="918"/>
                  </a:lnTo>
                  <a:lnTo>
                    <a:pt x="468" y="918"/>
                  </a:lnTo>
                  <a:lnTo>
                    <a:pt x="480" y="924"/>
                  </a:lnTo>
                  <a:lnTo>
                    <a:pt x="486" y="924"/>
                  </a:lnTo>
                  <a:lnTo>
                    <a:pt x="498" y="918"/>
                  </a:lnTo>
                  <a:lnTo>
                    <a:pt x="504" y="912"/>
                  </a:lnTo>
                  <a:lnTo>
                    <a:pt x="516" y="906"/>
                  </a:lnTo>
                  <a:lnTo>
                    <a:pt x="522" y="900"/>
                  </a:lnTo>
                  <a:lnTo>
                    <a:pt x="528" y="906"/>
                  </a:lnTo>
                  <a:lnTo>
                    <a:pt x="528" y="930"/>
                  </a:lnTo>
                  <a:lnTo>
                    <a:pt x="534" y="930"/>
                  </a:lnTo>
                  <a:lnTo>
                    <a:pt x="546" y="918"/>
                  </a:lnTo>
                  <a:lnTo>
                    <a:pt x="558" y="894"/>
                  </a:lnTo>
                  <a:lnTo>
                    <a:pt x="570" y="882"/>
                  </a:lnTo>
                  <a:lnTo>
                    <a:pt x="588" y="882"/>
                  </a:lnTo>
                  <a:lnTo>
                    <a:pt x="594" y="876"/>
                  </a:lnTo>
                  <a:lnTo>
                    <a:pt x="630" y="858"/>
                  </a:lnTo>
                  <a:lnTo>
                    <a:pt x="636" y="846"/>
                  </a:lnTo>
                  <a:lnTo>
                    <a:pt x="636" y="816"/>
                  </a:lnTo>
                  <a:lnTo>
                    <a:pt x="678" y="816"/>
                  </a:lnTo>
                  <a:lnTo>
                    <a:pt x="684" y="810"/>
                  </a:lnTo>
                  <a:lnTo>
                    <a:pt x="690" y="798"/>
                  </a:lnTo>
                  <a:lnTo>
                    <a:pt x="690" y="792"/>
                  </a:lnTo>
                  <a:lnTo>
                    <a:pt x="684" y="786"/>
                  </a:lnTo>
                  <a:lnTo>
                    <a:pt x="636" y="780"/>
                  </a:lnTo>
                  <a:lnTo>
                    <a:pt x="636" y="750"/>
                  </a:lnTo>
                  <a:lnTo>
                    <a:pt x="630" y="738"/>
                  </a:lnTo>
                  <a:lnTo>
                    <a:pt x="618" y="726"/>
                  </a:lnTo>
                  <a:lnTo>
                    <a:pt x="624" y="720"/>
                  </a:lnTo>
                  <a:lnTo>
                    <a:pt x="624" y="690"/>
                  </a:lnTo>
                  <a:lnTo>
                    <a:pt x="618" y="684"/>
                  </a:lnTo>
                  <a:lnTo>
                    <a:pt x="606" y="678"/>
                  </a:lnTo>
                  <a:lnTo>
                    <a:pt x="588" y="660"/>
                  </a:lnTo>
                  <a:lnTo>
                    <a:pt x="588" y="630"/>
                  </a:lnTo>
                  <a:lnTo>
                    <a:pt x="594" y="636"/>
                  </a:lnTo>
                  <a:lnTo>
                    <a:pt x="594" y="642"/>
                  </a:lnTo>
                  <a:lnTo>
                    <a:pt x="636" y="642"/>
                  </a:lnTo>
                  <a:lnTo>
                    <a:pt x="642" y="648"/>
                  </a:lnTo>
                  <a:lnTo>
                    <a:pt x="642" y="666"/>
                  </a:lnTo>
                  <a:lnTo>
                    <a:pt x="654" y="666"/>
                  </a:lnTo>
                  <a:lnTo>
                    <a:pt x="666" y="660"/>
                  </a:lnTo>
                  <a:lnTo>
                    <a:pt x="678" y="666"/>
                  </a:lnTo>
                  <a:lnTo>
                    <a:pt x="684" y="660"/>
                  </a:lnTo>
                  <a:lnTo>
                    <a:pt x="696" y="660"/>
                  </a:lnTo>
                  <a:lnTo>
                    <a:pt x="702" y="666"/>
                  </a:lnTo>
                  <a:lnTo>
                    <a:pt x="708" y="678"/>
                  </a:lnTo>
                  <a:lnTo>
                    <a:pt x="720" y="690"/>
                  </a:lnTo>
                  <a:lnTo>
                    <a:pt x="732" y="696"/>
                  </a:lnTo>
                  <a:lnTo>
                    <a:pt x="738" y="690"/>
                  </a:lnTo>
                  <a:lnTo>
                    <a:pt x="738" y="672"/>
                  </a:lnTo>
                  <a:lnTo>
                    <a:pt x="744" y="660"/>
                  </a:lnTo>
                  <a:lnTo>
                    <a:pt x="744" y="648"/>
                  </a:lnTo>
                  <a:lnTo>
                    <a:pt x="750" y="642"/>
                  </a:lnTo>
                  <a:lnTo>
                    <a:pt x="768" y="642"/>
                  </a:lnTo>
                  <a:lnTo>
                    <a:pt x="774" y="648"/>
                  </a:lnTo>
                  <a:lnTo>
                    <a:pt x="792" y="648"/>
                  </a:lnTo>
                  <a:lnTo>
                    <a:pt x="804" y="642"/>
                  </a:lnTo>
                  <a:lnTo>
                    <a:pt x="828" y="618"/>
                  </a:lnTo>
                  <a:lnTo>
                    <a:pt x="840" y="612"/>
                  </a:lnTo>
                  <a:lnTo>
                    <a:pt x="864" y="612"/>
                  </a:lnTo>
                  <a:lnTo>
                    <a:pt x="864" y="600"/>
                  </a:lnTo>
                  <a:lnTo>
                    <a:pt x="876" y="600"/>
                  </a:lnTo>
                  <a:lnTo>
                    <a:pt x="882" y="594"/>
                  </a:lnTo>
                  <a:lnTo>
                    <a:pt x="882" y="558"/>
                  </a:lnTo>
                  <a:lnTo>
                    <a:pt x="846" y="522"/>
                  </a:lnTo>
                  <a:lnTo>
                    <a:pt x="840" y="510"/>
                  </a:lnTo>
                  <a:lnTo>
                    <a:pt x="834" y="504"/>
                  </a:lnTo>
                  <a:lnTo>
                    <a:pt x="834" y="492"/>
                  </a:lnTo>
                  <a:lnTo>
                    <a:pt x="846" y="486"/>
                  </a:lnTo>
                  <a:lnTo>
                    <a:pt x="852" y="486"/>
                  </a:lnTo>
                  <a:lnTo>
                    <a:pt x="864" y="480"/>
                  </a:lnTo>
                  <a:lnTo>
                    <a:pt x="864" y="462"/>
                  </a:lnTo>
                  <a:lnTo>
                    <a:pt x="846" y="444"/>
                  </a:lnTo>
                  <a:lnTo>
                    <a:pt x="846" y="438"/>
                  </a:lnTo>
                  <a:lnTo>
                    <a:pt x="876" y="438"/>
                  </a:lnTo>
                  <a:lnTo>
                    <a:pt x="888" y="432"/>
                  </a:lnTo>
                  <a:lnTo>
                    <a:pt x="900" y="432"/>
                  </a:lnTo>
                  <a:lnTo>
                    <a:pt x="912" y="426"/>
                  </a:lnTo>
                  <a:lnTo>
                    <a:pt x="918" y="420"/>
                  </a:lnTo>
                  <a:lnTo>
                    <a:pt x="918" y="402"/>
                  </a:lnTo>
                  <a:lnTo>
                    <a:pt x="894" y="402"/>
                  </a:lnTo>
                  <a:lnTo>
                    <a:pt x="894" y="360"/>
                  </a:lnTo>
                  <a:lnTo>
                    <a:pt x="906" y="348"/>
                  </a:lnTo>
                  <a:lnTo>
                    <a:pt x="918" y="348"/>
                  </a:lnTo>
                  <a:lnTo>
                    <a:pt x="924" y="342"/>
                  </a:lnTo>
                  <a:lnTo>
                    <a:pt x="930" y="342"/>
                  </a:lnTo>
                  <a:lnTo>
                    <a:pt x="936" y="336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942" y="282"/>
                  </a:lnTo>
                  <a:lnTo>
                    <a:pt x="936" y="27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626">
                <a:spcBef>
                  <a:spcPct val="0"/>
                </a:spcBef>
              </a:pPr>
              <a:endParaRPr lang="es-CO" noProof="1">
                <a:solidFill>
                  <a:srgbClr val="FFFFFF">
                    <a:lumMod val="95000"/>
                  </a:srgbClr>
                </a:solidFill>
                <a:latin typeface="Calibri" pitchFamily="34" charset="0"/>
              </a:endParaRPr>
            </a:p>
          </p:txBody>
        </p:sp>
        <p:sp>
          <p:nvSpPr>
            <p:cNvPr id="85" name="Uruguay"/>
            <p:cNvSpPr>
              <a:spLocks/>
            </p:cNvSpPr>
            <p:nvPr/>
          </p:nvSpPr>
          <p:spPr bwMode="auto">
            <a:xfrm>
              <a:off x="2902960" y="5485224"/>
              <a:ext cx="168038" cy="197160"/>
            </a:xfrm>
            <a:custGeom>
              <a:avLst/>
              <a:gdLst>
                <a:gd name="T0" fmla="*/ 2147483647 w 366"/>
                <a:gd name="T1" fmla="*/ 2147483647 h 384"/>
                <a:gd name="T2" fmla="*/ 2147483647 w 366"/>
                <a:gd name="T3" fmla="*/ 2147483647 h 384"/>
                <a:gd name="T4" fmla="*/ 2147483647 w 366"/>
                <a:gd name="T5" fmla="*/ 2147483647 h 384"/>
                <a:gd name="T6" fmla="*/ 2147483647 w 366"/>
                <a:gd name="T7" fmla="*/ 2147483647 h 384"/>
                <a:gd name="T8" fmla="*/ 2147483647 w 366"/>
                <a:gd name="T9" fmla="*/ 2147483647 h 384"/>
                <a:gd name="T10" fmla="*/ 2147483647 w 366"/>
                <a:gd name="T11" fmla="*/ 2147483647 h 384"/>
                <a:gd name="T12" fmla="*/ 2147483647 w 366"/>
                <a:gd name="T13" fmla="*/ 2147483647 h 384"/>
                <a:gd name="T14" fmla="*/ 2147483647 w 366"/>
                <a:gd name="T15" fmla="*/ 2147483647 h 384"/>
                <a:gd name="T16" fmla="*/ 2147483647 w 366"/>
                <a:gd name="T17" fmla="*/ 2147483647 h 384"/>
                <a:gd name="T18" fmla="*/ 2147483647 w 366"/>
                <a:gd name="T19" fmla="*/ 2147483647 h 384"/>
                <a:gd name="T20" fmla="*/ 2147483647 w 366"/>
                <a:gd name="T21" fmla="*/ 2147483647 h 384"/>
                <a:gd name="T22" fmla="*/ 2147483647 w 366"/>
                <a:gd name="T23" fmla="*/ 2147483647 h 384"/>
                <a:gd name="T24" fmla="*/ 2147483647 w 366"/>
                <a:gd name="T25" fmla="*/ 2147483647 h 384"/>
                <a:gd name="T26" fmla="*/ 2147483647 w 366"/>
                <a:gd name="T27" fmla="*/ 2147483647 h 384"/>
                <a:gd name="T28" fmla="*/ 2147483647 w 366"/>
                <a:gd name="T29" fmla="*/ 2147483647 h 384"/>
                <a:gd name="T30" fmla="*/ 2147483647 w 366"/>
                <a:gd name="T31" fmla="*/ 2147483647 h 384"/>
                <a:gd name="T32" fmla="*/ 2147483647 w 366"/>
                <a:gd name="T33" fmla="*/ 2147483647 h 384"/>
                <a:gd name="T34" fmla="*/ 2147483647 w 366"/>
                <a:gd name="T35" fmla="*/ 2147483647 h 384"/>
                <a:gd name="T36" fmla="*/ 2147483647 w 366"/>
                <a:gd name="T37" fmla="*/ 2147483647 h 384"/>
                <a:gd name="T38" fmla="*/ 2147483647 w 366"/>
                <a:gd name="T39" fmla="*/ 2147483647 h 384"/>
                <a:gd name="T40" fmla="*/ 2147483647 w 366"/>
                <a:gd name="T41" fmla="*/ 2147483647 h 384"/>
                <a:gd name="T42" fmla="*/ 2147483647 w 366"/>
                <a:gd name="T43" fmla="*/ 2147483647 h 384"/>
                <a:gd name="T44" fmla="*/ 2147483647 w 366"/>
                <a:gd name="T45" fmla="*/ 0 h 384"/>
                <a:gd name="T46" fmla="*/ 2147483647 w 366"/>
                <a:gd name="T47" fmla="*/ 2147483647 h 384"/>
                <a:gd name="T48" fmla="*/ 2147483647 w 366"/>
                <a:gd name="T49" fmla="*/ 2147483647 h 384"/>
                <a:gd name="T50" fmla="*/ 0 w 366"/>
                <a:gd name="T51" fmla="*/ 2147483647 h 384"/>
                <a:gd name="T52" fmla="*/ 2147483647 w 366"/>
                <a:gd name="T53" fmla="*/ 2147483647 h 384"/>
                <a:gd name="T54" fmla="*/ 2147483647 w 366"/>
                <a:gd name="T55" fmla="*/ 2147483647 h 384"/>
                <a:gd name="T56" fmla="*/ 2147483647 w 366"/>
                <a:gd name="T57" fmla="*/ 2147483647 h 384"/>
                <a:gd name="T58" fmla="*/ 2147483647 w 366"/>
                <a:gd name="T59" fmla="*/ 2147483647 h 384"/>
                <a:gd name="T60" fmla="*/ 2147483647 w 366"/>
                <a:gd name="T61" fmla="*/ 2147483647 h 384"/>
                <a:gd name="T62" fmla="*/ 2147483647 w 366"/>
                <a:gd name="T63" fmla="*/ 2147483647 h 384"/>
                <a:gd name="T64" fmla="*/ 2147483647 w 366"/>
                <a:gd name="T65" fmla="*/ 2147483647 h 384"/>
                <a:gd name="T66" fmla="*/ 2147483647 w 366"/>
                <a:gd name="T67" fmla="*/ 2147483647 h 384"/>
                <a:gd name="T68" fmla="*/ 2147483647 w 366"/>
                <a:gd name="T69" fmla="*/ 2147483647 h 384"/>
                <a:gd name="T70" fmla="*/ 2147483647 w 366"/>
                <a:gd name="T71" fmla="*/ 2147483647 h 384"/>
                <a:gd name="T72" fmla="*/ 2147483647 w 366"/>
                <a:gd name="T73" fmla="*/ 2147483647 h 384"/>
                <a:gd name="T74" fmla="*/ 2147483647 w 366"/>
                <a:gd name="T75" fmla="*/ 2147483647 h 384"/>
                <a:gd name="T76" fmla="*/ 2147483647 w 366"/>
                <a:gd name="T77" fmla="*/ 2147483647 h 3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66"/>
                <a:gd name="T118" fmla="*/ 0 h 384"/>
                <a:gd name="T119" fmla="*/ 366 w 366"/>
                <a:gd name="T120" fmla="*/ 384 h 3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66" h="384">
                  <a:moveTo>
                    <a:pt x="138" y="372"/>
                  </a:moveTo>
                  <a:lnTo>
                    <a:pt x="174" y="372"/>
                  </a:lnTo>
                  <a:lnTo>
                    <a:pt x="198" y="378"/>
                  </a:lnTo>
                  <a:lnTo>
                    <a:pt x="228" y="378"/>
                  </a:lnTo>
                  <a:lnTo>
                    <a:pt x="288" y="384"/>
                  </a:lnTo>
                  <a:lnTo>
                    <a:pt x="330" y="366"/>
                  </a:lnTo>
                  <a:lnTo>
                    <a:pt x="342" y="354"/>
                  </a:lnTo>
                  <a:lnTo>
                    <a:pt x="360" y="300"/>
                  </a:lnTo>
                  <a:lnTo>
                    <a:pt x="366" y="294"/>
                  </a:lnTo>
                  <a:lnTo>
                    <a:pt x="348" y="294"/>
                  </a:lnTo>
                  <a:lnTo>
                    <a:pt x="348" y="264"/>
                  </a:lnTo>
                  <a:lnTo>
                    <a:pt x="342" y="264"/>
                  </a:lnTo>
                  <a:lnTo>
                    <a:pt x="342" y="240"/>
                  </a:lnTo>
                  <a:lnTo>
                    <a:pt x="348" y="234"/>
                  </a:lnTo>
                  <a:lnTo>
                    <a:pt x="360" y="210"/>
                  </a:lnTo>
                  <a:lnTo>
                    <a:pt x="360" y="198"/>
                  </a:lnTo>
                  <a:lnTo>
                    <a:pt x="354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18" y="174"/>
                  </a:lnTo>
                  <a:lnTo>
                    <a:pt x="312" y="162"/>
                  </a:lnTo>
                  <a:lnTo>
                    <a:pt x="306" y="156"/>
                  </a:lnTo>
                  <a:lnTo>
                    <a:pt x="300" y="144"/>
                  </a:lnTo>
                  <a:lnTo>
                    <a:pt x="288" y="144"/>
                  </a:lnTo>
                  <a:lnTo>
                    <a:pt x="270" y="138"/>
                  </a:lnTo>
                  <a:lnTo>
                    <a:pt x="258" y="132"/>
                  </a:lnTo>
                  <a:lnTo>
                    <a:pt x="252" y="126"/>
                  </a:lnTo>
                  <a:lnTo>
                    <a:pt x="252" y="114"/>
                  </a:lnTo>
                  <a:lnTo>
                    <a:pt x="246" y="11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74" y="60"/>
                  </a:lnTo>
                  <a:lnTo>
                    <a:pt x="168" y="60"/>
                  </a:lnTo>
                  <a:lnTo>
                    <a:pt x="156" y="72"/>
                  </a:lnTo>
                  <a:lnTo>
                    <a:pt x="156" y="78"/>
                  </a:lnTo>
                  <a:lnTo>
                    <a:pt x="144" y="78"/>
                  </a:lnTo>
                  <a:lnTo>
                    <a:pt x="144" y="66"/>
                  </a:lnTo>
                  <a:lnTo>
                    <a:pt x="132" y="54"/>
                  </a:lnTo>
                  <a:lnTo>
                    <a:pt x="126" y="42"/>
                  </a:lnTo>
                  <a:lnTo>
                    <a:pt x="120" y="36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78" y="6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18" y="1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6" y="72"/>
                  </a:lnTo>
                  <a:lnTo>
                    <a:pt x="6" y="108"/>
                  </a:lnTo>
                  <a:lnTo>
                    <a:pt x="30" y="126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6" y="144"/>
                  </a:lnTo>
                  <a:lnTo>
                    <a:pt x="12" y="156"/>
                  </a:lnTo>
                  <a:lnTo>
                    <a:pt x="24" y="168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36" y="228"/>
                  </a:lnTo>
                  <a:lnTo>
                    <a:pt x="30" y="234"/>
                  </a:lnTo>
                  <a:lnTo>
                    <a:pt x="6" y="234"/>
                  </a:lnTo>
                  <a:lnTo>
                    <a:pt x="6" y="282"/>
                  </a:lnTo>
                  <a:lnTo>
                    <a:pt x="36" y="318"/>
                  </a:lnTo>
                  <a:lnTo>
                    <a:pt x="42" y="318"/>
                  </a:lnTo>
                  <a:lnTo>
                    <a:pt x="54" y="32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26" y="354"/>
                  </a:lnTo>
                  <a:lnTo>
                    <a:pt x="138" y="37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626">
                <a:spcBef>
                  <a:spcPct val="0"/>
                </a:spcBef>
              </a:pPr>
              <a:endParaRPr lang="es-CO" noProof="1">
                <a:solidFill>
                  <a:srgbClr val="FFFFFF">
                    <a:lumMod val="95000"/>
                  </a:srgbClr>
                </a:solidFill>
                <a:latin typeface="Calibri" pitchFamily="34" charset="0"/>
              </a:endParaRPr>
            </a:p>
          </p:txBody>
        </p:sp>
        <p:sp>
          <p:nvSpPr>
            <p:cNvPr id="83" name="Canada"/>
            <p:cNvSpPr>
              <a:spLocks noEditPoints="1"/>
            </p:cNvSpPr>
            <p:nvPr/>
          </p:nvSpPr>
          <p:spPr bwMode="auto">
            <a:xfrm>
              <a:off x="1020246" y="933555"/>
              <a:ext cx="2615650" cy="1760244"/>
            </a:xfrm>
            <a:custGeom>
              <a:avLst/>
              <a:gdLst>
                <a:gd name="T0" fmla="*/ 2147483647 w 5574"/>
                <a:gd name="T1" fmla="*/ 2147483647 h 2886"/>
                <a:gd name="T2" fmla="*/ 2147483647 w 5574"/>
                <a:gd name="T3" fmla="*/ 2147483647 h 2886"/>
                <a:gd name="T4" fmla="*/ 2147483647 w 5574"/>
                <a:gd name="T5" fmla="*/ 2147483647 h 2886"/>
                <a:gd name="T6" fmla="*/ 2147483647 w 5574"/>
                <a:gd name="T7" fmla="*/ 2147483647 h 2886"/>
                <a:gd name="T8" fmla="*/ 2147483647 w 5574"/>
                <a:gd name="T9" fmla="*/ 2147483647 h 2886"/>
                <a:gd name="T10" fmla="*/ 2147483647 w 5574"/>
                <a:gd name="T11" fmla="*/ 2147483647 h 2886"/>
                <a:gd name="T12" fmla="*/ 2147483647 w 5574"/>
                <a:gd name="T13" fmla="*/ 2147483647 h 2886"/>
                <a:gd name="T14" fmla="*/ 2147483647 w 5574"/>
                <a:gd name="T15" fmla="*/ 2147483647 h 2886"/>
                <a:gd name="T16" fmla="*/ 2147483647 w 5574"/>
                <a:gd name="T17" fmla="*/ 2147483647 h 2886"/>
                <a:gd name="T18" fmla="*/ 2147483647 w 5574"/>
                <a:gd name="T19" fmla="*/ 2147483647 h 2886"/>
                <a:gd name="T20" fmla="*/ 2147483647 w 5574"/>
                <a:gd name="T21" fmla="*/ 2147483647 h 2886"/>
                <a:gd name="T22" fmla="*/ 2147483647 w 5574"/>
                <a:gd name="T23" fmla="*/ 2147483647 h 2886"/>
                <a:gd name="T24" fmla="*/ 2147483647 w 5574"/>
                <a:gd name="T25" fmla="*/ 2147483647 h 2886"/>
                <a:gd name="T26" fmla="*/ 2147483647 w 5574"/>
                <a:gd name="T27" fmla="*/ 2147483647 h 2886"/>
                <a:gd name="T28" fmla="*/ 2147483647 w 5574"/>
                <a:gd name="T29" fmla="*/ 2147483647 h 2886"/>
                <a:gd name="T30" fmla="*/ 2147483647 w 5574"/>
                <a:gd name="T31" fmla="*/ 2147483647 h 2886"/>
                <a:gd name="T32" fmla="*/ 2147483647 w 5574"/>
                <a:gd name="T33" fmla="*/ 2147483647 h 2886"/>
                <a:gd name="T34" fmla="*/ 2147483647 w 5574"/>
                <a:gd name="T35" fmla="*/ 2147483647 h 2886"/>
                <a:gd name="T36" fmla="*/ 2147483647 w 5574"/>
                <a:gd name="T37" fmla="*/ 2147483647 h 2886"/>
                <a:gd name="T38" fmla="*/ 2147483647 w 5574"/>
                <a:gd name="T39" fmla="*/ 2147483647 h 2886"/>
                <a:gd name="T40" fmla="*/ 2147483647 w 5574"/>
                <a:gd name="T41" fmla="*/ 2147483647 h 2886"/>
                <a:gd name="T42" fmla="*/ 2147483647 w 5574"/>
                <a:gd name="T43" fmla="*/ 2147483647 h 2886"/>
                <a:gd name="T44" fmla="*/ 2147483647 w 5574"/>
                <a:gd name="T45" fmla="*/ 2147483647 h 2886"/>
                <a:gd name="T46" fmla="*/ 2147483647 w 5574"/>
                <a:gd name="T47" fmla="*/ 2147483647 h 2886"/>
                <a:gd name="T48" fmla="*/ 2147483647 w 5574"/>
                <a:gd name="T49" fmla="*/ 2147483647 h 2886"/>
                <a:gd name="T50" fmla="*/ 2147483647 w 5574"/>
                <a:gd name="T51" fmla="*/ 2147483647 h 2886"/>
                <a:gd name="T52" fmla="*/ 2147483647 w 5574"/>
                <a:gd name="T53" fmla="*/ 2147483647 h 2886"/>
                <a:gd name="T54" fmla="*/ 2147483647 w 5574"/>
                <a:gd name="T55" fmla="*/ 2147483647 h 2886"/>
                <a:gd name="T56" fmla="*/ 2147483647 w 5574"/>
                <a:gd name="T57" fmla="*/ 2147483647 h 2886"/>
                <a:gd name="T58" fmla="*/ 2147483647 w 5574"/>
                <a:gd name="T59" fmla="*/ 2147483647 h 2886"/>
                <a:gd name="T60" fmla="*/ 2147483647 w 5574"/>
                <a:gd name="T61" fmla="*/ 2147483647 h 2886"/>
                <a:gd name="T62" fmla="*/ 2147483647 w 5574"/>
                <a:gd name="T63" fmla="*/ 2147483647 h 2886"/>
                <a:gd name="T64" fmla="*/ 2147483647 w 5574"/>
                <a:gd name="T65" fmla="*/ 2147483647 h 2886"/>
                <a:gd name="T66" fmla="*/ 2147483647 w 5574"/>
                <a:gd name="T67" fmla="*/ 2147483647 h 2886"/>
                <a:gd name="T68" fmla="*/ 2147483647 w 5574"/>
                <a:gd name="T69" fmla="*/ 2147483647 h 2886"/>
                <a:gd name="T70" fmla="*/ 2147483647 w 5574"/>
                <a:gd name="T71" fmla="*/ 2147483647 h 2886"/>
                <a:gd name="T72" fmla="*/ 2147483647 w 5574"/>
                <a:gd name="T73" fmla="*/ 2147483647 h 2886"/>
                <a:gd name="T74" fmla="*/ 2147483647 w 5574"/>
                <a:gd name="T75" fmla="*/ 2147483647 h 2886"/>
                <a:gd name="T76" fmla="*/ 2147483647 w 5574"/>
                <a:gd name="T77" fmla="*/ 2147483647 h 2886"/>
                <a:gd name="T78" fmla="*/ 2147483647 w 5574"/>
                <a:gd name="T79" fmla="*/ 2147483647 h 2886"/>
                <a:gd name="T80" fmla="*/ 2147483647 w 5574"/>
                <a:gd name="T81" fmla="*/ 2147483647 h 2886"/>
                <a:gd name="T82" fmla="*/ 2147483647 w 5574"/>
                <a:gd name="T83" fmla="*/ 2147483647 h 2886"/>
                <a:gd name="T84" fmla="*/ 2147483647 w 5574"/>
                <a:gd name="T85" fmla="*/ 2147483647 h 2886"/>
                <a:gd name="T86" fmla="*/ 2147483647 w 5574"/>
                <a:gd name="T87" fmla="*/ 2147483647 h 2886"/>
                <a:gd name="T88" fmla="*/ 2147483647 w 5574"/>
                <a:gd name="T89" fmla="*/ 2147483647 h 2886"/>
                <a:gd name="T90" fmla="*/ 2147483647 w 5574"/>
                <a:gd name="T91" fmla="*/ 2147483647 h 2886"/>
                <a:gd name="T92" fmla="*/ 2147483647 w 5574"/>
                <a:gd name="T93" fmla="*/ 2147483647 h 2886"/>
                <a:gd name="T94" fmla="*/ 2147483647 w 5574"/>
                <a:gd name="T95" fmla="*/ 2147483647 h 2886"/>
                <a:gd name="T96" fmla="*/ 2147483647 w 5574"/>
                <a:gd name="T97" fmla="*/ 2147483647 h 2886"/>
                <a:gd name="T98" fmla="*/ 2147483647 w 5574"/>
                <a:gd name="T99" fmla="*/ 2147483647 h 2886"/>
                <a:gd name="T100" fmla="*/ 2147483647 w 5574"/>
                <a:gd name="T101" fmla="*/ 2147483647 h 2886"/>
                <a:gd name="T102" fmla="*/ 2147483647 w 5574"/>
                <a:gd name="T103" fmla="*/ 2147483647 h 2886"/>
                <a:gd name="T104" fmla="*/ 2147483647 w 5574"/>
                <a:gd name="T105" fmla="*/ 2147483647 h 2886"/>
                <a:gd name="T106" fmla="*/ 2147483647 w 5574"/>
                <a:gd name="T107" fmla="*/ 2147483647 h 2886"/>
                <a:gd name="T108" fmla="*/ 2147483647 w 5574"/>
                <a:gd name="T109" fmla="*/ 2147483647 h 2886"/>
                <a:gd name="T110" fmla="*/ 2147483647 w 5574"/>
                <a:gd name="T111" fmla="*/ 2147483647 h 2886"/>
                <a:gd name="T112" fmla="*/ 2147483647 w 5574"/>
                <a:gd name="T113" fmla="*/ 2147483647 h 2886"/>
                <a:gd name="T114" fmla="*/ 2147483647 w 5574"/>
                <a:gd name="T115" fmla="*/ 2147483647 h 2886"/>
                <a:gd name="T116" fmla="*/ 2147483647 w 5574"/>
                <a:gd name="T117" fmla="*/ 2147483647 h 2886"/>
                <a:gd name="T118" fmla="*/ 2147483647 w 5574"/>
                <a:gd name="T119" fmla="*/ 2147483647 h 2886"/>
                <a:gd name="T120" fmla="*/ 2147483647 w 5574"/>
                <a:gd name="T121" fmla="*/ 2147483647 h 2886"/>
                <a:gd name="T122" fmla="*/ 2147483647 w 5574"/>
                <a:gd name="T123" fmla="*/ 2147483647 h 2886"/>
                <a:gd name="T124" fmla="*/ 2147483647 w 5574"/>
                <a:gd name="T125" fmla="*/ 2147483647 h 2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74"/>
                <a:gd name="T190" fmla="*/ 0 h 2886"/>
                <a:gd name="T191" fmla="*/ 5574 w 5574"/>
                <a:gd name="T192" fmla="*/ 2886 h 28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74" h="2886">
                  <a:moveTo>
                    <a:pt x="3114" y="252"/>
                  </a:moveTo>
                  <a:lnTo>
                    <a:pt x="3138" y="252"/>
                  </a:lnTo>
                  <a:lnTo>
                    <a:pt x="3150" y="258"/>
                  </a:lnTo>
                  <a:lnTo>
                    <a:pt x="3168" y="258"/>
                  </a:lnTo>
                  <a:lnTo>
                    <a:pt x="3174" y="252"/>
                  </a:lnTo>
                  <a:lnTo>
                    <a:pt x="3174" y="246"/>
                  </a:lnTo>
                  <a:lnTo>
                    <a:pt x="3168" y="234"/>
                  </a:lnTo>
                  <a:lnTo>
                    <a:pt x="3156" y="228"/>
                  </a:lnTo>
                  <a:lnTo>
                    <a:pt x="3108" y="228"/>
                  </a:lnTo>
                  <a:lnTo>
                    <a:pt x="3066" y="234"/>
                  </a:lnTo>
                  <a:lnTo>
                    <a:pt x="3036" y="246"/>
                  </a:lnTo>
                  <a:lnTo>
                    <a:pt x="3018" y="246"/>
                  </a:lnTo>
                  <a:lnTo>
                    <a:pt x="3060" y="246"/>
                  </a:lnTo>
                  <a:lnTo>
                    <a:pt x="3096" y="252"/>
                  </a:lnTo>
                  <a:lnTo>
                    <a:pt x="3114" y="252"/>
                  </a:lnTo>
                  <a:close/>
                  <a:moveTo>
                    <a:pt x="2988" y="318"/>
                  </a:moveTo>
                  <a:lnTo>
                    <a:pt x="3036" y="318"/>
                  </a:lnTo>
                  <a:lnTo>
                    <a:pt x="3048" y="312"/>
                  </a:lnTo>
                  <a:lnTo>
                    <a:pt x="3060" y="312"/>
                  </a:lnTo>
                  <a:lnTo>
                    <a:pt x="3072" y="300"/>
                  </a:lnTo>
                  <a:lnTo>
                    <a:pt x="3072" y="294"/>
                  </a:lnTo>
                  <a:lnTo>
                    <a:pt x="3066" y="282"/>
                  </a:lnTo>
                  <a:lnTo>
                    <a:pt x="3138" y="270"/>
                  </a:lnTo>
                  <a:lnTo>
                    <a:pt x="3120" y="264"/>
                  </a:lnTo>
                  <a:lnTo>
                    <a:pt x="3054" y="264"/>
                  </a:lnTo>
                  <a:lnTo>
                    <a:pt x="3042" y="276"/>
                  </a:lnTo>
                  <a:lnTo>
                    <a:pt x="3030" y="276"/>
                  </a:lnTo>
                  <a:lnTo>
                    <a:pt x="2994" y="270"/>
                  </a:lnTo>
                  <a:lnTo>
                    <a:pt x="2958" y="270"/>
                  </a:lnTo>
                  <a:lnTo>
                    <a:pt x="2940" y="282"/>
                  </a:lnTo>
                  <a:lnTo>
                    <a:pt x="2940" y="294"/>
                  </a:lnTo>
                  <a:lnTo>
                    <a:pt x="2946" y="300"/>
                  </a:lnTo>
                  <a:lnTo>
                    <a:pt x="2970" y="312"/>
                  </a:lnTo>
                  <a:lnTo>
                    <a:pt x="2976" y="318"/>
                  </a:lnTo>
                  <a:lnTo>
                    <a:pt x="2988" y="318"/>
                  </a:lnTo>
                  <a:close/>
                  <a:moveTo>
                    <a:pt x="2682" y="384"/>
                  </a:moveTo>
                  <a:lnTo>
                    <a:pt x="2628" y="408"/>
                  </a:lnTo>
                  <a:lnTo>
                    <a:pt x="2634" y="408"/>
                  </a:lnTo>
                  <a:lnTo>
                    <a:pt x="2646" y="414"/>
                  </a:lnTo>
                  <a:lnTo>
                    <a:pt x="2652" y="414"/>
                  </a:lnTo>
                  <a:lnTo>
                    <a:pt x="2658" y="420"/>
                  </a:lnTo>
                  <a:lnTo>
                    <a:pt x="2658" y="426"/>
                  </a:lnTo>
                  <a:lnTo>
                    <a:pt x="2622" y="426"/>
                  </a:lnTo>
                  <a:lnTo>
                    <a:pt x="2586" y="432"/>
                  </a:lnTo>
                  <a:lnTo>
                    <a:pt x="2556" y="438"/>
                  </a:lnTo>
                  <a:lnTo>
                    <a:pt x="2544" y="438"/>
                  </a:lnTo>
                  <a:lnTo>
                    <a:pt x="2520" y="456"/>
                  </a:lnTo>
                  <a:lnTo>
                    <a:pt x="2580" y="450"/>
                  </a:lnTo>
                  <a:lnTo>
                    <a:pt x="2586" y="450"/>
                  </a:lnTo>
                  <a:lnTo>
                    <a:pt x="2592" y="456"/>
                  </a:lnTo>
                  <a:lnTo>
                    <a:pt x="2610" y="456"/>
                  </a:lnTo>
                  <a:lnTo>
                    <a:pt x="2628" y="462"/>
                  </a:lnTo>
                  <a:lnTo>
                    <a:pt x="2658" y="462"/>
                  </a:lnTo>
                  <a:lnTo>
                    <a:pt x="2694" y="450"/>
                  </a:lnTo>
                  <a:lnTo>
                    <a:pt x="2730" y="444"/>
                  </a:lnTo>
                  <a:lnTo>
                    <a:pt x="2742" y="438"/>
                  </a:lnTo>
                  <a:lnTo>
                    <a:pt x="2742" y="450"/>
                  </a:lnTo>
                  <a:lnTo>
                    <a:pt x="2760" y="450"/>
                  </a:lnTo>
                  <a:lnTo>
                    <a:pt x="2796" y="444"/>
                  </a:lnTo>
                  <a:lnTo>
                    <a:pt x="2856" y="444"/>
                  </a:lnTo>
                  <a:lnTo>
                    <a:pt x="2850" y="444"/>
                  </a:lnTo>
                  <a:lnTo>
                    <a:pt x="2844" y="450"/>
                  </a:lnTo>
                  <a:lnTo>
                    <a:pt x="2832" y="450"/>
                  </a:lnTo>
                  <a:lnTo>
                    <a:pt x="2790" y="456"/>
                  </a:lnTo>
                  <a:lnTo>
                    <a:pt x="2730" y="468"/>
                  </a:lnTo>
                  <a:lnTo>
                    <a:pt x="2706" y="468"/>
                  </a:lnTo>
                  <a:lnTo>
                    <a:pt x="2688" y="474"/>
                  </a:lnTo>
                  <a:lnTo>
                    <a:pt x="2670" y="474"/>
                  </a:lnTo>
                  <a:lnTo>
                    <a:pt x="2652" y="480"/>
                  </a:lnTo>
                  <a:lnTo>
                    <a:pt x="2646" y="486"/>
                  </a:lnTo>
                  <a:lnTo>
                    <a:pt x="2640" y="486"/>
                  </a:lnTo>
                  <a:lnTo>
                    <a:pt x="2658" y="486"/>
                  </a:lnTo>
                  <a:lnTo>
                    <a:pt x="2694" y="492"/>
                  </a:lnTo>
                  <a:lnTo>
                    <a:pt x="2760" y="498"/>
                  </a:lnTo>
                  <a:lnTo>
                    <a:pt x="2808" y="492"/>
                  </a:lnTo>
                  <a:lnTo>
                    <a:pt x="2850" y="480"/>
                  </a:lnTo>
                  <a:lnTo>
                    <a:pt x="2874" y="474"/>
                  </a:lnTo>
                  <a:lnTo>
                    <a:pt x="2886" y="468"/>
                  </a:lnTo>
                  <a:lnTo>
                    <a:pt x="2958" y="450"/>
                  </a:lnTo>
                  <a:lnTo>
                    <a:pt x="3000" y="450"/>
                  </a:lnTo>
                  <a:lnTo>
                    <a:pt x="3054" y="444"/>
                  </a:lnTo>
                  <a:lnTo>
                    <a:pt x="3096" y="438"/>
                  </a:lnTo>
                  <a:lnTo>
                    <a:pt x="3120" y="432"/>
                  </a:lnTo>
                  <a:lnTo>
                    <a:pt x="3138" y="420"/>
                  </a:lnTo>
                  <a:lnTo>
                    <a:pt x="3156" y="414"/>
                  </a:lnTo>
                  <a:lnTo>
                    <a:pt x="3168" y="408"/>
                  </a:lnTo>
                  <a:lnTo>
                    <a:pt x="3168" y="396"/>
                  </a:lnTo>
                  <a:lnTo>
                    <a:pt x="3156" y="384"/>
                  </a:lnTo>
                  <a:lnTo>
                    <a:pt x="3144" y="378"/>
                  </a:lnTo>
                  <a:lnTo>
                    <a:pt x="3120" y="378"/>
                  </a:lnTo>
                  <a:lnTo>
                    <a:pt x="3114" y="384"/>
                  </a:lnTo>
                  <a:lnTo>
                    <a:pt x="3108" y="384"/>
                  </a:lnTo>
                  <a:lnTo>
                    <a:pt x="3108" y="396"/>
                  </a:lnTo>
                  <a:lnTo>
                    <a:pt x="3072" y="396"/>
                  </a:lnTo>
                  <a:lnTo>
                    <a:pt x="3078" y="390"/>
                  </a:lnTo>
                  <a:lnTo>
                    <a:pt x="3078" y="378"/>
                  </a:lnTo>
                  <a:lnTo>
                    <a:pt x="3102" y="354"/>
                  </a:lnTo>
                  <a:lnTo>
                    <a:pt x="3102" y="342"/>
                  </a:lnTo>
                  <a:lnTo>
                    <a:pt x="3096" y="342"/>
                  </a:lnTo>
                  <a:lnTo>
                    <a:pt x="3054" y="348"/>
                  </a:lnTo>
                  <a:lnTo>
                    <a:pt x="2988" y="372"/>
                  </a:lnTo>
                  <a:lnTo>
                    <a:pt x="2976" y="378"/>
                  </a:lnTo>
                  <a:lnTo>
                    <a:pt x="3024" y="378"/>
                  </a:lnTo>
                  <a:lnTo>
                    <a:pt x="3018" y="408"/>
                  </a:lnTo>
                  <a:lnTo>
                    <a:pt x="2898" y="420"/>
                  </a:lnTo>
                  <a:lnTo>
                    <a:pt x="2898" y="414"/>
                  </a:lnTo>
                  <a:lnTo>
                    <a:pt x="2892" y="408"/>
                  </a:lnTo>
                  <a:lnTo>
                    <a:pt x="2892" y="372"/>
                  </a:lnTo>
                  <a:lnTo>
                    <a:pt x="2886" y="366"/>
                  </a:lnTo>
                  <a:lnTo>
                    <a:pt x="2874" y="366"/>
                  </a:lnTo>
                  <a:lnTo>
                    <a:pt x="2856" y="360"/>
                  </a:lnTo>
                  <a:lnTo>
                    <a:pt x="2814" y="360"/>
                  </a:lnTo>
                  <a:lnTo>
                    <a:pt x="2682" y="384"/>
                  </a:lnTo>
                  <a:close/>
                  <a:moveTo>
                    <a:pt x="2832" y="342"/>
                  </a:moveTo>
                  <a:lnTo>
                    <a:pt x="2844" y="330"/>
                  </a:lnTo>
                  <a:lnTo>
                    <a:pt x="2844" y="318"/>
                  </a:lnTo>
                  <a:lnTo>
                    <a:pt x="2838" y="312"/>
                  </a:lnTo>
                  <a:lnTo>
                    <a:pt x="2814" y="312"/>
                  </a:lnTo>
                  <a:lnTo>
                    <a:pt x="2802" y="318"/>
                  </a:lnTo>
                  <a:lnTo>
                    <a:pt x="2796" y="324"/>
                  </a:lnTo>
                  <a:lnTo>
                    <a:pt x="2796" y="330"/>
                  </a:lnTo>
                  <a:lnTo>
                    <a:pt x="2802" y="336"/>
                  </a:lnTo>
                  <a:lnTo>
                    <a:pt x="2814" y="336"/>
                  </a:lnTo>
                  <a:lnTo>
                    <a:pt x="2820" y="342"/>
                  </a:lnTo>
                  <a:lnTo>
                    <a:pt x="2832" y="342"/>
                  </a:lnTo>
                  <a:close/>
                  <a:moveTo>
                    <a:pt x="3012" y="564"/>
                  </a:moveTo>
                  <a:lnTo>
                    <a:pt x="2988" y="540"/>
                  </a:lnTo>
                  <a:lnTo>
                    <a:pt x="2958" y="540"/>
                  </a:lnTo>
                  <a:lnTo>
                    <a:pt x="2952" y="534"/>
                  </a:lnTo>
                  <a:lnTo>
                    <a:pt x="2946" y="534"/>
                  </a:lnTo>
                  <a:lnTo>
                    <a:pt x="2934" y="528"/>
                  </a:lnTo>
                  <a:lnTo>
                    <a:pt x="2916" y="528"/>
                  </a:lnTo>
                  <a:lnTo>
                    <a:pt x="2898" y="534"/>
                  </a:lnTo>
                  <a:lnTo>
                    <a:pt x="2892" y="540"/>
                  </a:lnTo>
                  <a:lnTo>
                    <a:pt x="2892" y="552"/>
                  </a:lnTo>
                  <a:lnTo>
                    <a:pt x="2928" y="570"/>
                  </a:lnTo>
                  <a:lnTo>
                    <a:pt x="2934" y="576"/>
                  </a:lnTo>
                  <a:lnTo>
                    <a:pt x="2946" y="582"/>
                  </a:lnTo>
                  <a:lnTo>
                    <a:pt x="3012" y="564"/>
                  </a:lnTo>
                  <a:close/>
                  <a:moveTo>
                    <a:pt x="2460" y="414"/>
                  </a:moveTo>
                  <a:lnTo>
                    <a:pt x="2442" y="420"/>
                  </a:lnTo>
                  <a:lnTo>
                    <a:pt x="2430" y="426"/>
                  </a:lnTo>
                  <a:lnTo>
                    <a:pt x="2430" y="438"/>
                  </a:lnTo>
                  <a:lnTo>
                    <a:pt x="2442" y="438"/>
                  </a:lnTo>
                  <a:lnTo>
                    <a:pt x="2472" y="432"/>
                  </a:lnTo>
                  <a:lnTo>
                    <a:pt x="2490" y="426"/>
                  </a:lnTo>
                  <a:lnTo>
                    <a:pt x="2502" y="420"/>
                  </a:lnTo>
                  <a:lnTo>
                    <a:pt x="2502" y="414"/>
                  </a:lnTo>
                  <a:lnTo>
                    <a:pt x="2496" y="408"/>
                  </a:lnTo>
                  <a:lnTo>
                    <a:pt x="2484" y="408"/>
                  </a:lnTo>
                  <a:lnTo>
                    <a:pt x="2460" y="414"/>
                  </a:lnTo>
                  <a:close/>
                  <a:moveTo>
                    <a:pt x="2970" y="858"/>
                  </a:moveTo>
                  <a:lnTo>
                    <a:pt x="2988" y="858"/>
                  </a:lnTo>
                  <a:lnTo>
                    <a:pt x="3006" y="864"/>
                  </a:lnTo>
                  <a:lnTo>
                    <a:pt x="3018" y="870"/>
                  </a:lnTo>
                  <a:lnTo>
                    <a:pt x="3036" y="876"/>
                  </a:lnTo>
                  <a:lnTo>
                    <a:pt x="3060" y="882"/>
                  </a:lnTo>
                  <a:lnTo>
                    <a:pt x="3096" y="882"/>
                  </a:lnTo>
                  <a:lnTo>
                    <a:pt x="3126" y="876"/>
                  </a:lnTo>
                  <a:lnTo>
                    <a:pt x="3138" y="876"/>
                  </a:lnTo>
                  <a:lnTo>
                    <a:pt x="3120" y="810"/>
                  </a:lnTo>
                  <a:lnTo>
                    <a:pt x="3018" y="792"/>
                  </a:lnTo>
                  <a:lnTo>
                    <a:pt x="2988" y="828"/>
                  </a:lnTo>
                  <a:lnTo>
                    <a:pt x="2958" y="828"/>
                  </a:lnTo>
                  <a:lnTo>
                    <a:pt x="2952" y="834"/>
                  </a:lnTo>
                  <a:lnTo>
                    <a:pt x="2952" y="846"/>
                  </a:lnTo>
                  <a:lnTo>
                    <a:pt x="2958" y="852"/>
                  </a:lnTo>
                  <a:lnTo>
                    <a:pt x="2970" y="858"/>
                  </a:lnTo>
                  <a:close/>
                  <a:moveTo>
                    <a:pt x="168" y="2034"/>
                  </a:moveTo>
                  <a:lnTo>
                    <a:pt x="168" y="2040"/>
                  </a:lnTo>
                  <a:lnTo>
                    <a:pt x="174" y="2046"/>
                  </a:lnTo>
                  <a:lnTo>
                    <a:pt x="192" y="2046"/>
                  </a:lnTo>
                  <a:lnTo>
                    <a:pt x="186" y="2070"/>
                  </a:lnTo>
                  <a:lnTo>
                    <a:pt x="216" y="2052"/>
                  </a:lnTo>
                  <a:lnTo>
                    <a:pt x="216" y="2028"/>
                  </a:lnTo>
                  <a:lnTo>
                    <a:pt x="174" y="2028"/>
                  </a:lnTo>
                  <a:lnTo>
                    <a:pt x="168" y="2034"/>
                  </a:lnTo>
                  <a:close/>
                  <a:moveTo>
                    <a:pt x="252" y="2298"/>
                  </a:moveTo>
                  <a:lnTo>
                    <a:pt x="252" y="2292"/>
                  </a:lnTo>
                  <a:lnTo>
                    <a:pt x="246" y="2286"/>
                  </a:lnTo>
                  <a:lnTo>
                    <a:pt x="246" y="2268"/>
                  </a:lnTo>
                  <a:lnTo>
                    <a:pt x="252" y="2256"/>
                  </a:lnTo>
                  <a:lnTo>
                    <a:pt x="252" y="2238"/>
                  </a:lnTo>
                  <a:lnTo>
                    <a:pt x="246" y="2226"/>
                  </a:lnTo>
                  <a:lnTo>
                    <a:pt x="228" y="2226"/>
                  </a:lnTo>
                  <a:lnTo>
                    <a:pt x="216" y="2220"/>
                  </a:lnTo>
                  <a:lnTo>
                    <a:pt x="204" y="2220"/>
                  </a:lnTo>
                  <a:lnTo>
                    <a:pt x="192" y="2214"/>
                  </a:lnTo>
                  <a:lnTo>
                    <a:pt x="186" y="2208"/>
                  </a:lnTo>
                  <a:lnTo>
                    <a:pt x="174" y="2202"/>
                  </a:lnTo>
                  <a:lnTo>
                    <a:pt x="150" y="2178"/>
                  </a:lnTo>
                  <a:lnTo>
                    <a:pt x="138" y="2172"/>
                  </a:lnTo>
                  <a:lnTo>
                    <a:pt x="126" y="2172"/>
                  </a:lnTo>
                  <a:lnTo>
                    <a:pt x="102" y="2184"/>
                  </a:lnTo>
                  <a:lnTo>
                    <a:pt x="96" y="2196"/>
                  </a:lnTo>
                  <a:lnTo>
                    <a:pt x="96" y="2202"/>
                  </a:lnTo>
                  <a:lnTo>
                    <a:pt x="108" y="2208"/>
                  </a:lnTo>
                  <a:lnTo>
                    <a:pt x="114" y="2214"/>
                  </a:lnTo>
                  <a:lnTo>
                    <a:pt x="120" y="2214"/>
                  </a:lnTo>
                  <a:lnTo>
                    <a:pt x="132" y="2202"/>
                  </a:lnTo>
                  <a:lnTo>
                    <a:pt x="144" y="2208"/>
                  </a:lnTo>
                  <a:lnTo>
                    <a:pt x="132" y="2220"/>
                  </a:lnTo>
                  <a:lnTo>
                    <a:pt x="120" y="2220"/>
                  </a:lnTo>
                  <a:lnTo>
                    <a:pt x="114" y="2226"/>
                  </a:lnTo>
                  <a:lnTo>
                    <a:pt x="102" y="2232"/>
                  </a:lnTo>
                  <a:lnTo>
                    <a:pt x="102" y="2244"/>
                  </a:lnTo>
                  <a:lnTo>
                    <a:pt x="108" y="2250"/>
                  </a:lnTo>
                  <a:lnTo>
                    <a:pt x="126" y="2250"/>
                  </a:lnTo>
                  <a:lnTo>
                    <a:pt x="138" y="2244"/>
                  </a:lnTo>
                  <a:lnTo>
                    <a:pt x="132" y="2262"/>
                  </a:lnTo>
                  <a:lnTo>
                    <a:pt x="150" y="2262"/>
                  </a:lnTo>
                  <a:lnTo>
                    <a:pt x="132" y="2280"/>
                  </a:lnTo>
                  <a:lnTo>
                    <a:pt x="168" y="2274"/>
                  </a:lnTo>
                  <a:lnTo>
                    <a:pt x="156" y="2280"/>
                  </a:lnTo>
                  <a:lnTo>
                    <a:pt x="144" y="2292"/>
                  </a:lnTo>
                  <a:lnTo>
                    <a:pt x="138" y="2292"/>
                  </a:lnTo>
                  <a:lnTo>
                    <a:pt x="138" y="2298"/>
                  </a:lnTo>
                  <a:lnTo>
                    <a:pt x="150" y="2298"/>
                  </a:lnTo>
                  <a:lnTo>
                    <a:pt x="162" y="2286"/>
                  </a:lnTo>
                  <a:lnTo>
                    <a:pt x="168" y="2286"/>
                  </a:lnTo>
                  <a:lnTo>
                    <a:pt x="174" y="2292"/>
                  </a:lnTo>
                  <a:lnTo>
                    <a:pt x="174" y="2304"/>
                  </a:lnTo>
                  <a:lnTo>
                    <a:pt x="162" y="2316"/>
                  </a:lnTo>
                  <a:lnTo>
                    <a:pt x="162" y="2328"/>
                  </a:lnTo>
                  <a:lnTo>
                    <a:pt x="210" y="2328"/>
                  </a:lnTo>
                  <a:lnTo>
                    <a:pt x="228" y="2316"/>
                  </a:lnTo>
                  <a:lnTo>
                    <a:pt x="210" y="2340"/>
                  </a:lnTo>
                  <a:lnTo>
                    <a:pt x="192" y="2340"/>
                  </a:lnTo>
                  <a:lnTo>
                    <a:pt x="186" y="2346"/>
                  </a:lnTo>
                  <a:lnTo>
                    <a:pt x="186" y="2352"/>
                  </a:lnTo>
                  <a:lnTo>
                    <a:pt x="210" y="2364"/>
                  </a:lnTo>
                  <a:lnTo>
                    <a:pt x="216" y="2364"/>
                  </a:lnTo>
                  <a:lnTo>
                    <a:pt x="228" y="2370"/>
                  </a:lnTo>
                  <a:lnTo>
                    <a:pt x="234" y="2376"/>
                  </a:lnTo>
                  <a:lnTo>
                    <a:pt x="246" y="2376"/>
                  </a:lnTo>
                  <a:lnTo>
                    <a:pt x="258" y="2382"/>
                  </a:lnTo>
                  <a:lnTo>
                    <a:pt x="270" y="2376"/>
                  </a:lnTo>
                  <a:lnTo>
                    <a:pt x="288" y="2358"/>
                  </a:lnTo>
                  <a:lnTo>
                    <a:pt x="294" y="2346"/>
                  </a:lnTo>
                  <a:lnTo>
                    <a:pt x="294" y="2340"/>
                  </a:lnTo>
                  <a:lnTo>
                    <a:pt x="288" y="2334"/>
                  </a:lnTo>
                  <a:lnTo>
                    <a:pt x="282" y="2322"/>
                  </a:lnTo>
                  <a:lnTo>
                    <a:pt x="270" y="2316"/>
                  </a:lnTo>
                  <a:lnTo>
                    <a:pt x="264" y="2304"/>
                  </a:lnTo>
                  <a:lnTo>
                    <a:pt x="252" y="2298"/>
                  </a:lnTo>
                  <a:close/>
                  <a:moveTo>
                    <a:pt x="2304" y="372"/>
                  </a:moveTo>
                  <a:lnTo>
                    <a:pt x="2316" y="372"/>
                  </a:lnTo>
                  <a:lnTo>
                    <a:pt x="2328" y="366"/>
                  </a:lnTo>
                  <a:lnTo>
                    <a:pt x="2376" y="366"/>
                  </a:lnTo>
                  <a:lnTo>
                    <a:pt x="2388" y="378"/>
                  </a:lnTo>
                  <a:lnTo>
                    <a:pt x="2388" y="390"/>
                  </a:lnTo>
                  <a:lnTo>
                    <a:pt x="2424" y="390"/>
                  </a:lnTo>
                  <a:lnTo>
                    <a:pt x="2442" y="384"/>
                  </a:lnTo>
                  <a:lnTo>
                    <a:pt x="2454" y="384"/>
                  </a:lnTo>
                  <a:lnTo>
                    <a:pt x="2466" y="390"/>
                  </a:lnTo>
                  <a:lnTo>
                    <a:pt x="2472" y="396"/>
                  </a:lnTo>
                  <a:lnTo>
                    <a:pt x="2490" y="396"/>
                  </a:lnTo>
                  <a:lnTo>
                    <a:pt x="2514" y="384"/>
                  </a:lnTo>
                  <a:lnTo>
                    <a:pt x="2520" y="372"/>
                  </a:lnTo>
                  <a:lnTo>
                    <a:pt x="2520" y="354"/>
                  </a:lnTo>
                  <a:lnTo>
                    <a:pt x="2550" y="354"/>
                  </a:lnTo>
                  <a:lnTo>
                    <a:pt x="2616" y="336"/>
                  </a:lnTo>
                  <a:lnTo>
                    <a:pt x="2580" y="366"/>
                  </a:lnTo>
                  <a:lnTo>
                    <a:pt x="2634" y="378"/>
                  </a:lnTo>
                  <a:lnTo>
                    <a:pt x="2688" y="354"/>
                  </a:lnTo>
                  <a:lnTo>
                    <a:pt x="2784" y="312"/>
                  </a:lnTo>
                  <a:lnTo>
                    <a:pt x="2778" y="312"/>
                  </a:lnTo>
                  <a:lnTo>
                    <a:pt x="2772" y="306"/>
                  </a:lnTo>
                  <a:lnTo>
                    <a:pt x="2754" y="300"/>
                  </a:lnTo>
                  <a:lnTo>
                    <a:pt x="2736" y="300"/>
                  </a:lnTo>
                  <a:lnTo>
                    <a:pt x="2724" y="294"/>
                  </a:lnTo>
                  <a:lnTo>
                    <a:pt x="2706" y="288"/>
                  </a:lnTo>
                  <a:lnTo>
                    <a:pt x="2676" y="288"/>
                  </a:lnTo>
                  <a:lnTo>
                    <a:pt x="2646" y="282"/>
                  </a:lnTo>
                  <a:lnTo>
                    <a:pt x="2604" y="282"/>
                  </a:lnTo>
                  <a:lnTo>
                    <a:pt x="2526" y="294"/>
                  </a:lnTo>
                  <a:lnTo>
                    <a:pt x="2526" y="318"/>
                  </a:lnTo>
                  <a:lnTo>
                    <a:pt x="2406" y="324"/>
                  </a:lnTo>
                  <a:lnTo>
                    <a:pt x="2400" y="324"/>
                  </a:lnTo>
                  <a:lnTo>
                    <a:pt x="2394" y="318"/>
                  </a:lnTo>
                  <a:lnTo>
                    <a:pt x="2334" y="318"/>
                  </a:lnTo>
                  <a:lnTo>
                    <a:pt x="2322" y="324"/>
                  </a:lnTo>
                  <a:lnTo>
                    <a:pt x="2310" y="324"/>
                  </a:lnTo>
                  <a:lnTo>
                    <a:pt x="2304" y="330"/>
                  </a:lnTo>
                  <a:lnTo>
                    <a:pt x="2304" y="372"/>
                  </a:lnTo>
                  <a:close/>
                  <a:moveTo>
                    <a:pt x="150" y="1980"/>
                  </a:moveTo>
                  <a:lnTo>
                    <a:pt x="162" y="2004"/>
                  </a:lnTo>
                  <a:lnTo>
                    <a:pt x="174" y="2010"/>
                  </a:lnTo>
                  <a:lnTo>
                    <a:pt x="186" y="1980"/>
                  </a:lnTo>
                  <a:lnTo>
                    <a:pt x="180" y="1974"/>
                  </a:lnTo>
                  <a:lnTo>
                    <a:pt x="174" y="1974"/>
                  </a:lnTo>
                  <a:lnTo>
                    <a:pt x="162" y="1968"/>
                  </a:lnTo>
                  <a:lnTo>
                    <a:pt x="156" y="1968"/>
                  </a:lnTo>
                  <a:lnTo>
                    <a:pt x="150" y="1974"/>
                  </a:lnTo>
                  <a:lnTo>
                    <a:pt x="150" y="1980"/>
                  </a:lnTo>
                  <a:close/>
                  <a:moveTo>
                    <a:pt x="126" y="1932"/>
                  </a:moveTo>
                  <a:lnTo>
                    <a:pt x="120" y="1932"/>
                  </a:lnTo>
                  <a:lnTo>
                    <a:pt x="108" y="1938"/>
                  </a:lnTo>
                  <a:lnTo>
                    <a:pt x="96" y="1938"/>
                  </a:lnTo>
                  <a:lnTo>
                    <a:pt x="84" y="1944"/>
                  </a:lnTo>
                  <a:lnTo>
                    <a:pt x="78" y="1944"/>
                  </a:lnTo>
                  <a:lnTo>
                    <a:pt x="78" y="1950"/>
                  </a:lnTo>
                  <a:lnTo>
                    <a:pt x="72" y="1962"/>
                  </a:lnTo>
                  <a:lnTo>
                    <a:pt x="66" y="1968"/>
                  </a:lnTo>
                  <a:lnTo>
                    <a:pt x="48" y="1968"/>
                  </a:lnTo>
                  <a:lnTo>
                    <a:pt x="42" y="1962"/>
                  </a:lnTo>
                  <a:lnTo>
                    <a:pt x="48" y="1956"/>
                  </a:lnTo>
                  <a:lnTo>
                    <a:pt x="60" y="1956"/>
                  </a:lnTo>
                  <a:lnTo>
                    <a:pt x="66" y="1950"/>
                  </a:lnTo>
                  <a:lnTo>
                    <a:pt x="72" y="1950"/>
                  </a:lnTo>
                  <a:lnTo>
                    <a:pt x="78" y="1944"/>
                  </a:lnTo>
                  <a:lnTo>
                    <a:pt x="84" y="1944"/>
                  </a:lnTo>
                  <a:lnTo>
                    <a:pt x="78" y="1938"/>
                  </a:lnTo>
                  <a:lnTo>
                    <a:pt x="54" y="1938"/>
                  </a:lnTo>
                  <a:lnTo>
                    <a:pt x="48" y="1944"/>
                  </a:lnTo>
                  <a:lnTo>
                    <a:pt x="48" y="1932"/>
                  </a:lnTo>
                  <a:lnTo>
                    <a:pt x="36" y="1932"/>
                  </a:lnTo>
                  <a:lnTo>
                    <a:pt x="24" y="1944"/>
                  </a:lnTo>
                  <a:lnTo>
                    <a:pt x="6" y="1980"/>
                  </a:lnTo>
                  <a:lnTo>
                    <a:pt x="6" y="2004"/>
                  </a:lnTo>
                  <a:lnTo>
                    <a:pt x="12" y="2004"/>
                  </a:lnTo>
                  <a:lnTo>
                    <a:pt x="12" y="2010"/>
                  </a:lnTo>
                  <a:lnTo>
                    <a:pt x="18" y="2016"/>
                  </a:lnTo>
                  <a:lnTo>
                    <a:pt x="0" y="2022"/>
                  </a:lnTo>
                  <a:lnTo>
                    <a:pt x="12" y="2076"/>
                  </a:lnTo>
                  <a:lnTo>
                    <a:pt x="12" y="2082"/>
                  </a:lnTo>
                  <a:lnTo>
                    <a:pt x="6" y="2082"/>
                  </a:lnTo>
                  <a:lnTo>
                    <a:pt x="12" y="2088"/>
                  </a:lnTo>
                  <a:lnTo>
                    <a:pt x="12" y="2094"/>
                  </a:lnTo>
                  <a:lnTo>
                    <a:pt x="30" y="2094"/>
                  </a:lnTo>
                  <a:lnTo>
                    <a:pt x="30" y="2070"/>
                  </a:lnTo>
                  <a:lnTo>
                    <a:pt x="24" y="2058"/>
                  </a:lnTo>
                  <a:lnTo>
                    <a:pt x="24" y="2040"/>
                  </a:lnTo>
                  <a:lnTo>
                    <a:pt x="36" y="2028"/>
                  </a:lnTo>
                  <a:lnTo>
                    <a:pt x="42" y="2028"/>
                  </a:lnTo>
                  <a:lnTo>
                    <a:pt x="48" y="2016"/>
                  </a:lnTo>
                  <a:lnTo>
                    <a:pt x="54" y="2010"/>
                  </a:lnTo>
                  <a:lnTo>
                    <a:pt x="54" y="1986"/>
                  </a:lnTo>
                  <a:lnTo>
                    <a:pt x="84" y="1956"/>
                  </a:lnTo>
                  <a:lnTo>
                    <a:pt x="108" y="1944"/>
                  </a:lnTo>
                  <a:lnTo>
                    <a:pt x="114" y="1944"/>
                  </a:lnTo>
                  <a:lnTo>
                    <a:pt x="126" y="1938"/>
                  </a:lnTo>
                  <a:lnTo>
                    <a:pt x="126" y="1932"/>
                  </a:lnTo>
                  <a:close/>
                  <a:moveTo>
                    <a:pt x="1896" y="678"/>
                  </a:moveTo>
                  <a:lnTo>
                    <a:pt x="1896" y="690"/>
                  </a:lnTo>
                  <a:lnTo>
                    <a:pt x="1884" y="702"/>
                  </a:lnTo>
                  <a:lnTo>
                    <a:pt x="1884" y="714"/>
                  </a:lnTo>
                  <a:lnTo>
                    <a:pt x="1902" y="714"/>
                  </a:lnTo>
                  <a:lnTo>
                    <a:pt x="1926" y="708"/>
                  </a:lnTo>
                  <a:lnTo>
                    <a:pt x="1944" y="708"/>
                  </a:lnTo>
                  <a:lnTo>
                    <a:pt x="1980" y="696"/>
                  </a:lnTo>
                  <a:lnTo>
                    <a:pt x="1986" y="690"/>
                  </a:lnTo>
                  <a:lnTo>
                    <a:pt x="1992" y="690"/>
                  </a:lnTo>
                  <a:lnTo>
                    <a:pt x="2034" y="702"/>
                  </a:lnTo>
                  <a:lnTo>
                    <a:pt x="2112" y="642"/>
                  </a:lnTo>
                  <a:lnTo>
                    <a:pt x="2244" y="600"/>
                  </a:lnTo>
                  <a:lnTo>
                    <a:pt x="2370" y="564"/>
                  </a:lnTo>
                  <a:lnTo>
                    <a:pt x="2466" y="546"/>
                  </a:lnTo>
                  <a:lnTo>
                    <a:pt x="2454" y="540"/>
                  </a:lnTo>
                  <a:lnTo>
                    <a:pt x="2448" y="528"/>
                  </a:lnTo>
                  <a:lnTo>
                    <a:pt x="2436" y="522"/>
                  </a:lnTo>
                  <a:lnTo>
                    <a:pt x="2424" y="510"/>
                  </a:lnTo>
                  <a:lnTo>
                    <a:pt x="2412" y="504"/>
                  </a:lnTo>
                  <a:lnTo>
                    <a:pt x="2400" y="492"/>
                  </a:lnTo>
                  <a:lnTo>
                    <a:pt x="2352" y="492"/>
                  </a:lnTo>
                  <a:lnTo>
                    <a:pt x="2340" y="498"/>
                  </a:lnTo>
                  <a:lnTo>
                    <a:pt x="2328" y="498"/>
                  </a:lnTo>
                  <a:lnTo>
                    <a:pt x="2262" y="504"/>
                  </a:lnTo>
                  <a:lnTo>
                    <a:pt x="2226" y="480"/>
                  </a:lnTo>
                  <a:lnTo>
                    <a:pt x="2142" y="486"/>
                  </a:lnTo>
                  <a:lnTo>
                    <a:pt x="2094" y="504"/>
                  </a:lnTo>
                  <a:lnTo>
                    <a:pt x="2076" y="522"/>
                  </a:lnTo>
                  <a:lnTo>
                    <a:pt x="2064" y="552"/>
                  </a:lnTo>
                  <a:lnTo>
                    <a:pt x="2010" y="564"/>
                  </a:lnTo>
                  <a:lnTo>
                    <a:pt x="1944" y="588"/>
                  </a:lnTo>
                  <a:lnTo>
                    <a:pt x="1962" y="600"/>
                  </a:lnTo>
                  <a:lnTo>
                    <a:pt x="1842" y="654"/>
                  </a:lnTo>
                  <a:lnTo>
                    <a:pt x="1854" y="654"/>
                  </a:lnTo>
                  <a:lnTo>
                    <a:pt x="1890" y="672"/>
                  </a:lnTo>
                  <a:lnTo>
                    <a:pt x="1896" y="678"/>
                  </a:lnTo>
                  <a:close/>
                  <a:moveTo>
                    <a:pt x="198" y="1968"/>
                  </a:moveTo>
                  <a:lnTo>
                    <a:pt x="192" y="1992"/>
                  </a:lnTo>
                  <a:lnTo>
                    <a:pt x="192" y="2010"/>
                  </a:lnTo>
                  <a:lnTo>
                    <a:pt x="216" y="1998"/>
                  </a:lnTo>
                  <a:lnTo>
                    <a:pt x="198" y="1968"/>
                  </a:lnTo>
                  <a:close/>
                  <a:moveTo>
                    <a:pt x="4182" y="600"/>
                  </a:moveTo>
                  <a:lnTo>
                    <a:pt x="4194" y="606"/>
                  </a:lnTo>
                  <a:lnTo>
                    <a:pt x="4206" y="600"/>
                  </a:lnTo>
                  <a:lnTo>
                    <a:pt x="4218" y="600"/>
                  </a:lnTo>
                  <a:lnTo>
                    <a:pt x="4242" y="588"/>
                  </a:lnTo>
                  <a:lnTo>
                    <a:pt x="4308" y="588"/>
                  </a:lnTo>
                  <a:lnTo>
                    <a:pt x="4314" y="594"/>
                  </a:lnTo>
                  <a:lnTo>
                    <a:pt x="4350" y="594"/>
                  </a:lnTo>
                  <a:lnTo>
                    <a:pt x="4356" y="588"/>
                  </a:lnTo>
                  <a:lnTo>
                    <a:pt x="4356" y="582"/>
                  </a:lnTo>
                  <a:lnTo>
                    <a:pt x="4344" y="558"/>
                  </a:lnTo>
                  <a:lnTo>
                    <a:pt x="4338" y="552"/>
                  </a:lnTo>
                  <a:lnTo>
                    <a:pt x="4326" y="546"/>
                  </a:lnTo>
                  <a:lnTo>
                    <a:pt x="4230" y="546"/>
                  </a:lnTo>
                  <a:lnTo>
                    <a:pt x="4224" y="540"/>
                  </a:lnTo>
                  <a:lnTo>
                    <a:pt x="4212" y="540"/>
                  </a:lnTo>
                  <a:lnTo>
                    <a:pt x="4200" y="534"/>
                  </a:lnTo>
                  <a:lnTo>
                    <a:pt x="4188" y="534"/>
                  </a:lnTo>
                  <a:lnTo>
                    <a:pt x="4176" y="540"/>
                  </a:lnTo>
                  <a:lnTo>
                    <a:pt x="4158" y="558"/>
                  </a:lnTo>
                  <a:lnTo>
                    <a:pt x="4158" y="564"/>
                  </a:lnTo>
                  <a:lnTo>
                    <a:pt x="4176" y="576"/>
                  </a:lnTo>
                  <a:lnTo>
                    <a:pt x="4170" y="582"/>
                  </a:lnTo>
                  <a:lnTo>
                    <a:pt x="4170" y="594"/>
                  </a:lnTo>
                  <a:lnTo>
                    <a:pt x="4176" y="594"/>
                  </a:lnTo>
                  <a:lnTo>
                    <a:pt x="4182" y="600"/>
                  </a:lnTo>
                  <a:close/>
                  <a:moveTo>
                    <a:pt x="3708" y="516"/>
                  </a:moveTo>
                  <a:lnTo>
                    <a:pt x="3678" y="516"/>
                  </a:lnTo>
                  <a:lnTo>
                    <a:pt x="3624" y="510"/>
                  </a:lnTo>
                  <a:lnTo>
                    <a:pt x="3564" y="504"/>
                  </a:lnTo>
                  <a:lnTo>
                    <a:pt x="3468" y="504"/>
                  </a:lnTo>
                  <a:lnTo>
                    <a:pt x="3468" y="516"/>
                  </a:lnTo>
                  <a:lnTo>
                    <a:pt x="3462" y="522"/>
                  </a:lnTo>
                  <a:lnTo>
                    <a:pt x="3426" y="540"/>
                  </a:lnTo>
                  <a:lnTo>
                    <a:pt x="3396" y="546"/>
                  </a:lnTo>
                  <a:lnTo>
                    <a:pt x="3378" y="552"/>
                  </a:lnTo>
                  <a:lnTo>
                    <a:pt x="3372" y="552"/>
                  </a:lnTo>
                  <a:lnTo>
                    <a:pt x="3372" y="558"/>
                  </a:lnTo>
                  <a:lnTo>
                    <a:pt x="3384" y="570"/>
                  </a:lnTo>
                  <a:lnTo>
                    <a:pt x="3390" y="582"/>
                  </a:lnTo>
                  <a:lnTo>
                    <a:pt x="3390" y="594"/>
                  </a:lnTo>
                  <a:lnTo>
                    <a:pt x="3372" y="618"/>
                  </a:lnTo>
                  <a:lnTo>
                    <a:pt x="3402" y="636"/>
                  </a:lnTo>
                  <a:lnTo>
                    <a:pt x="3480" y="606"/>
                  </a:lnTo>
                  <a:lnTo>
                    <a:pt x="3474" y="600"/>
                  </a:lnTo>
                  <a:lnTo>
                    <a:pt x="3468" y="600"/>
                  </a:lnTo>
                  <a:lnTo>
                    <a:pt x="3468" y="594"/>
                  </a:lnTo>
                  <a:lnTo>
                    <a:pt x="3474" y="588"/>
                  </a:lnTo>
                  <a:lnTo>
                    <a:pt x="3486" y="582"/>
                  </a:lnTo>
                  <a:lnTo>
                    <a:pt x="3522" y="582"/>
                  </a:lnTo>
                  <a:lnTo>
                    <a:pt x="3546" y="594"/>
                  </a:lnTo>
                  <a:lnTo>
                    <a:pt x="3552" y="600"/>
                  </a:lnTo>
                  <a:lnTo>
                    <a:pt x="3606" y="594"/>
                  </a:lnTo>
                  <a:lnTo>
                    <a:pt x="3600" y="570"/>
                  </a:lnTo>
                  <a:lnTo>
                    <a:pt x="3630" y="570"/>
                  </a:lnTo>
                  <a:lnTo>
                    <a:pt x="3648" y="564"/>
                  </a:lnTo>
                  <a:lnTo>
                    <a:pt x="3666" y="564"/>
                  </a:lnTo>
                  <a:lnTo>
                    <a:pt x="3690" y="552"/>
                  </a:lnTo>
                  <a:lnTo>
                    <a:pt x="3696" y="546"/>
                  </a:lnTo>
                  <a:lnTo>
                    <a:pt x="3702" y="534"/>
                  </a:lnTo>
                  <a:lnTo>
                    <a:pt x="3714" y="522"/>
                  </a:lnTo>
                  <a:lnTo>
                    <a:pt x="3720" y="522"/>
                  </a:lnTo>
                  <a:lnTo>
                    <a:pt x="3714" y="516"/>
                  </a:lnTo>
                  <a:lnTo>
                    <a:pt x="3708" y="516"/>
                  </a:lnTo>
                  <a:close/>
                  <a:moveTo>
                    <a:pt x="3792" y="150"/>
                  </a:moveTo>
                  <a:lnTo>
                    <a:pt x="3738" y="156"/>
                  </a:lnTo>
                  <a:lnTo>
                    <a:pt x="3756" y="180"/>
                  </a:lnTo>
                  <a:lnTo>
                    <a:pt x="3792" y="150"/>
                  </a:lnTo>
                  <a:close/>
                  <a:moveTo>
                    <a:pt x="3612" y="480"/>
                  </a:moveTo>
                  <a:lnTo>
                    <a:pt x="3636" y="468"/>
                  </a:lnTo>
                  <a:lnTo>
                    <a:pt x="3642" y="456"/>
                  </a:lnTo>
                  <a:lnTo>
                    <a:pt x="3654" y="450"/>
                  </a:lnTo>
                  <a:lnTo>
                    <a:pt x="3660" y="438"/>
                  </a:lnTo>
                  <a:lnTo>
                    <a:pt x="3660" y="432"/>
                  </a:lnTo>
                  <a:lnTo>
                    <a:pt x="3654" y="426"/>
                  </a:lnTo>
                  <a:lnTo>
                    <a:pt x="3642" y="426"/>
                  </a:lnTo>
                  <a:lnTo>
                    <a:pt x="3630" y="420"/>
                  </a:lnTo>
                  <a:lnTo>
                    <a:pt x="3588" y="420"/>
                  </a:lnTo>
                  <a:lnTo>
                    <a:pt x="3570" y="426"/>
                  </a:lnTo>
                  <a:lnTo>
                    <a:pt x="3552" y="426"/>
                  </a:lnTo>
                  <a:lnTo>
                    <a:pt x="3534" y="438"/>
                  </a:lnTo>
                  <a:lnTo>
                    <a:pt x="3516" y="444"/>
                  </a:lnTo>
                  <a:lnTo>
                    <a:pt x="3504" y="450"/>
                  </a:lnTo>
                  <a:lnTo>
                    <a:pt x="3504" y="462"/>
                  </a:lnTo>
                  <a:lnTo>
                    <a:pt x="3528" y="468"/>
                  </a:lnTo>
                  <a:lnTo>
                    <a:pt x="3600" y="480"/>
                  </a:lnTo>
                  <a:lnTo>
                    <a:pt x="3612" y="480"/>
                  </a:lnTo>
                  <a:close/>
                  <a:moveTo>
                    <a:pt x="3954" y="180"/>
                  </a:moveTo>
                  <a:lnTo>
                    <a:pt x="3900" y="192"/>
                  </a:lnTo>
                  <a:lnTo>
                    <a:pt x="3936" y="210"/>
                  </a:lnTo>
                  <a:lnTo>
                    <a:pt x="3924" y="216"/>
                  </a:lnTo>
                  <a:lnTo>
                    <a:pt x="3918" y="222"/>
                  </a:lnTo>
                  <a:lnTo>
                    <a:pt x="3918" y="228"/>
                  </a:lnTo>
                  <a:lnTo>
                    <a:pt x="3924" y="234"/>
                  </a:lnTo>
                  <a:lnTo>
                    <a:pt x="3936" y="240"/>
                  </a:lnTo>
                  <a:lnTo>
                    <a:pt x="3966" y="240"/>
                  </a:lnTo>
                  <a:lnTo>
                    <a:pt x="3942" y="252"/>
                  </a:lnTo>
                  <a:lnTo>
                    <a:pt x="3954" y="252"/>
                  </a:lnTo>
                  <a:lnTo>
                    <a:pt x="4002" y="276"/>
                  </a:lnTo>
                  <a:lnTo>
                    <a:pt x="4014" y="276"/>
                  </a:lnTo>
                  <a:lnTo>
                    <a:pt x="4026" y="270"/>
                  </a:lnTo>
                  <a:lnTo>
                    <a:pt x="4032" y="264"/>
                  </a:lnTo>
                  <a:lnTo>
                    <a:pt x="4044" y="258"/>
                  </a:lnTo>
                  <a:lnTo>
                    <a:pt x="4050" y="252"/>
                  </a:lnTo>
                  <a:lnTo>
                    <a:pt x="4074" y="246"/>
                  </a:lnTo>
                  <a:lnTo>
                    <a:pt x="4086" y="258"/>
                  </a:lnTo>
                  <a:lnTo>
                    <a:pt x="4092" y="270"/>
                  </a:lnTo>
                  <a:lnTo>
                    <a:pt x="4098" y="276"/>
                  </a:lnTo>
                  <a:lnTo>
                    <a:pt x="4104" y="270"/>
                  </a:lnTo>
                  <a:lnTo>
                    <a:pt x="4116" y="270"/>
                  </a:lnTo>
                  <a:lnTo>
                    <a:pt x="4128" y="264"/>
                  </a:lnTo>
                  <a:lnTo>
                    <a:pt x="4134" y="258"/>
                  </a:lnTo>
                  <a:lnTo>
                    <a:pt x="4146" y="258"/>
                  </a:lnTo>
                  <a:lnTo>
                    <a:pt x="4152" y="252"/>
                  </a:lnTo>
                  <a:lnTo>
                    <a:pt x="4158" y="252"/>
                  </a:lnTo>
                  <a:lnTo>
                    <a:pt x="4170" y="246"/>
                  </a:lnTo>
                  <a:lnTo>
                    <a:pt x="4176" y="234"/>
                  </a:lnTo>
                  <a:lnTo>
                    <a:pt x="4182" y="228"/>
                  </a:lnTo>
                  <a:lnTo>
                    <a:pt x="4194" y="246"/>
                  </a:lnTo>
                  <a:lnTo>
                    <a:pt x="4218" y="222"/>
                  </a:lnTo>
                  <a:lnTo>
                    <a:pt x="4218" y="216"/>
                  </a:lnTo>
                  <a:lnTo>
                    <a:pt x="4236" y="210"/>
                  </a:lnTo>
                  <a:lnTo>
                    <a:pt x="4326" y="210"/>
                  </a:lnTo>
                  <a:lnTo>
                    <a:pt x="4332" y="204"/>
                  </a:lnTo>
                  <a:lnTo>
                    <a:pt x="4332" y="192"/>
                  </a:lnTo>
                  <a:lnTo>
                    <a:pt x="4266" y="186"/>
                  </a:lnTo>
                  <a:lnTo>
                    <a:pt x="4302" y="174"/>
                  </a:lnTo>
                  <a:lnTo>
                    <a:pt x="4302" y="132"/>
                  </a:lnTo>
                  <a:lnTo>
                    <a:pt x="4278" y="132"/>
                  </a:lnTo>
                  <a:lnTo>
                    <a:pt x="4266" y="138"/>
                  </a:lnTo>
                  <a:lnTo>
                    <a:pt x="4260" y="144"/>
                  </a:lnTo>
                  <a:lnTo>
                    <a:pt x="4248" y="150"/>
                  </a:lnTo>
                  <a:lnTo>
                    <a:pt x="4242" y="126"/>
                  </a:lnTo>
                  <a:lnTo>
                    <a:pt x="4194" y="132"/>
                  </a:lnTo>
                  <a:lnTo>
                    <a:pt x="4194" y="120"/>
                  </a:lnTo>
                  <a:lnTo>
                    <a:pt x="4176" y="84"/>
                  </a:lnTo>
                  <a:lnTo>
                    <a:pt x="4140" y="84"/>
                  </a:lnTo>
                  <a:lnTo>
                    <a:pt x="4122" y="90"/>
                  </a:lnTo>
                  <a:lnTo>
                    <a:pt x="4110" y="96"/>
                  </a:lnTo>
                  <a:lnTo>
                    <a:pt x="4104" y="102"/>
                  </a:lnTo>
                  <a:lnTo>
                    <a:pt x="4098" y="102"/>
                  </a:lnTo>
                  <a:lnTo>
                    <a:pt x="4020" y="108"/>
                  </a:lnTo>
                  <a:lnTo>
                    <a:pt x="4044" y="126"/>
                  </a:lnTo>
                  <a:lnTo>
                    <a:pt x="3996" y="126"/>
                  </a:lnTo>
                  <a:lnTo>
                    <a:pt x="3984" y="132"/>
                  </a:lnTo>
                  <a:lnTo>
                    <a:pt x="3972" y="132"/>
                  </a:lnTo>
                  <a:lnTo>
                    <a:pt x="3966" y="138"/>
                  </a:lnTo>
                  <a:lnTo>
                    <a:pt x="3984" y="156"/>
                  </a:lnTo>
                  <a:lnTo>
                    <a:pt x="3972" y="156"/>
                  </a:lnTo>
                  <a:lnTo>
                    <a:pt x="3936" y="150"/>
                  </a:lnTo>
                  <a:lnTo>
                    <a:pt x="3906" y="156"/>
                  </a:lnTo>
                  <a:lnTo>
                    <a:pt x="3888" y="168"/>
                  </a:lnTo>
                  <a:lnTo>
                    <a:pt x="3888" y="174"/>
                  </a:lnTo>
                  <a:lnTo>
                    <a:pt x="3894" y="180"/>
                  </a:lnTo>
                  <a:lnTo>
                    <a:pt x="3954" y="180"/>
                  </a:lnTo>
                  <a:close/>
                  <a:moveTo>
                    <a:pt x="3972" y="294"/>
                  </a:moveTo>
                  <a:lnTo>
                    <a:pt x="3954" y="300"/>
                  </a:lnTo>
                  <a:lnTo>
                    <a:pt x="3942" y="306"/>
                  </a:lnTo>
                  <a:lnTo>
                    <a:pt x="3936" y="312"/>
                  </a:lnTo>
                  <a:lnTo>
                    <a:pt x="3936" y="318"/>
                  </a:lnTo>
                  <a:lnTo>
                    <a:pt x="3966" y="324"/>
                  </a:lnTo>
                  <a:lnTo>
                    <a:pt x="3972" y="324"/>
                  </a:lnTo>
                  <a:lnTo>
                    <a:pt x="3990" y="306"/>
                  </a:lnTo>
                  <a:lnTo>
                    <a:pt x="3990" y="300"/>
                  </a:lnTo>
                  <a:lnTo>
                    <a:pt x="3984" y="294"/>
                  </a:lnTo>
                  <a:lnTo>
                    <a:pt x="3972" y="294"/>
                  </a:lnTo>
                  <a:close/>
                  <a:moveTo>
                    <a:pt x="3738" y="336"/>
                  </a:moveTo>
                  <a:lnTo>
                    <a:pt x="3726" y="336"/>
                  </a:lnTo>
                  <a:lnTo>
                    <a:pt x="3720" y="330"/>
                  </a:lnTo>
                  <a:lnTo>
                    <a:pt x="3672" y="330"/>
                  </a:lnTo>
                  <a:lnTo>
                    <a:pt x="3636" y="336"/>
                  </a:lnTo>
                  <a:lnTo>
                    <a:pt x="3624" y="342"/>
                  </a:lnTo>
                  <a:lnTo>
                    <a:pt x="3642" y="360"/>
                  </a:lnTo>
                  <a:lnTo>
                    <a:pt x="3654" y="360"/>
                  </a:lnTo>
                  <a:lnTo>
                    <a:pt x="3660" y="378"/>
                  </a:lnTo>
                  <a:lnTo>
                    <a:pt x="3768" y="378"/>
                  </a:lnTo>
                  <a:lnTo>
                    <a:pt x="3768" y="390"/>
                  </a:lnTo>
                  <a:lnTo>
                    <a:pt x="3762" y="396"/>
                  </a:lnTo>
                  <a:lnTo>
                    <a:pt x="3762" y="408"/>
                  </a:lnTo>
                  <a:lnTo>
                    <a:pt x="3708" y="450"/>
                  </a:lnTo>
                  <a:lnTo>
                    <a:pt x="3732" y="456"/>
                  </a:lnTo>
                  <a:lnTo>
                    <a:pt x="3720" y="468"/>
                  </a:lnTo>
                  <a:lnTo>
                    <a:pt x="3714" y="468"/>
                  </a:lnTo>
                  <a:lnTo>
                    <a:pt x="3708" y="474"/>
                  </a:lnTo>
                  <a:lnTo>
                    <a:pt x="3708" y="480"/>
                  </a:lnTo>
                  <a:lnTo>
                    <a:pt x="3726" y="480"/>
                  </a:lnTo>
                  <a:lnTo>
                    <a:pt x="3738" y="474"/>
                  </a:lnTo>
                  <a:lnTo>
                    <a:pt x="3744" y="474"/>
                  </a:lnTo>
                  <a:lnTo>
                    <a:pt x="3756" y="468"/>
                  </a:lnTo>
                  <a:lnTo>
                    <a:pt x="3756" y="480"/>
                  </a:lnTo>
                  <a:lnTo>
                    <a:pt x="3792" y="480"/>
                  </a:lnTo>
                  <a:lnTo>
                    <a:pt x="3810" y="474"/>
                  </a:lnTo>
                  <a:lnTo>
                    <a:pt x="3822" y="468"/>
                  </a:lnTo>
                  <a:lnTo>
                    <a:pt x="3840" y="468"/>
                  </a:lnTo>
                  <a:lnTo>
                    <a:pt x="3846" y="462"/>
                  </a:lnTo>
                  <a:lnTo>
                    <a:pt x="3852" y="462"/>
                  </a:lnTo>
                  <a:lnTo>
                    <a:pt x="3858" y="486"/>
                  </a:lnTo>
                  <a:lnTo>
                    <a:pt x="3924" y="480"/>
                  </a:lnTo>
                  <a:lnTo>
                    <a:pt x="4002" y="498"/>
                  </a:lnTo>
                  <a:lnTo>
                    <a:pt x="4098" y="486"/>
                  </a:lnTo>
                  <a:lnTo>
                    <a:pt x="4128" y="468"/>
                  </a:lnTo>
                  <a:lnTo>
                    <a:pt x="4122" y="474"/>
                  </a:lnTo>
                  <a:lnTo>
                    <a:pt x="4122" y="486"/>
                  </a:lnTo>
                  <a:lnTo>
                    <a:pt x="4260" y="486"/>
                  </a:lnTo>
                  <a:lnTo>
                    <a:pt x="4272" y="468"/>
                  </a:lnTo>
                  <a:lnTo>
                    <a:pt x="4338" y="438"/>
                  </a:lnTo>
                  <a:lnTo>
                    <a:pt x="4320" y="432"/>
                  </a:lnTo>
                  <a:lnTo>
                    <a:pt x="4320" y="420"/>
                  </a:lnTo>
                  <a:lnTo>
                    <a:pt x="4314" y="420"/>
                  </a:lnTo>
                  <a:lnTo>
                    <a:pt x="4308" y="414"/>
                  </a:lnTo>
                  <a:lnTo>
                    <a:pt x="4290" y="414"/>
                  </a:lnTo>
                  <a:lnTo>
                    <a:pt x="4278" y="408"/>
                  </a:lnTo>
                  <a:lnTo>
                    <a:pt x="4260" y="408"/>
                  </a:lnTo>
                  <a:lnTo>
                    <a:pt x="4242" y="402"/>
                  </a:lnTo>
                  <a:lnTo>
                    <a:pt x="4206" y="402"/>
                  </a:lnTo>
                  <a:lnTo>
                    <a:pt x="4164" y="414"/>
                  </a:lnTo>
                  <a:lnTo>
                    <a:pt x="4116" y="420"/>
                  </a:lnTo>
                  <a:lnTo>
                    <a:pt x="4074" y="426"/>
                  </a:lnTo>
                  <a:lnTo>
                    <a:pt x="4038" y="438"/>
                  </a:lnTo>
                  <a:lnTo>
                    <a:pt x="4026" y="438"/>
                  </a:lnTo>
                  <a:lnTo>
                    <a:pt x="4014" y="432"/>
                  </a:lnTo>
                  <a:lnTo>
                    <a:pt x="4008" y="426"/>
                  </a:lnTo>
                  <a:lnTo>
                    <a:pt x="3996" y="420"/>
                  </a:lnTo>
                  <a:lnTo>
                    <a:pt x="3984" y="420"/>
                  </a:lnTo>
                  <a:lnTo>
                    <a:pt x="3972" y="426"/>
                  </a:lnTo>
                  <a:lnTo>
                    <a:pt x="3960" y="426"/>
                  </a:lnTo>
                  <a:lnTo>
                    <a:pt x="3948" y="432"/>
                  </a:lnTo>
                  <a:lnTo>
                    <a:pt x="3942" y="438"/>
                  </a:lnTo>
                  <a:lnTo>
                    <a:pt x="3936" y="438"/>
                  </a:lnTo>
                  <a:lnTo>
                    <a:pt x="3912" y="414"/>
                  </a:lnTo>
                  <a:lnTo>
                    <a:pt x="3894" y="426"/>
                  </a:lnTo>
                  <a:lnTo>
                    <a:pt x="3864" y="420"/>
                  </a:lnTo>
                  <a:lnTo>
                    <a:pt x="3894" y="408"/>
                  </a:lnTo>
                  <a:lnTo>
                    <a:pt x="3876" y="396"/>
                  </a:lnTo>
                  <a:lnTo>
                    <a:pt x="3822" y="408"/>
                  </a:lnTo>
                  <a:lnTo>
                    <a:pt x="3858" y="396"/>
                  </a:lnTo>
                  <a:lnTo>
                    <a:pt x="3858" y="390"/>
                  </a:lnTo>
                  <a:lnTo>
                    <a:pt x="3924" y="384"/>
                  </a:lnTo>
                  <a:lnTo>
                    <a:pt x="3888" y="372"/>
                  </a:lnTo>
                  <a:lnTo>
                    <a:pt x="3870" y="372"/>
                  </a:lnTo>
                  <a:lnTo>
                    <a:pt x="3876" y="366"/>
                  </a:lnTo>
                  <a:lnTo>
                    <a:pt x="3876" y="360"/>
                  </a:lnTo>
                  <a:lnTo>
                    <a:pt x="3870" y="354"/>
                  </a:lnTo>
                  <a:lnTo>
                    <a:pt x="3840" y="354"/>
                  </a:lnTo>
                  <a:lnTo>
                    <a:pt x="3822" y="360"/>
                  </a:lnTo>
                  <a:lnTo>
                    <a:pt x="3804" y="360"/>
                  </a:lnTo>
                  <a:lnTo>
                    <a:pt x="3786" y="366"/>
                  </a:lnTo>
                  <a:lnTo>
                    <a:pt x="3774" y="354"/>
                  </a:lnTo>
                  <a:lnTo>
                    <a:pt x="3762" y="348"/>
                  </a:lnTo>
                  <a:lnTo>
                    <a:pt x="3756" y="342"/>
                  </a:lnTo>
                  <a:lnTo>
                    <a:pt x="3744" y="336"/>
                  </a:lnTo>
                  <a:lnTo>
                    <a:pt x="3738" y="336"/>
                  </a:lnTo>
                  <a:close/>
                  <a:moveTo>
                    <a:pt x="3264" y="420"/>
                  </a:moveTo>
                  <a:lnTo>
                    <a:pt x="3282" y="420"/>
                  </a:lnTo>
                  <a:lnTo>
                    <a:pt x="3300" y="426"/>
                  </a:lnTo>
                  <a:lnTo>
                    <a:pt x="3318" y="426"/>
                  </a:lnTo>
                  <a:lnTo>
                    <a:pt x="3330" y="432"/>
                  </a:lnTo>
                  <a:lnTo>
                    <a:pt x="3342" y="432"/>
                  </a:lnTo>
                  <a:lnTo>
                    <a:pt x="3330" y="444"/>
                  </a:lnTo>
                  <a:lnTo>
                    <a:pt x="3324" y="444"/>
                  </a:lnTo>
                  <a:lnTo>
                    <a:pt x="3324" y="456"/>
                  </a:lnTo>
                  <a:lnTo>
                    <a:pt x="3438" y="456"/>
                  </a:lnTo>
                  <a:lnTo>
                    <a:pt x="3462" y="444"/>
                  </a:lnTo>
                  <a:lnTo>
                    <a:pt x="3462" y="432"/>
                  </a:lnTo>
                  <a:lnTo>
                    <a:pt x="3468" y="426"/>
                  </a:lnTo>
                  <a:lnTo>
                    <a:pt x="3480" y="426"/>
                  </a:lnTo>
                  <a:lnTo>
                    <a:pt x="3492" y="420"/>
                  </a:lnTo>
                  <a:lnTo>
                    <a:pt x="3504" y="420"/>
                  </a:lnTo>
                  <a:lnTo>
                    <a:pt x="3510" y="414"/>
                  </a:lnTo>
                  <a:lnTo>
                    <a:pt x="3510" y="408"/>
                  </a:lnTo>
                  <a:lnTo>
                    <a:pt x="3522" y="396"/>
                  </a:lnTo>
                  <a:lnTo>
                    <a:pt x="3534" y="390"/>
                  </a:lnTo>
                  <a:lnTo>
                    <a:pt x="3540" y="384"/>
                  </a:lnTo>
                  <a:lnTo>
                    <a:pt x="3552" y="378"/>
                  </a:lnTo>
                  <a:lnTo>
                    <a:pt x="3552" y="372"/>
                  </a:lnTo>
                  <a:lnTo>
                    <a:pt x="3546" y="366"/>
                  </a:lnTo>
                  <a:lnTo>
                    <a:pt x="3534" y="360"/>
                  </a:lnTo>
                  <a:lnTo>
                    <a:pt x="3510" y="360"/>
                  </a:lnTo>
                  <a:lnTo>
                    <a:pt x="3504" y="366"/>
                  </a:lnTo>
                  <a:lnTo>
                    <a:pt x="3492" y="366"/>
                  </a:lnTo>
                  <a:lnTo>
                    <a:pt x="3486" y="360"/>
                  </a:lnTo>
                  <a:lnTo>
                    <a:pt x="3474" y="360"/>
                  </a:lnTo>
                  <a:lnTo>
                    <a:pt x="3462" y="354"/>
                  </a:lnTo>
                  <a:lnTo>
                    <a:pt x="3450" y="354"/>
                  </a:lnTo>
                  <a:lnTo>
                    <a:pt x="3432" y="348"/>
                  </a:lnTo>
                  <a:lnTo>
                    <a:pt x="3426" y="354"/>
                  </a:lnTo>
                  <a:lnTo>
                    <a:pt x="3420" y="354"/>
                  </a:lnTo>
                  <a:lnTo>
                    <a:pt x="3414" y="366"/>
                  </a:lnTo>
                  <a:lnTo>
                    <a:pt x="3414" y="396"/>
                  </a:lnTo>
                  <a:lnTo>
                    <a:pt x="3396" y="378"/>
                  </a:lnTo>
                  <a:lnTo>
                    <a:pt x="3384" y="372"/>
                  </a:lnTo>
                  <a:lnTo>
                    <a:pt x="3366" y="372"/>
                  </a:lnTo>
                  <a:lnTo>
                    <a:pt x="3354" y="384"/>
                  </a:lnTo>
                  <a:lnTo>
                    <a:pt x="3348" y="396"/>
                  </a:lnTo>
                  <a:lnTo>
                    <a:pt x="3330" y="414"/>
                  </a:lnTo>
                  <a:lnTo>
                    <a:pt x="3324" y="414"/>
                  </a:lnTo>
                  <a:lnTo>
                    <a:pt x="3300" y="366"/>
                  </a:lnTo>
                  <a:lnTo>
                    <a:pt x="3288" y="360"/>
                  </a:lnTo>
                  <a:lnTo>
                    <a:pt x="3258" y="360"/>
                  </a:lnTo>
                  <a:lnTo>
                    <a:pt x="3246" y="366"/>
                  </a:lnTo>
                  <a:lnTo>
                    <a:pt x="3240" y="372"/>
                  </a:lnTo>
                  <a:lnTo>
                    <a:pt x="3240" y="396"/>
                  </a:lnTo>
                  <a:lnTo>
                    <a:pt x="3246" y="408"/>
                  </a:lnTo>
                  <a:lnTo>
                    <a:pt x="3258" y="414"/>
                  </a:lnTo>
                  <a:lnTo>
                    <a:pt x="3264" y="420"/>
                  </a:lnTo>
                  <a:close/>
                  <a:moveTo>
                    <a:pt x="3720" y="288"/>
                  </a:moveTo>
                  <a:lnTo>
                    <a:pt x="3726" y="288"/>
                  </a:lnTo>
                  <a:lnTo>
                    <a:pt x="3732" y="294"/>
                  </a:lnTo>
                  <a:lnTo>
                    <a:pt x="3738" y="306"/>
                  </a:lnTo>
                  <a:lnTo>
                    <a:pt x="3768" y="306"/>
                  </a:lnTo>
                  <a:lnTo>
                    <a:pt x="3780" y="300"/>
                  </a:lnTo>
                  <a:lnTo>
                    <a:pt x="3834" y="300"/>
                  </a:lnTo>
                  <a:lnTo>
                    <a:pt x="3834" y="294"/>
                  </a:lnTo>
                  <a:lnTo>
                    <a:pt x="3828" y="294"/>
                  </a:lnTo>
                  <a:lnTo>
                    <a:pt x="3822" y="288"/>
                  </a:lnTo>
                  <a:lnTo>
                    <a:pt x="3810" y="288"/>
                  </a:lnTo>
                  <a:lnTo>
                    <a:pt x="3804" y="282"/>
                  </a:lnTo>
                  <a:lnTo>
                    <a:pt x="3792" y="282"/>
                  </a:lnTo>
                  <a:lnTo>
                    <a:pt x="3804" y="270"/>
                  </a:lnTo>
                  <a:lnTo>
                    <a:pt x="3816" y="264"/>
                  </a:lnTo>
                  <a:lnTo>
                    <a:pt x="3822" y="264"/>
                  </a:lnTo>
                  <a:lnTo>
                    <a:pt x="3828" y="258"/>
                  </a:lnTo>
                  <a:lnTo>
                    <a:pt x="3822" y="258"/>
                  </a:lnTo>
                  <a:lnTo>
                    <a:pt x="3810" y="252"/>
                  </a:lnTo>
                  <a:lnTo>
                    <a:pt x="3738" y="228"/>
                  </a:lnTo>
                  <a:lnTo>
                    <a:pt x="3732" y="228"/>
                  </a:lnTo>
                  <a:lnTo>
                    <a:pt x="3726" y="234"/>
                  </a:lnTo>
                  <a:lnTo>
                    <a:pt x="3714" y="240"/>
                  </a:lnTo>
                  <a:lnTo>
                    <a:pt x="3702" y="240"/>
                  </a:lnTo>
                  <a:lnTo>
                    <a:pt x="3690" y="252"/>
                  </a:lnTo>
                  <a:lnTo>
                    <a:pt x="3690" y="258"/>
                  </a:lnTo>
                  <a:lnTo>
                    <a:pt x="3696" y="264"/>
                  </a:lnTo>
                  <a:lnTo>
                    <a:pt x="3702" y="276"/>
                  </a:lnTo>
                  <a:lnTo>
                    <a:pt x="3714" y="282"/>
                  </a:lnTo>
                  <a:lnTo>
                    <a:pt x="3720" y="288"/>
                  </a:lnTo>
                  <a:close/>
                  <a:moveTo>
                    <a:pt x="3288" y="504"/>
                  </a:moveTo>
                  <a:lnTo>
                    <a:pt x="3270" y="504"/>
                  </a:lnTo>
                  <a:lnTo>
                    <a:pt x="3234" y="510"/>
                  </a:lnTo>
                  <a:lnTo>
                    <a:pt x="3186" y="516"/>
                  </a:lnTo>
                  <a:lnTo>
                    <a:pt x="3144" y="528"/>
                  </a:lnTo>
                  <a:lnTo>
                    <a:pt x="3132" y="534"/>
                  </a:lnTo>
                  <a:lnTo>
                    <a:pt x="3126" y="540"/>
                  </a:lnTo>
                  <a:lnTo>
                    <a:pt x="3132" y="540"/>
                  </a:lnTo>
                  <a:lnTo>
                    <a:pt x="3150" y="558"/>
                  </a:lnTo>
                  <a:lnTo>
                    <a:pt x="3156" y="570"/>
                  </a:lnTo>
                  <a:lnTo>
                    <a:pt x="3156" y="576"/>
                  </a:lnTo>
                  <a:lnTo>
                    <a:pt x="3138" y="582"/>
                  </a:lnTo>
                  <a:lnTo>
                    <a:pt x="3120" y="570"/>
                  </a:lnTo>
                  <a:lnTo>
                    <a:pt x="3090" y="564"/>
                  </a:lnTo>
                  <a:lnTo>
                    <a:pt x="3048" y="570"/>
                  </a:lnTo>
                  <a:lnTo>
                    <a:pt x="3066" y="606"/>
                  </a:lnTo>
                  <a:lnTo>
                    <a:pt x="3072" y="612"/>
                  </a:lnTo>
                  <a:lnTo>
                    <a:pt x="3084" y="618"/>
                  </a:lnTo>
                  <a:lnTo>
                    <a:pt x="3102" y="624"/>
                  </a:lnTo>
                  <a:lnTo>
                    <a:pt x="3114" y="630"/>
                  </a:lnTo>
                  <a:lnTo>
                    <a:pt x="3120" y="642"/>
                  </a:lnTo>
                  <a:lnTo>
                    <a:pt x="3120" y="654"/>
                  </a:lnTo>
                  <a:lnTo>
                    <a:pt x="3126" y="666"/>
                  </a:lnTo>
                  <a:lnTo>
                    <a:pt x="3126" y="678"/>
                  </a:lnTo>
                  <a:lnTo>
                    <a:pt x="3144" y="678"/>
                  </a:lnTo>
                  <a:lnTo>
                    <a:pt x="3228" y="666"/>
                  </a:lnTo>
                  <a:lnTo>
                    <a:pt x="3264" y="660"/>
                  </a:lnTo>
                  <a:lnTo>
                    <a:pt x="3276" y="654"/>
                  </a:lnTo>
                  <a:lnTo>
                    <a:pt x="3282" y="642"/>
                  </a:lnTo>
                  <a:lnTo>
                    <a:pt x="3288" y="624"/>
                  </a:lnTo>
                  <a:lnTo>
                    <a:pt x="3300" y="600"/>
                  </a:lnTo>
                  <a:lnTo>
                    <a:pt x="3300" y="588"/>
                  </a:lnTo>
                  <a:lnTo>
                    <a:pt x="3228" y="576"/>
                  </a:lnTo>
                  <a:lnTo>
                    <a:pt x="3240" y="570"/>
                  </a:lnTo>
                  <a:lnTo>
                    <a:pt x="3348" y="534"/>
                  </a:lnTo>
                  <a:lnTo>
                    <a:pt x="3360" y="528"/>
                  </a:lnTo>
                  <a:lnTo>
                    <a:pt x="3354" y="522"/>
                  </a:lnTo>
                  <a:lnTo>
                    <a:pt x="3342" y="516"/>
                  </a:lnTo>
                  <a:lnTo>
                    <a:pt x="3324" y="510"/>
                  </a:lnTo>
                  <a:lnTo>
                    <a:pt x="3312" y="510"/>
                  </a:lnTo>
                  <a:lnTo>
                    <a:pt x="3300" y="504"/>
                  </a:lnTo>
                  <a:lnTo>
                    <a:pt x="3288" y="504"/>
                  </a:lnTo>
                  <a:close/>
                  <a:moveTo>
                    <a:pt x="2898" y="744"/>
                  </a:moveTo>
                  <a:lnTo>
                    <a:pt x="2880" y="738"/>
                  </a:lnTo>
                  <a:lnTo>
                    <a:pt x="2796" y="738"/>
                  </a:lnTo>
                  <a:lnTo>
                    <a:pt x="2874" y="696"/>
                  </a:lnTo>
                  <a:lnTo>
                    <a:pt x="2880" y="684"/>
                  </a:lnTo>
                  <a:lnTo>
                    <a:pt x="2886" y="654"/>
                  </a:lnTo>
                  <a:lnTo>
                    <a:pt x="2898" y="624"/>
                  </a:lnTo>
                  <a:lnTo>
                    <a:pt x="2898" y="588"/>
                  </a:lnTo>
                  <a:lnTo>
                    <a:pt x="2880" y="570"/>
                  </a:lnTo>
                  <a:lnTo>
                    <a:pt x="2850" y="570"/>
                  </a:lnTo>
                  <a:lnTo>
                    <a:pt x="2814" y="576"/>
                  </a:lnTo>
                  <a:lnTo>
                    <a:pt x="2796" y="582"/>
                  </a:lnTo>
                  <a:lnTo>
                    <a:pt x="2784" y="588"/>
                  </a:lnTo>
                  <a:lnTo>
                    <a:pt x="2784" y="594"/>
                  </a:lnTo>
                  <a:lnTo>
                    <a:pt x="2766" y="612"/>
                  </a:lnTo>
                  <a:lnTo>
                    <a:pt x="2760" y="630"/>
                  </a:lnTo>
                  <a:lnTo>
                    <a:pt x="2736" y="654"/>
                  </a:lnTo>
                  <a:lnTo>
                    <a:pt x="2718" y="666"/>
                  </a:lnTo>
                  <a:lnTo>
                    <a:pt x="2706" y="672"/>
                  </a:lnTo>
                  <a:lnTo>
                    <a:pt x="2700" y="672"/>
                  </a:lnTo>
                  <a:lnTo>
                    <a:pt x="2694" y="666"/>
                  </a:lnTo>
                  <a:lnTo>
                    <a:pt x="2694" y="660"/>
                  </a:lnTo>
                  <a:lnTo>
                    <a:pt x="2700" y="654"/>
                  </a:lnTo>
                  <a:lnTo>
                    <a:pt x="2706" y="642"/>
                  </a:lnTo>
                  <a:lnTo>
                    <a:pt x="2712" y="636"/>
                  </a:lnTo>
                  <a:lnTo>
                    <a:pt x="2718" y="624"/>
                  </a:lnTo>
                  <a:lnTo>
                    <a:pt x="2718" y="612"/>
                  </a:lnTo>
                  <a:lnTo>
                    <a:pt x="2724" y="606"/>
                  </a:lnTo>
                  <a:lnTo>
                    <a:pt x="2724" y="600"/>
                  </a:lnTo>
                  <a:lnTo>
                    <a:pt x="2706" y="594"/>
                  </a:lnTo>
                  <a:lnTo>
                    <a:pt x="2676" y="588"/>
                  </a:lnTo>
                  <a:lnTo>
                    <a:pt x="2628" y="588"/>
                  </a:lnTo>
                  <a:lnTo>
                    <a:pt x="2622" y="606"/>
                  </a:lnTo>
                  <a:lnTo>
                    <a:pt x="2610" y="612"/>
                  </a:lnTo>
                  <a:lnTo>
                    <a:pt x="2586" y="618"/>
                  </a:lnTo>
                  <a:lnTo>
                    <a:pt x="2550" y="624"/>
                  </a:lnTo>
                  <a:lnTo>
                    <a:pt x="2508" y="630"/>
                  </a:lnTo>
                  <a:lnTo>
                    <a:pt x="2490" y="630"/>
                  </a:lnTo>
                  <a:lnTo>
                    <a:pt x="2496" y="624"/>
                  </a:lnTo>
                  <a:lnTo>
                    <a:pt x="2508" y="618"/>
                  </a:lnTo>
                  <a:lnTo>
                    <a:pt x="2520" y="618"/>
                  </a:lnTo>
                  <a:lnTo>
                    <a:pt x="2538" y="612"/>
                  </a:lnTo>
                  <a:lnTo>
                    <a:pt x="2550" y="606"/>
                  </a:lnTo>
                  <a:lnTo>
                    <a:pt x="2586" y="594"/>
                  </a:lnTo>
                  <a:lnTo>
                    <a:pt x="2598" y="588"/>
                  </a:lnTo>
                  <a:lnTo>
                    <a:pt x="2604" y="588"/>
                  </a:lnTo>
                  <a:lnTo>
                    <a:pt x="2604" y="582"/>
                  </a:lnTo>
                  <a:lnTo>
                    <a:pt x="2592" y="576"/>
                  </a:lnTo>
                  <a:lnTo>
                    <a:pt x="2556" y="576"/>
                  </a:lnTo>
                  <a:lnTo>
                    <a:pt x="2496" y="594"/>
                  </a:lnTo>
                  <a:lnTo>
                    <a:pt x="2460" y="600"/>
                  </a:lnTo>
                  <a:lnTo>
                    <a:pt x="2466" y="594"/>
                  </a:lnTo>
                  <a:lnTo>
                    <a:pt x="2478" y="588"/>
                  </a:lnTo>
                  <a:lnTo>
                    <a:pt x="2490" y="576"/>
                  </a:lnTo>
                  <a:lnTo>
                    <a:pt x="2502" y="570"/>
                  </a:lnTo>
                  <a:lnTo>
                    <a:pt x="2514" y="558"/>
                  </a:lnTo>
                  <a:lnTo>
                    <a:pt x="2508" y="558"/>
                  </a:lnTo>
                  <a:lnTo>
                    <a:pt x="2508" y="552"/>
                  </a:lnTo>
                  <a:lnTo>
                    <a:pt x="2496" y="552"/>
                  </a:lnTo>
                  <a:lnTo>
                    <a:pt x="2346" y="600"/>
                  </a:lnTo>
                  <a:lnTo>
                    <a:pt x="2328" y="600"/>
                  </a:lnTo>
                  <a:lnTo>
                    <a:pt x="2244" y="624"/>
                  </a:lnTo>
                  <a:lnTo>
                    <a:pt x="2250" y="642"/>
                  </a:lnTo>
                  <a:lnTo>
                    <a:pt x="2190" y="660"/>
                  </a:lnTo>
                  <a:lnTo>
                    <a:pt x="2172" y="678"/>
                  </a:lnTo>
                  <a:lnTo>
                    <a:pt x="2202" y="690"/>
                  </a:lnTo>
                  <a:lnTo>
                    <a:pt x="2208" y="684"/>
                  </a:lnTo>
                  <a:lnTo>
                    <a:pt x="2220" y="678"/>
                  </a:lnTo>
                  <a:lnTo>
                    <a:pt x="2238" y="678"/>
                  </a:lnTo>
                  <a:lnTo>
                    <a:pt x="2244" y="684"/>
                  </a:lnTo>
                  <a:lnTo>
                    <a:pt x="2244" y="690"/>
                  </a:lnTo>
                  <a:lnTo>
                    <a:pt x="2238" y="696"/>
                  </a:lnTo>
                  <a:lnTo>
                    <a:pt x="2226" y="696"/>
                  </a:lnTo>
                  <a:lnTo>
                    <a:pt x="2208" y="702"/>
                  </a:lnTo>
                  <a:lnTo>
                    <a:pt x="2196" y="702"/>
                  </a:lnTo>
                  <a:lnTo>
                    <a:pt x="2160" y="720"/>
                  </a:lnTo>
                  <a:lnTo>
                    <a:pt x="2166" y="732"/>
                  </a:lnTo>
                  <a:lnTo>
                    <a:pt x="2196" y="732"/>
                  </a:lnTo>
                  <a:lnTo>
                    <a:pt x="2238" y="738"/>
                  </a:lnTo>
                  <a:lnTo>
                    <a:pt x="2322" y="738"/>
                  </a:lnTo>
                  <a:lnTo>
                    <a:pt x="2352" y="744"/>
                  </a:lnTo>
                  <a:lnTo>
                    <a:pt x="2352" y="750"/>
                  </a:lnTo>
                  <a:lnTo>
                    <a:pt x="2322" y="762"/>
                  </a:lnTo>
                  <a:lnTo>
                    <a:pt x="2280" y="762"/>
                  </a:lnTo>
                  <a:lnTo>
                    <a:pt x="2172" y="774"/>
                  </a:lnTo>
                  <a:lnTo>
                    <a:pt x="2136" y="774"/>
                  </a:lnTo>
                  <a:lnTo>
                    <a:pt x="2112" y="786"/>
                  </a:lnTo>
                  <a:lnTo>
                    <a:pt x="2106" y="792"/>
                  </a:lnTo>
                  <a:lnTo>
                    <a:pt x="2118" y="804"/>
                  </a:lnTo>
                  <a:lnTo>
                    <a:pt x="2130" y="810"/>
                  </a:lnTo>
                  <a:lnTo>
                    <a:pt x="2148" y="810"/>
                  </a:lnTo>
                  <a:lnTo>
                    <a:pt x="2160" y="816"/>
                  </a:lnTo>
                  <a:lnTo>
                    <a:pt x="2178" y="822"/>
                  </a:lnTo>
                  <a:lnTo>
                    <a:pt x="2190" y="828"/>
                  </a:lnTo>
                  <a:lnTo>
                    <a:pt x="2190" y="834"/>
                  </a:lnTo>
                  <a:lnTo>
                    <a:pt x="2184" y="840"/>
                  </a:lnTo>
                  <a:lnTo>
                    <a:pt x="2172" y="840"/>
                  </a:lnTo>
                  <a:lnTo>
                    <a:pt x="2154" y="858"/>
                  </a:lnTo>
                  <a:lnTo>
                    <a:pt x="2166" y="870"/>
                  </a:lnTo>
                  <a:lnTo>
                    <a:pt x="2322" y="870"/>
                  </a:lnTo>
                  <a:lnTo>
                    <a:pt x="2370" y="864"/>
                  </a:lnTo>
                  <a:lnTo>
                    <a:pt x="2436" y="858"/>
                  </a:lnTo>
                  <a:lnTo>
                    <a:pt x="2508" y="846"/>
                  </a:lnTo>
                  <a:lnTo>
                    <a:pt x="2574" y="840"/>
                  </a:lnTo>
                  <a:lnTo>
                    <a:pt x="2616" y="828"/>
                  </a:lnTo>
                  <a:lnTo>
                    <a:pt x="2652" y="828"/>
                  </a:lnTo>
                  <a:lnTo>
                    <a:pt x="2736" y="864"/>
                  </a:lnTo>
                  <a:lnTo>
                    <a:pt x="2778" y="876"/>
                  </a:lnTo>
                  <a:lnTo>
                    <a:pt x="2796" y="876"/>
                  </a:lnTo>
                  <a:lnTo>
                    <a:pt x="2814" y="870"/>
                  </a:lnTo>
                  <a:lnTo>
                    <a:pt x="2832" y="852"/>
                  </a:lnTo>
                  <a:lnTo>
                    <a:pt x="2838" y="840"/>
                  </a:lnTo>
                  <a:lnTo>
                    <a:pt x="2844" y="834"/>
                  </a:lnTo>
                  <a:lnTo>
                    <a:pt x="2844" y="822"/>
                  </a:lnTo>
                  <a:lnTo>
                    <a:pt x="2766" y="822"/>
                  </a:lnTo>
                  <a:lnTo>
                    <a:pt x="2802" y="798"/>
                  </a:lnTo>
                  <a:lnTo>
                    <a:pt x="2850" y="798"/>
                  </a:lnTo>
                  <a:lnTo>
                    <a:pt x="2898" y="792"/>
                  </a:lnTo>
                  <a:lnTo>
                    <a:pt x="2910" y="786"/>
                  </a:lnTo>
                  <a:lnTo>
                    <a:pt x="2916" y="786"/>
                  </a:lnTo>
                  <a:lnTo>
                    <a:pt x="2922" y="780"/>
                  </a:lnTo>
                  <a:lnTo>
                    <a:pt x="2916" y="768"/>
                  </a:lnTo>
                  <a:lnTo>
                    <a:pt x="2898" y="750"/>
                  </a:lnTo>
                  <a:lnTo>
                    <a:pt x="2898" y="744"/>
                  </a:lnTo>
                  <a:close/>
                  <a:moveTo>
                    <a:pt x="2868" y="882"/>
                  </a:moveTo>
                  <a:lnTo>
                    <a:pt x="2886" y="882"/>
                  </a:lnTo>
                  <a:lnTo>
                    <a:pt x="2904" y="876"/>
                  </a:lnTo>
                  <a:lnTo>
                    <a:pt x="2910" y="870"/>
                  </a:lnTo>
                  <a:lnTo>
                    <a:pt x="2910" y="864"/>
                  </a:lnTo>
                  <a:lnTo>
                    <a:pt x="2904" y="858"/>
                  </a:lnTo>
                  <a:lnTo>
                    <a:pt x="2880" y="858"/>
                  </a:lnTo>
                  <a:lnTo>
                    <a:pt x="2868" y="870"/>
                  </a:lnTo>
                  <a:lnTo>
                    <a:pt x="2868" y="882"/>
                  </a:lnTo>
                  <a:close/>
                  <a:moveTo>
                    <a:pt x="3276" y="330"/>
                  </a:moveTo>
                  <a:lnTo>
                    <a:pt x="3288" y="330"/>
                  </a:lnTo>
                  <a:lnTo>
                    <a:pt x="3294" y="324"/>
                  </a:lnTo>
                  <a:lnTo>
                    <a:pt x="3300" y="312"/>
                  </a:lnTo>
                  <a:lnTo>
                    <a:pt x="3300" y="306"/>
                  </a:lnTo>
                  <a:lnTo>
                    <a:pt x="3294" y="294"/>
                  </a:lnTo>
                  <a:lnTo>
                    <a:pt x="3288" y="288"/>
                  </a:lnTo>
                  <a:lnTo>
                    <a:pt x="3276" y="288"/>
                  </a:lnTo>
                  <a:lnTo>
                    <a:pt x="3270" y="300"/>
                  </a:lnTo>
                  <a:lnTo>
                    <a:pt x="3264" y="306"/>
                  </a:lnTo>
                  <a:lnTo>
                    <a:pt x="3264" y="324"/>
                  </a:lnTo>
                  <a:lnTo>
                    <a:pt x="3270" y="330"/>
                  </a:lnTo>
                  <a:lnTo>
                    <a:pt x="3276" y="330"/>
                  </a:lnTo>
                  <a:close/>
                  <a:moveTo>
                    <a:pt x="3462" y="228"/>
                  </a:moveTo>
                  <a:lnTo>
                    <a:pt x="3450" y="240"/>
                  </a:lnTo>
                  <a:lnTo>
                    <a:pt x="3450" y="252"/>
                  </a:lnTo>
                  <a:lnTo>
                    <a:pt x="3456" y="258"/>
                  </a:lnTo>
                  <a:lnTo>
                    <a:pt x="3528" y="258"/>
                  </a:lnTo>
                  <a:lnTo>
                    <a:pt x="3546" y="276"/>
                  </a:lnTo>
                  <a:lnTo>
                    <a:pt x="3558" y="282"/>
                  </a:lnTo>
                  <a:lnTo>
                    <a:pt x="3588" y="282"/>
                  </a:lnTo>
                  <a:lnTo>
                    <a:pt x="3612" y="270"/>
                  </a:lnTo>
                  <a:lnTo>
                    <a:pt x="3618" y="264"/>
                  </a:lnTo>
                  <a:lnTo>
                    <a:pt x="3606" y="252"/>
                  </a:lnTo>
                  <a:lnTo>
                    <a:pt x="3636" y="246"/>
                  </a:lnTo>
                  <a:lnTo>
                    <a:pt x="3594" y="210"/>
                  </a:lnTo>
                  <a:lnTo>
                    <a:pt x="3552" y="216"/>
                  </a:lnTo>
                  <a:lnTo>
                    <a:pt x="3534" y="198"/>
                  </a:lnTo>
                  <a:lnTo>
                    <a:pt x="3450" y="198"/>
                  </a:lnTo>
                  <a:lnTo>
                    <a:pt x="3438" y="204"/>
                  </a:lnTo>
                  <a:lnTo>
                    <a:pt x="3426" y="204"/>
                  </a:lnTo>
                  <a:lnTo>
                    <a:pt x="3420" y="210"/>
                  </a:lnTo>
                  <a:lnTo>
                    <a:pt x="3438" y="228"/>
                  </a:lnTo>
                  <a:lnTo>
                    <a:pt x="3462" y="228"/>
                  </a:lnTo>
                  <a:close/>
                  <a:moveTo>
                    <a:pt x="3432" y="1302"/>
                  </a:moveTo>
                  <a:lnTo>
                    <a:pt x="3408" y="1326"/>
                  </a:lnTo>
                  <a:lnTo>
                    <a:pt x="3408" y="1344"/>
                  </a:lnTo>
                  <a:lnTo>
                    <a:pt x="3438" y="1344"/>
                  </a:lnTo>
                  <a:lnTo>
                    <a:pt x="3462" y="1332"/>
                  </a:lnTo>
                  <a:lnTo>
                    <a:pt x="3468" y="1332"/>
                  </a:lnTo>
                  <a:lnTo>
                    <a:pt x="3480" y="1326"/>
                  </a:lnTo>
                  <a:lnTo>
                    <a:pt x="3486" y="1326"/>
                  </a:lnTo>
                  <a:lnTo>
                    <a:pt x="3504" y="1308"/>
                  </a:lnTo>
                  <a:lnTo>
                    <a:pt x="3516" y="1290"/>
                  </a:lnTo>
                  <a:lnTo>
                    <a:pt x="3516" y="1266"/>
                  </a:lnTo>
                  <a:lnTo>
                    <a:pt x="3510" y="1260"/>
                  </a:lnTo>
                  <a:lnTo>
                    <a:pt x="3498" y="1260"/>
                  </a:lnTo>
                  <a:lnTo>
                    <a:pt x="3480" y="1266"/>
                  </a:lnTo>
                  <a:lnTo>
                    <a:pt x="3432" y="1302"/>
                  </a:lnTo>
                  <a:close/>
                  <a:moveTo>
                    <a:pt x="4416" y="1392"/>
                  </a:moveTo>
                  <a:lnTo>
                    <a:pt x="4428" y="1380"/>
                  </a:lnTo>
                  <a:lnTo>
                    <a:pt x="4428" y="1374"/>
                  </a:lnTo>
                  <a:lnTo>
                    <a:pt x="4386" y="1374"/>
                  </a:lnTo>
                  <a:lnTo>
                    <a:pt x="4386" y="1380"/>
                  </a:lnTo>
                  <a:lnTo>
                    <a:pt x="4404" y="1398"/>
                  </a:lnTo>
                  <a:lnTo>
                    <a:pt x="4416" y="1392"/>
                  </a:lnTo>
                  <a:close/>
                  <a:moveTo>
                    <a:pt x="3120" y="2034"/>
                  </a:moveTo>
                  <a:lnTo>
                    <a:pt x="3132" y="2034"/>
                  </a:lnTo>
                  <a:lnTo>
                    <a:pt x="3138" y="2028"/>
                  </a:lnTo>
                  <a:lnTo>
                    <a:pt x="3132" y="2022"/>
                  </a:lnTo>
                  <a:lnTo>
                    <a:pt x="3120" y="2016"/>
                  </a:lnTo>
                  <a:lnTo>
                    <a:pt x="3114" y="2010"/>
                  </a:lnTo>
                  <a:lnTo>
                    <a:pt x="3108" y="2010"/>
                  </a:lnTo>
                  <a:lnTo>
                    <a:pt x="3090" y="2016"/>
                  </a:lnTo>
                  <a:lnTo>
                    <a:pt x="3078" y="2022"/>
                  </a:lnTo>
                  <a:lnTo>
                    <a:pt x="3072" y="2022"/>
                  </a:lnTo>
                  <a:lnTo>
                    <a:pt x="3072" y="2028"/>
                  </a:lnTo>
                  <a:lnTo>
                    <a:pt x="3078" y="2034"/>
                  </a:lnTo>
                  <a:lnTo>
                    <a:pt x="3120" y="2034"/>
                  </a:lnTo>
                  <a:close/>
                  <a:moveTo>
                    <a:pt x="4758" y="996"/>
                  </a:moveTo>
                  <a:lnTo>
                    <a:pt x="4746" y="996"/>
                  </a:lnTo>
                  <a:lnTo>
                    <a:pt x="4734" y="984"/>
                  </a:lnTo>
                  <a:lnTo>
                    <a:pt x="4704" y="1008"/>
                  </a:lnTo>
                  <a:lnTo>
                    <a:pt x="4704" y="978"/>
                  </a:lnTo>
                  <a:lnTo>
                    <a:pt x="4662" y="978"/>
                  </a:lnTo>
                  <a:lnTo>
                    <a:pt x="4668" y="978"/>
                  </a:lnTo>
                  <a:lnTo>
                    <a:pt x="4674" y="972"/>
                  </a:lnTo>
                  <a:lnTo>
                    <a:pt x="4686" y="972"/>
                  </a:lnTo>
                  <a:lnTo>
                    <a:pt x="4698" y="966"/>
                  </a:lnTo>
                  <a:lnTo>
                    <a:pt x="4704" y="954"/>
                  </a:lnTo>
                  <a:lnTo>
                    <a:pt x="4704" y="948"/>
                  </a:lnTo>
                  <a:lnTo>
                    <a:pt x="4698" y="942"/>
                  </a:lnTo>
                  <a:lnTo>
                    <a:pt x="4680" y="942"/>
                  </a:lnTo>
                  <a:lnTo>
                    <a:pt x="4668" y="936"/>
                  </a:lnTo>
                  <a:lnTo>
                    <a:pt x="4650" y="936"/>
                  </a:lnTo>
                  <a:lnTo>
                    <a:pt x="4632" y="930"/>
                  </a:lnTo>
                  <a:lnTo>
                    <a:pt x="4620" y="930"/>
                  </a:lnTo>
                  <a:lnTo>
                    <a:pt x="4614" y="918"/>
                  </a:lnTo>
                  <a:lnTo>
                    <a:pt x="4566" y="912"/>
                  </a:lnTo>
                  <a:lnTo>
                    <a:pt x="4500" y="870"/>
                  </a:lnTo>
                  <a:lnTo>
                    <a:pt x="4566" y="864"/>
                  </a:lnTo>
                  <a:lnTo>
                    <a:pt x="4536" y="840"/>
                  </a:lnTo>
                  <a:lnTo>
                    <a:pt x="4542" y="840"/>
                  </a:lnTo>
                  <a:lnTo>
                    <a:pt x="4548" y="834"/>
                  </a:lnTo>
                  <a:lnTo>
                    <a:pt x="4584" y="834"/>
                  </a:lnTo>
                  <a:lnTo>
                    <a:pt x="4596" y="840"/>
                  </a:lnTo>
                  <a:lnTo>
                    <a:pt x="4638" y="840"/>
                  </a:lnTo>
                  <a:lnTo>
                    <a:pt x="4638" y="834"/>
                  </a:lnTo>
                  <a:lnTo>
                    <a:pt x="4632" y="828"/>
                  </a:lnTo>
                  <a:lnTo>
                    <a:pt x="4614" y="822"/>
                  </a:lnTo>
                  <a:lnTo>
                    <a:pt x="4596" y="822"/>
                  </a:lnTo>
                  <a:lnTo>
                    <a:pt x="4578" y="816"/>
                  </a:lnTo>
                  <a:lnTo>
                    <a:pt x="4518" y="816"/>
                  </a:lnTo>
                  <a:lnTo>
                    <a:pt x="4536" y="816"/>
                  </a:lnTo>
                  <a:lnTo>
                    <a:pt x="4620" y="804"/>
                  </a:lnTo>
                  <a:lnTo>
                    <a:pt x="4638" y="798"/>
                  </a:lnTo>
                  <a:lnTo>
                    <a:pt x="4638" y="792"/>
                  </a:lnTo>
                  <a:lnTo>
                    <a:pt x="4632" y="792"/>
                  </a:lnTo>
                  <a:lnTo>
                    <a:pt x="4626" y="786"/>
                  </a:lnTo>
                  <a:lnTo>
                    <a:pt x="4608" y="786"/>
                  </a:lnTo>
                  <a:lnTo>
                    <a:pt x="4500" y="798"/>
                  </a:lnTo>
                  <a:lnTo>
                    <a:pt x="4560" y="762"/>
                  </a:lnTo>
                  <a:lnTo>
                    <a:pt x="4620" y="762"/>
                  </a:lnTo>
                  <a:lnTo>
                    <a:pt x="4626" y="756"/>
                  </a:lnTo>
                  <a:lnTo>
                    <a:pt x="4620" y="750"/>
                  </a:lnTo>
                  <a:lnTo>
                    <a:pt x="4584" y="738"/>
                  </a:lnTo>
                  <a:lnTo>
                    <a:pt x="4572" y="732"/>
                  </a:lnTo>
                  <a:lnTo>
                    <a:pt x="4554" y="732"/>
                  </a:lnTo>
                  <a:lnTo>
                    <a:pt x="4518" y="750"/>
                  </a:lnTo>
                  <a:lnTo>
                    <a:pt x="4500" y="744"/>
                  </a:lnTo>
                  <a:lnTo>
                    <a:pt x="4458" y="774"/>
                  </a:lnTo>
                  <a:lnTo>
                    <a:pt x="4464" y="756"/>
                  </a:lnTo>
                  <a:lnTo>
                    <a:pt x="4440" y="774"/>
                  </a:lnTo>
                  <a:lnTo>
                    <a:pt x="4464" y="744"/>
                  </a:lnTo>
                  <a:lnTo>
                    <a:pt x="4500" y="744"/>
                  </a:lnTo>
                  <a:lnTo>
                    <a:pt x="4506" y="738"/>
                  </a:lnTo>
                  <a:lnTo>
                    <a:pt x="4518" y="714"/>
                  </a:lnTo>
                  <a:lnTo>
                    <a:pt x="4518" y="708"/>
                  </a:lnTo>
                  <a:lnTo>
                    <a:pt x="4512" y="702"/>
                  </a:lnTo>
                  <a:lnTo>
                    <a:pt x="4506" y="708"/>
                  </a:lnTo>
                  <a:lnTo>
                    <a:pt x="4494" y="714"/>
                  </a:lnTo>
                  <a:lnTo>
                    <a:pt x="4488" y="726"/>
                  </a:lnTo>
                  <a:lnTo>
                    <a:pt x="4452" y="726"/>
                  </a:lnTo>
                  <a:lnTo>
                    <a:pt x="4428" y="738"/>
                  </a:lnTo>
                  <a:lnTo>
                    <a:pt x="4452" y="708"/>
                  </a:lnTo>
                  <a:lnTo>
                    <a:pt x="4482" y="708"/>
                  </a:lnTo>
                  <a:lnTo>
                    <a:pt x="4494" y="702"/>
                  </a:lnTo>
                  <a:lnTo>
                    <a:pt x="4500" y="702"/>
                  </a:lnTo>
                  <a:lnTo>
                    <a:pt x="4506" y="696"/>
                  </a:lnTo>
                  <a:lnTo>
                    <a:pt x="4506" y="690"/>
                  </a:lnTo>
                  <a:lnTo>
                    <a:pt x="4500" y="684"/>
                  </a:lnTo>
                  <a:lnTo>
                    <a:pt x="4458" y="684"/>
                  </a:lnTo>
                  <a:lnTo>
                    <a:pt x="4446" y="690"/>
                  </a:lnTo>
                  <a:lnTo>
                    <a:pt x="4428" y="696"/>
                  </a:lnTo>
                  <a:lnTo>
                    <a:pt x="4422" y="702"/>
                  </a:lnTo>
                  <a:lnTo>
                    <a:pt x="4416" y="702"/>
                  </a:lnTo>
                  <a:lnTo>
                    <a:pt x="4404" y="684"/>
                  </a:lnTo>
                  <a:lnTo>
                    <a:pt x="4380" y="702"/>
                  </a:lnTo>
                  <a:lnTo>
                    <a:pt x="4398" y="672"/>
                  </a:lnTo>
                  <a:lnTo>
                    <a:pt x="4344" y="696"/>
                  </a:lnTo>
                  <a:lnTo>
                    <a:pt x="4344" y="672"/>
                  </a:lnTo>
                  <a:lnTo>
                    <a:pt x="4350" y="672"/>
                  </a:lnTo>
                  <a:lnTo>
                    <a:pt x="4356" y="666"/>
                  </a:lnTo>
                  <a:lnTo>
                    <a:pt x="4368" y="666"/>
                  </a:lnTo>
                  <a:lnTo>
                    <a:pt x="4386" y="660"/>
                  </a:lnTo>
                  <a:lnTo>
                    <a:pt x="4392" y="660"/>
                  </a:lnTo>
                  <a:lnTo>
                    <a:pt x="4398" y="654"/>
                  </a:lnTo>
                  <a:lnTo>
                    <a:pt x="4356" y="654"/>
                  </a:lnTo>
                  <a:lnTo>
                    <a:pt x="4338" y="660"/>
                  </a:lnTo>
                  <a:lnTo>
                    <a:pt x="4326" y="660"/>
                  </a:lnTo>
                  <a:lnTo>
                    <a:pt x="4320" y="648"/>
                  </a:lnTo>
                  <a:lnTo>
                    <a:pt x="4332" y="648"/>
                  </a:lnTo>
                  <a:lnTo>
                    <a:pt x="4356" y="636"/>
                  </a:lnTo>
                  <a:lnTo>
                    <a:pt x="4368" y="636"/>
                  </a:lnTo>
                  <a:lnTo>
                    <a:pt x="4380" y="630"/>
                  </a:lnTo>
                  <a:lnTo>
                    <a:pt x="4386" y="624"/>
                  </a:lnTo>
                  <a:lnTo>
                    <a:pt x="4368" y="618"/>
                  </a:lnTo>
                  <a:lnTo>
                    <a:pt x="4326" y="612"/>
                  </a:lnTo>
                  <a:lnTo>
                    <a:pt x="4290" y="612"/>
                  </a:lnTo>
                  <a:lnTo>
                    <a:pt x="4266" y="606"/>
                  </a:lnTo>
                  <a:lnTo>
                    <a:pt x="4236" y="606"/>
                  </a:lnTo>
                  <a:lnTo>
                    <a:pt x="4230" y="612"/>
                  </a:lnTo>
                  <a:lnTo>
                    <a:pt x="4230" y="618"/>
                  </a:lnTo>
                  <a:lnTo>
                    <a:pt x="4236" y="624"/>
                  </a:lnTo>
                  <a:lnTo>
                    <a:pt x="4242" y="636"/>
                  </a:lnTo>
                  <a:lnTo>
                    <a:pt x="4206" y="630"/>
                  </a:lnTo>
                  <a:lnTo>
                    <a:pt x="4212" y="660"/>
                  </a:lnTo>
                  <a:lnTo>
                    <a:pt x="4194" y="636"/>
                  </a:lnTo>
                  <a:lnTo>
                    <a:pt x="4152" y="660"/>
                  </a:lnTo>
                  <a:lnTo>
                    <a:pt x="4158" y="654"/>
                  </a:lnTo>
                  <a:lnTo>
                    <a:pt x="4158" y="636"/>
                  </a:lnTo>
                  <a:lnTo>
                    <a:pt x="4152" y="630"/>
                  </a:lnTo>
                  <a:lnTo>
                    <a:pt x="4140" y="630"/>
                  </a:lnTo>
                  <a:lnTo>
                    <a:pt x="4122" y="636"/>
                  </a:lnTo>
                  <a:lnTo>
                    <a:pt x="4110" y="642"/>
                  </a:lnTo>
                  <a:lnTo>
                    <a:pt x="4098" y="642"/>
                  </a:lnTo>
                  <a:lnTo>
                    <a:pt x="4086" y="648"/>
                  </a:lnTo>
                  <a:lnTo>
                    <a:pt x="4080" y="654"/>
                  </a:lnTo>
                  <a:lnTo>
                    <a:pt x="4074" y="654"/>
                  </a:lnTo>
                  <a:lnTo>
                    <a:pt x="4092" y="618"/>
                  </a:lnTo>
                  <a:lnTo>
                    <a:pt x="4110" y="618"/>
                  </a:lnTo>
                  <a:lnTo>
                    <a:pt x="4122" y="612"/>
                  </a:lnTo>
                  <a:lnTo>
                    <a:pt x="4134" y="612"/>
                  </a:lnTo>
                  <a:lnTo>
                    <a:pt x="4146" y="606"/>
                  </a:lnTo>
                  <a:lnTo>
                    <a:pt x="4152" y="600"/>
                  </a:lnTo>
                  <a:lnTo>
                    <a:pt x="4152" y="594"/>
                  </a:lnTo>
                  <a:lnTo>
                    <a:pt x="4146" y="582"/>
                  </a:lnTo>
                  <a:lnTo>
                    <a:pt x="4134" y="570"/>
                  </a:lnTo>
                  <a:lnTo>
                    <a:pt x="4152" y="552"/>
                  </a:lnTo>
                  <a:lnTo>
                    <a:pt x="4152" y="540"/>
                  </a:lnTo>
                  <a:lnTo>
                    <a:pt x="4050" y="540"/>
                  </a:lnTo>
                  <a:lnTo>
                    <a:pt x="4026" y="558"/>
                  </a:lnTo>
                  <a:lnTo>
                    <a:pt x="3942" y="558"/>
                  </a:lnTo>
                  <a:lnTo>
                    <a:pt x="3948" y="576"/>
                  </a:lnTo>
                  <a:lnTo>
                    <a:pt x="3978" y="588"/>
                  </a:lnTo>
                  <a:lnTo>
                    <a:pt x="3936" y="576"/>
                  </a:lnTo>
                  <a:lnTo>
                    <a:pt x="3948" y="600"/>
                  </a:lnTo>
                  <a:lnTo>
                    <a:pt x="3936" y="594"/>
                  </a:lnTo>
                  <a:lnTo>
                    <a:pt x="3930" y="594"/>
                  </a:lnTo>
                  <a:lnTo>
                    <a:pt x="3918" y="588"/>
                  </a:lnTo>
                  <a:lnTo>
                    <a:pt x="3894" y="588"/>
                  </a:lnTo>
                  <a:lnTo>
                    <a:pt x="3882" y="594"/>
                  </a:lnTo>
                  <a:lnTo>
                    <a:pt x="3876" y="606"/>
                  </a:lnTo>
                  <a:lnTo>
                    <a:pt x="3882" y="612"/>
                  </a:lnTo>
                  <a:lnTo>
                    <a:pt x="3888" y="624"/>
                  </a:lnTo>
                  <a:lnTo>
                    <a:pt x="3894" y="630"/>
                  </a:lnTo>
                  <a:lnTo>
                    <a:pt x="3900" y="660"/>
                  </a:lnTo>
                  <a:lnTo>
                    <a:pt x="3894" y="660"/>
                  </a:lnTo>
                  <a:lnTo>
                    <a:pt x="3888" y="654"/>
                  </a:lnTo>
                  <a:lnTo>
                    <a:pt x="3864" y="642"/>
                  </a:lnTo>
                  <a:lnTo>
                    <a:pt x="3852" y="642"/>
                  </a:lnTo>
                  <a:lnTo>
                    <a:pt x="3828" y="666"/>
                  </a:lnTo>
                  <a:lnTo>
                    <a:pt x="3828" y="678"/>
                  </a:lnTo>
                  <a:lnTo>
                    <a:pt x="3846" y="678"/>
                  </a:lnTo>
                  <a:lnTo>
                    <a:pt x="3858" y="690"/>
                  </a:lnTo>
                  <a:lnTo>
                    <a:pt x="3810" y="714"/>
                  </a:lnTo>
                  <a:lnTo>
                    <a:pt x="3750" y="720"/>
                  </a:lnTo>
                  <a:lnTo>
                    <a:pt x="3762" y="720"/>
                  </a:lnTo>
                  <a:lnTo>
                    <a:pt x="3798" y="702"/>
                  </a:lnTo>
                  <a:lnTo>
                    <a:pt x="3810" y="690"/>
                  </a:lnTo>
                  <a:lnTo>
                    <a:pt x="3810" y="684"/>
                  </a:lnTo>
                  <a:lnTo>
                    <a:pt x="3804" y="684"/>
                  </a:lnTo>
                  <a:lnTo>
                    <a:pt x="3792" y="672"/>
                  </a:lnTo>
                  <a:lnTo>
                    <a:pt x="3786" y="672"/>
                  </a:lnTo>
                  <a:lnTo>
                    <a:pt x="3786" y="660"/>
                  </a:lnTo>
                  <a:lnTo>
                    <a:pt x="3804" y="642"/>
                  </a:lnTo>
                  <a:lnTo>
                    <a:pt x="3816" y="636"/>
                  </a:lnTo>
                  <a:lnTo>
                    <a:pt x="3828" y="636"/>
                  </a:lnTo>
                  <a:lnTo>
                    <a:pt x="3828" y="606"/>
                  </a:lnTo>
                  <a:lnTo>
                    <a:pt x="3840" y="600"/>
                  </a:lnTo>
                  <a:lnTo>
                    <a:pt x="3858" y="582"/>
                  </a:lnTo>
                  <a:lnTo>
                    <a:pt x="3876" y="576"/>
                  </a:lnTo>
                  <a:lnTo>
                    <a:pt x="3882" y="570"/>
                  </a:lnTo>
                  <a:lnTo>
                    <a:pt x="3894" y="564"/>
                  </a:lnTo>
                  <a:lnTo>
                    <a:pt x="3906" y="564"/>
                  </a:lnTo>
                  <a:lnTo>
                    <a:pt x="3918" y="558"/>
                  </a:lnTo>
                  <a:lnTo>
                    <a:pt x="3936" y="552"/>
                  </a:lnTo>
                  <a:lnTo>
                    <a:pt x="3954" y="552"/>
                  </a:lnTo>
                  <a:lnTo>
                    <a:pt x="3966" y="546"/>
                  </a:lnTo>
                  <a:lnTo>
                    <a:pt x="3972" y="540"/>
                  </a:lnTo>
                  <a:lnTo>
                    <a:pt x="3942" y="534"/>
                  </a:lnTo>
                  <a:lnTo>
                    <a:pt x="3852" y="534"/>
                  </a:lnTo>
                  <a:lnTo>
                    <a:pt x="3822" y="540"/>
                  </a:lnTo>
                  <a:lnTo>
                    <a:pt x="3786" y="558"/>
                  </a:lnTo>
                  <a:lnTo>
                    <a:pt x="3744" y="576"/>
                  </a:lnTo>
                  <a:lnTo>
                    <a:pt x="3720" y="594"/>
                  </a:lnTo>
                  <a:lnTo>
                    <a:pt x="3708" y="600"/>
                  </a:lnTo>
                  <a:lnTo>
                    <a:pt x="3702" y="600"/>
                  </a:lnTo>
                  <a:lnTo>
                    <a:pt x="3696" y="606"/>
                  </a:lnTo>
                  <a:lnTo>
                    <a:pt x="3684" y="606"/>
                  </a:lnTo>
                  <a:lnTo>
                    <a:pt x="3660" y="618"/>
                  </a:lnTo>
                  <a:lnTo>
                    <a:pt x="3654" y="618"/>
                  </a:lnTo>
                  <a:lnTo>
                    <a:pt x="3642" y="624"/>
                  </a:lnTo>
                  <a:lnTo>
                    <a:pt x="3630" y="636"/>
                  </a:lnTo>
                  <a:lnTo>
                    <a:pt x="3618" y="642"/>
                  </a:lnTo>
                  <a:lnTo>
                    <a:pt x="3600" y="660"/>
                  </a:lnTo>
                  <a:lnTo>
                    <a:pt x="3588" y="666"/>
                  </a:lnTo>
                  <a:lnTo>
                    <a:pt x="3582" y="678"/>
                  </a:lnTo>
                  <a:lnTo>
                    <a:pt x="3582" y="684"/>
                  </a:lnTo>
                  <a:lnTo>
                    <a:pt x="3588" y="690"/>
                  </a:lnTo>
                  <a:lnTo>
                    <a:pt x="3612" y="690"/>
                  </a:lnTo>
                  <a:lnTo>
                    <a:pt x="3648" y="696"/>
                  </a:lnTo>
                  <a:lnTo>
                    <a:pt x="3672" y="696"/>
                  </a:lnTo>
                  <a:lnTo>
                    <a:pt x="3684" y="708"/>
                  </a:lnTo>
                  <a:lnTo>
                    <a:pt x="3666" y="714"/>
                  </a:lnTo>
                  <a:lnTo>
                    <a:pt x="3594" y="726"/>
                  </a:lnTo>
                  <a:lnTo>
                    <a:pt x="3570" y="732"/>
                  </a:lnTo>
                  <a:lnTo>
                    <a:pt x="3576" y="738"/>
                  </a:lnTo>
                  <a:lnTo>
                    <a:pt x="3594" y="750"/>
                  </a:lnTo>
                  <a:lnTo>
                    <a:pt x="3630" y="762"/>
                  </a:lnTo>
                  <a:lnTo>
                    <a:pt x="3642" y="768"/>
                  </a:lnTo>
                  <a:lnTo>
                    <a:pt x="3648" y="768"/>
                  </a:lnTo>
                  <a:lnTo>
                    <a:pt x="3690" y="750"/>
                  </a:lnTo>
                  <a:lnTo>
                    <a:pt x="3690" y="762"/>
                  </a:lnTo>
                  <a:lnTo>
                    <a:pt x="3702" y="774"/>
                  </a:lnTo>
                  <a:lnTo>
                    <a:pt x="3744" y="774"/>
                  </a:lnTo>
                  <a:lnTo>
                    <a:pt x="3786" y="780"/>
                  </a:lnTo>
                  <a:lnTo>
                    <a:pt x="3834" y="786"/>
                  </a:lnTo>
                  <a:lnTo>
                    <a:pt x="3876" y="792"/>
                  </a:lnTo>
                  <a:lnTo>
                    <a:pt x="3894" y="792"/>
                  </a:lnTo>
                  <a:lnTo>
                    <a:pt x="3900" y="786"/>
                  </a:lnTo>
                  <a:lnTo>
                    <a:pt x="3894" y="780"/>
                  </a:lnTo>
                  <a:lnTo>
                    <a:pt x="3882" y="774"/>
                  </a:lnTo>
                  <a:lnTo>
                    <a:pt x="3876" y="768"/>
                  </a:lnTo>
                  <a:lnTo>
                    <a:pt x="3894" y="768"/>
                  </a:lnTo>
                  <a:lnTo>
                    <a:pt x="3930" y="774"/>
                  </a:lnTo>
                  <a:lnTo>
                    <a:pt x="3966" y="774"/>
                  </a:lnTo>
                  <a:lnTo>
                    <a:pt x="3990" y="780"/>
                  </a:lnTo>
                  <a:lnTo>
                    <a:pt x="4002" y="780"/>
                  </a:lnTo>
                  <a:lnTo>
                    <a:pt x="4020" y="786"/>
                  </a:lnTo>
                  <a:lnTo>
                    <a:pt x="4032" y="792"/>
                  </a:lnTo>
                  <a:lnTo>
                    <a:pt x="4050" y="792"/>
                  </a:lnTo>
                  <a:lnTo>
                    <a:pt x="4062" y="786"/>
                  </a:lnTo>
                  <a:lnTo>
                    <a:pt x="4062" y="774"/>
                  </a:lnTo>
                  <a:lnTo>
                    <a:pt x="4056" y="768"/>
                  </a:lnTo>
                  <a:lnTo>
                    <a:pt x="4050" y="756"/>
                  </a:lnTo>
                  <a:lnTo>
                    <a:pt x="4044" y="750"/>
                  </a:lnTo>
                  <a:lnTo>
                    <a:pt x="4092" y="738"/>
                  </a:lnTo>
                  <a:lnTo>
                    <a:pt x="4092" y="744"/>
                  </a:lnTo>
                  <a:lnTo>
                    <a:pt x="4098" y="750"/>
                  </a:lnTo>
                  <a:lnTo>
                    <a:pt x="4104" y="762"/>
                  </a:lnTo>
                  <a:lnTo>
                    <a:pt x="4104" y="768"/>
                  </a:lnTo>
                  <a:lnTo>
                    <a:pt x="4110" y="774"/>
                  </a:lnTo>
                  <a:lnTo>
                    <a:pt x="4116" y="774"/>
                  </a:lnTo>
                  <a:lnTo>
                    <a:pt x="4122" y="780"/>
                  </a:lnTo>
                  <a:lnTo>
                    <a:pt x="4134" y="786"/>
                  </a:lnTo>
                  <a:lnTo>
                    <a:pt x="4140" y="792"/>
                  </a:lnTo>
                  <a:lnTo>
                    <a:pt x="4170" y="786"/>
                  </a:lnTo>
                  <a:lnTo>
                    <a:pt x="4170" y="792"/>
                  </a:lnTo>
                  <a:lnTo>
                    <a:pt x="4164" y="798"/>
                  </a:lnTo>
                  <a:lnTo>
                    <a:pt x="4164" y="816"/>
                  </a:lnTo>
                  <a:lnTo>
                    <a:pt x="4170" y="816"/>
                  </a:lnTo>
                  <a:lnTo>
                    <a:pt x="4182" y="822"/>
                  </a:lnTo>
                  <a:lnTo>
                    <a:pt x="4200" y="822"/>
                  </a:lnTo>
                  <a:lnTo>
                    <a:pt x="4206" y="828"/>
                  </a:lnTo>
                  <a:lnTo>
                    <a:pt x="4212" y="828"/>
                  </a:lnTo>
                  <a:lnTo>
                    <a:pt x="4194" y="846"/>
                  </a:lnTo>
                  <a:lnTo>
                    <a:pt x="4194" y="858"/>
                  </a:lnTo>
                  <a:lnTo>
                    <a:pt x="4230" y="858"/>
                  </a:lnTo>
                  <a:lnTo>
                    <a:pt x="4224" y="882"/>
                  </a:lnTo>
                  <a:lnTo>
                    <a:pt x="4236" y="882"/>
                  </a:lnTo>
                  <a:lnTo>
                    <a:pt x="4248" y="888"/>
                  </a:lnTo>
                  <a:lnTo>
                    <a:pt x="4254" y="888"/>
                  </a:lnTo>
                  <a:lnTo>
                    <a:pt x="4278" y="900"/>
                  </a:lnTo>
                  <a:lnTo>
                    <a:pt x="4278" y="924"/>
                  </a:lnTo>
                  <a:lnTo>
                    <a:pt x="4266" y="948"/>
                  </a:lnTo>
                  <a:lnTo>
                    <a:pt x="4254" y="966"/>
                  </a:lnTo>
                  <a:lnTo>
                    <a:pt x="4248" y="978"/>
                  </a:lnTo>
                  <a:lnTo>
                    <a:pt x="4236" y="990"/>
                  </a:lnTo>
                  <a:lnTo>
                    <a:pt x="4218" y="996"/>
                  </a:lnTo>
                  <a:lnTo>
                    <a:pt x="4182" y="1014"/>
                  </a:lnTo>
                  <a:lnTo>
                    <a:pt x="4140" y="1026"/>
                  </a:lnTo>
                  <a:lnTo>
                    <a:pt x="4092" y="1050"/>
                  </a:lnTo>
                  <a:lnTo>
                    <a:pt x="4098" y="1056"/>
                  </a:lnTo>
                  <a:lnTo>
                    <a:pt x="4110" y="1062"/>
                  </a:lnTo>
                  <a:lnTo>
                    <a:pt x="4122" y="1074"/>
                  </a:lnTo>
                  <a:lnTo>
                    <a:pt x="4122" y="1080"/>
                  </a:lnTo>
                  <a:lnTo>
                    <a:pt x="4116" y="1086"/>
                  </a:lnTo>
                  <a:lnTo>
                    <a:pt x="4080" y="1098"/>
                  </a:lnTo>
                  <a:lnTo>
                    <a:pt x="4062" y="1098"/>
                  </a:lnTo>
                  <a:lnTo>
                    <a:pt x="3984" y="1110"/>
                  </a:lnTo>
                  <a:lnTo>
                    <a:pt x="3978" y="1128"/>
                  </a:lnTo>
                  <a:lnTo>
                    <a:pt x="3960" y="1110"/>
                  </a:lnTo>
                  <a:lnTo>
                    <a:pt x="3954" y="1110"/>
                  </a:lnTo>
                  <a:lnTo>
                    <a:pt x="3948" y="1104"/>
                  </a:lnTo>
                  <a:lnTo>
                    <a:pt x="3930" y="1104"/>
                  </a:lnTo>
                  <a:lnTo>
                    <a:pt x="3918" y="1098"/>
                  </a:lnTo>
                  <a:lnTo>
                    <a:pt x="3900" y="1098"/>
                  </a:lnTo>
                  <a:lnTo>
                    <a:pt x="3888" y="1104"/>
                  </a:lnTo>
                  <a:lnTo>
                    <a:pt x="3882" y="1110"/>
                  </a:lnTo>
                  <a:lnTo>
                    <a:pt x="3882" y="1122"/>
                  </a:lnTo>
                  <a:lnTo>
                    <a:pt x="3870" y="1122"/>
                  </a:lnTo>
                  <a:lnTo>
                    <a:pt x="3858" y="1128"/>
                  </a:lnTo>
                  <a:lnTo>
                    <a:pt x="3840" y="1134"/>
                  </a:lnTo>
                  <a:lnTo>
                    <a:pt x="3828" y="1140"/>
                  </a:lnTo>
                  <a:lnTo>
                    <a:pt x="3822" y="1146"/>
                  </a:lnTo>
                  <a:lnTo>
                    <a:pt x="3816" y="1158"/>
                  </a:lnTo>
                  <a:lnTo>
                    <a:pt x="3816" y="1170"/>
                  </a:lnTo>
                  <a:lnTo>
                    <a:pt x="3822" y="1182"/>
                  </a:lnTo>
                  <a:lnTo>
                    <a:pt x="3834" y="1188"/>
                  </a:lnTo>
                  <a:lnTo>
                    <a:pt x="3864" y="1188"/>
                  </a:lnTo>
                  <a:lnTo>
                    <a:pt x="3876" y="1182"/>
                  </a:lnTo>
                  <a:lnTo>
                    <a:pt x="3894" y="1182"/>
                  </a:lnTo>
                  <a:lnTo>
                    <a:pt x="3906" y="1176"/>
                  </a:lnTo>
                  <a:lnTo>
                    <a:pt x="3924" y="1170"/>
                  </a:lnTo>
                  <a:lnTo>
                    <a:pt x="3936" y="1164"/>
                  </a:lnTo>
                  <a:lnTo>
                    <a:pt x="3966" y="1164"/>
                  </a:lnTo>
                  <a:lnTo>
                    <a:pt x="3978" y="1176"/>
                  </a:lnTo>
                  <a:lnTo>
                    <a:pt x="3996" y="1176"/>
                  </a:lnTo>
                  <a:lnTo>
                    <a:pt x="4002" y="1170"/>
                  </a:lnTo>
                  <a:lnTo>
                    <a:pt x="4002" y="1152"/>
                  </a:lnTo>
                  <a:lnTo>
                    <a:pt x="4026" y="1128"/>
                  </a:lnTo>
                  <a:lnTo>
                    <a:pt x="4014" y="1140"/>
                  </a:lnTo>
                  <a:lnTo>
                    <a:pt x="4014" y="1146"/>
                  </a:lnTo>
                  <a:lnTo>
                    <a:pt x="4020" y="1152"/>
                  </a:lnTo>
                  <a:lnTo>
                    <a:pt x="4086" y="1152"/>
                  </a:lnTo>
                  <a:lnTo>
                    <a:pt x="4080" y="1158"/>
                  </a:lnTo>
                  <a:lnTo>
                    <a:pt x="4068" y="1164"/>
                  </a:lnTo>
                  <a:lnTo>
                    <a:pt x="4062" y="1170"/>
                  </a:lnTo>
                  <a:lnTo>
                    <a:pt x="4062" y="1176"/>
                  </a:lnTo>
                  <a:lnTo>
                    <a:pt x="4068" y="1182"/>
                  </a:lnTo>
                  <a:lnTo>
                    <a:pt x="4080" y="1182"/>
                  </a:lnTo>
                  <a:lnTo>
                    <a:pt x="4086" y="1188"/>
                  </a:lnTo>
                  <a:lnTo>
                    <a:pt x="4098" y="1188"/>
                  </a:lnTo>
                  <a:lnTo>
                    <a:pt x="4086" y="1200"/>
                  </a:lnTo>
                  <a:lnTo>
                    <a:pt x="4086" y="1206"/>
                  </a:lnTo>
                  <a:lnTo>
                    <a:pt x="4092" y="1212"/>
                  </a:lnTo>
                  <a:lnTo>
                    <a:pt x="4116" y="1224"/>
                  </a:lnTo>
                  <a:lnTo>
                    <a:pt x="4146" y="1224"/>
                  </a:lnTo>
                  <a:lnTo>
                    <a:pt x="4098" y="1242"/>
                  </a:lnTo>
                  <a:lnTo>
                    <a:pt x="4098" y="1248"/>
                  </a:lnTo>
                  <a:lnTo>
                    <a:pt x="4110" y="1260"/>
                  </a:lnTo>
                  <a:lnTo>
                    <a:pt x="4110" y="1266"/>
                  </a:lnTo>
                  <a:lnTo>
                    <a:pt x="4116" y="1272"/>
                  </a:lnTo>
                  <a:lnTo>
                    <a:pt x="4122" y="1266"/>
                  </a:lnTo>
                  <a:lnTo>
                    <a:pt x="4128" y="1266"/>
                  </a:lnTo>
                  <a:lnTo>
                    <a:pt x="4140" y="1260"/>
                  </a:lnTo>
                  <a:lnTo>
                    <a:pt x="4146" y="1272"/>
                  </a:lnTo>
                  <a:lnTo>
                    <a:pt x="4158" y="1284"/>
                  </a:lnTo>
                  <a:lnTo>
                    <a:pt x="4182" y="1284"/>
                  </a:lnTo>
                  <a:lnTo>
                    <a:pt x="4194" y="1290"/>
                  </a:lnTo>
                  <a:lnTo>
                    <a:pt x="4206" y="1290"/>
                  </a:lnTo>
                  <a:lnTo>
                    <a:pt x="4206" y="1308"/>
                  </a:lnTo>
                  <a:lnTo>
                    <a:pt x="4212" y="1314"/>
                  </a:lnTo>
                  <a:lnTo>
                    <a:pt x="4224" y="1320"/>
                  </a:lnTo>
                  <a:lnTo>
                    <a:pt x="4272" y="1320"/>
                  </a:lnTo>
                  <a:lnTo>
                    <a:pt x="4290" y="1326"/>
                  </a:lnTo>
                  <a:lnTo>
                    <a:pt x="4350" y="1356"/>
                  </a:lnTo>
                  <a:lnTo>
                    <a:pt x="4356" y="1362"/>
                  </a:lnTo>
                  <a:lnTo>
                    <a:pt x="4362" y="1362"/>
                  </a:lnTo>
                  <a:lnTo>
                    <a:pt x="4362" y="1356"/>
                  </a:lnTo>
                  <a:lnTo>
                    <a:pt x="4368" y="1350"/>
                  </a:lnTo>
                  <a:lnTo>
                    <a:pt x="4368" y="1320"/>
                  </a:lnTo>
                  <a:lnTo>
                    <a:pt x="4362" y="1308"/>
                  </a:lnTo>
                  <a:lnTo>
                    <a:pt x="4350" y="1296"/>
                  </a:lnTo>
                  <a:lnTo>
                    <a:pt x="4338" y="1290"/>
                  </a:lnTo>
                  <a:lnTo>
                    <a:pt x="4320" y="1272"/>
                  </a:lnTo>
                  <a:lnTo>
                    <a:pt x="4314" y="1272"/>
                  </a:lnTo>
                  <a:lnTo>
                    <a:pt x="4308" y="1260"/>
                  </a:lnTo>
                  <a:lnTo>
                    <a:pt x="4302" y="1254"/>
                  </a:lnTo>
                  <a:lnTo>
                    <a:pt x="4290" y="1230"/>
                  </a:lnTo>
                  <a:lnTo>
                    <a:pt x="4290" y="1224"/>
                  </a:lnTo>
                  <a:lnTo>
                    <a:pt x="4308" y="1224"/>
                  </a:lnTo>
                  <a:lnTo>
                    <a:pt x="4314" y="1230"/>
                  </a:lnTo>
                  <a:lnTo>
                    <a:pt x="4326" y="1236"/>
                  </a:lnTo>
                  <a:lnTo>
                    <a:pt x="4332" y="1242"/>
                  </a:lnTo>
                  <a:lnTo>
                    <a:pt x="4332" y="1212"/>
                  </a:lnTo>
                  <a:lnTo>
                    <a:pt x="4332" y="1218"/>
                  </a:lnTo>
                  <a:lnTo>
                    <a:pt x="4344" y="1230"/>
                  </a:lnTo>
                  <a:lnTo>
                    <a:pt x="4350" y="1242"/>
                  </a:lnTo>
                  <a:lnTo>
                    <a:pt x="4362" y="1254"/>
                  </a:lnTo>
                  <a:lnTo>
                    <a:pt x="4374" y="1254"/>
                  </a:lnTo>
                  <a:lnTo>
                    <a:pt x="4386" y="1248"/>
                  </a:lnTo>
                  <a:lnTo>
                    <a:pt x="4398" y="1248"/>
                  </a:lnTo>
                  <a:lnTo>
                    <a:pt x="4398" y="1272"/>
                  </a:lnTo>
                  <a:lnTo>
                    <a:pt x="4404" y="1278"/>
                  </a:lnTo>
                  <a:lnTo>
                    <a:pt x="4416" y="1278"/>
                  </a:lnTo>
                  <a:lnTo>
                    <a:pt x="4428" y="1290"/>
                  </a:lnTo>
                  <a:lnTo>
                    <a:pt x="4452" y="1272"/>
                  </a:lnTo>
                  <a:lnTo>
                    <a:pt x="4464" y="1284"/>
                  </a:lnTo>
                  <a:lnTo>
                    <a:pt x="4470" y="1284"/>
                  </a:lnTo>
                  <a:lnTo>
                    <a:pt x="4476" y="1278"/>
                  </a:lnTo>
                  <a:lnTo>
                    <a:pt x="4476" y="1260"/>
                  </a:lnTo>
                  <a:lnTo>
                    <a:pt x="4470" y="1254"/>
                  </a:lnTo>
                  <a:lnTo>
                    <a:pt x="4488" y="1212"/>
                  </a:lnTo>
                  <a:lnTo>
                    <a:pt x="4488" y="1236"/>
                  </a:lnTo>
                  <a:lnTo>
                    <a:pt x="4500" y="1248"/>
                  </a:lnTo>
                  <a:lnTo>
                    <a:pt x="4512" y="1236"/>
                  </a:lnTo>
                  <a:lnTo>
                    <a:pt x="4518" y="1218"/>
                  </a:lnTo>
                  <a:lnTo>
                    <a:pt x="4518" y="1206"/>
                  </a:lnTo>
                  <a:lnTo>
                    <a:pt x="4494" y="1182"/>
                  </a:lnTo>
                  <a:lnTo>
                    <a:pt x="4518" y="1176"/>
                  </a:lnTo>
                  <a:lnTo>
                    <a:pt x="4500" y="1164"/>
                  </a:lnTo>
                  <a:lnTo>
                    <a:pt x="4500" y="1146"/>
                  </a:lnTo>
                  <a:lnTo>
                    <a:pt x="4470" y="1146"/>
                  </a:lnTo>
                  <a:lnTo>
                    <a:pt x="4470" y="1134"/>
                  </a:lnTo>
                  <a:lnTo>
                    <a:pt x="4446" y="1134"/>
                  </a:lnTo>
                  <a:lnTo>
                    <a:pt x="4446" y="1080"/>
                  </a:lnTo>
                  <a:lnTo>
                    <a:pt x="4416" y="1086"/>
                  </a:lnTo>
                  <a:lnTo>
                    <a:pt x="4410" y="1080"/>
                  </a:lnTo>
                  <a:lnTo>
                    <a:pt x="4410" y="1056"/>
                  </a:lnTo>
                  <a:lnTo>
                    <a:pt x="4416" y="1050"/>
                  </a:lnTo>
                  <a:lnTo>
                    <a:pt x="4428" y="1050"/>
                  </a:lnTo>
                  <a:lnTo>
                    <a:pt x="4434" y="1056"/>
                  </a:lnTo>
                  <a:lnTo>
                    <a:pt x="4446" y="1062"/>
                  </a:lnTo>
                  <a:lnTo>
                    <a:pt x="4452" y="1068"/>
                  </a:lnTo>
                  <a:lnTo>
                    <a:pt x="4458" y="1068"/>
                  </a:lnTo>
                  <a:lnTo>
                    <a:pt x="4464" y="1062"/>
                  </a:lnTo>
                  <a:lnTo>
                    <a:pt x="4464" y="1026"/>
                  </a:lnTo>
                  <a:lnTo>
                    <a:pt x="4488" y="1032"/>
                  </a:lnTo>
                  <a:lnTo>
                    <a:pt x="4524" y="1014"/>
                  </a:lnTo>
                  <a:lnTo>
                    <a:pt x="4524" y="1026"/>
                  </a:lnTo>
                  <a:lnTo>
                    <a:pt x="4530" y="1038"/>
                  </a:lnTo>
                  <a:lnTo>
                    <a:pt x="4530" y="1044"/>
                  </a:lnTo>
                  <a:lnTo>
                    <a:pt x="4536" y="1050"/>
                  </a:lnTo>
                  <a:lnTo>
                    <a:pt x="4548" y="1044"/>
                  </a:lnTo>
                  <a:lnTo>
                    <a:pt x="4566" y="1044"/>
                  </a:lnTo>
                  <a:lnTo>
                    <a:pt x="4554" y="1062"/>
                  </a:lnTo>
                  <a:lnTo>
                    <a:pt x="4578" y="1062"/>
                  </a:lnTo>
                  <a:lnTo>
                    <a:pt x="4566" y="1092"/>
                  </a:lnTo>
                  <a:lnTo>
                    <a:pt x="4566" y="1098"/>
                  </a:lnTo>
                  <a:lnTo>
                    <a:pt x="4584" y="1116"/>
                  </a:lnTo>
                  <a:lnTo>
                    <a:pt x="4590" y="1128"/>
                  </a:lnTo>
                  <a:lnTo>
                    <a:pt x="4614" y="1140"/>
                  </a:lnTo>
                  <a:lnTo>
                    <a:pt x="4626" y="1134"/>
                  </a:lnTo>
                  <a:lnTo>
                    <a:pt x="4638" y="1122"/>
                  </a:lnTo>
                  <a:lnTo>
                    <a:pt x="4656" y="1086"/>
                  </a:lnTo>
                  <a:lnTo>
                    <a:pt x="4656" y="1080"/>
                  </a:lnTo>
                  <a:lnTo>
                    <a:pt x="4662" y="1068"/>
                  </a:lnTo>
                  <a:lnTo>
                    <a:pt x="4668" y="1074"/>
                  </a:lnTo>
                  <a:lnTo>
                    <a:pt x="4680" y="1080"/>
                  </a:lnTo>
                  <a:lnTo>
                    <a:pt x="4692" y="1080"/>
                  </a:lnTo>
                  <a:lnTo>
                    <a:pt x="4698" y="1086"/>
                  </a:lnTo>
                  <a:lnTo>
                    <a:pt x="4710" y="1080"/>
                  </a:lnTo>
                  <a:lnTo>
                    <a:pt x="4722" y="1068"/>
                  </a:lnTo>
                  <a:lnTo>
                    <a:pt x="4728" y="1056"/>
                  </a:lnTo>
                  <a:lnTo>
                    <a:pt x="4728" y="1038"/>
                  </a:lnTo>
                  <a:lnTo>
                    <a:pt x="4794" y="1038"/>
                  </a:lnTo>
                  <a:lnTo>
                    <a:pt x="4806" y="1026"/>
                  </a:lnTo>
                  <a:lnTo>
                    <a:pt x="4812" y="1014"/>
                  </a:lnTo>
                  <a:lnTo>
                    <a:pt x="4800" y="1002"/>
                  </a:lnTo>
                  <a:lnTo>
                    <a:pt x="4788" y="996"/>
                  </a:lnTo>
                  <a:lnTo>
                    <a:pt x="4758" y="996"/>
                  </a:lnTo>
                  <a:close/>
                  <a:moveTo>
                    <a:pt x="4476" y="1308"/>
                  </a:moveTo>
                  <a:lnTo>
                    <a:pt x="4446" y="1308"/>
                  </a:lnTo>
                  <a:lnTo>
                    <a:pt x="4440" y="1326"/>
                  </a:lnTo>
                  <a:lnTo>
                    <a:pt x="4476" y="1320"/>
                  </a:lnTo>
                  <a:lnTo>
                    <a:pt x="4476" y="1308"/>
                  </a:lnTo>
                  <a:close/>
                  <a:moveTo>
                    <a:pt x="4140" y="1290"/>
                  </a:moveTo>
                  <a:lnTo>
                    <a:pt x="4134" y="1290"/>
                  </a:lnTo>
                  <a:lnTo>
                    <a:pt x="4128" y="1296"/>
                  </a:lnTo>
                  <a:lnTo>
                    <a:pt x="4128" y="1308"/>
                  </a:lnTo>
                  <a:lnTo>
                    <a:pt x="4134" y="1314"/>
                  </a:lnTo>
                  <a:lnTo>
                    <a:pt x="4158" y="1314"/>
                  </a:lnTo>
                  <a:lnTo>
                    <a:pt x="4164" y="1308"/>
                  </a:lnTo>
                  <a:lnTo>
                    <a:pt x="4164" y="1296"/>
                  </a:lnTo>
                  <a:lnTo>
                    <a:pt x="4158" y="1290"/>
                  </a:lnTo>
                  <a:lnTo>
                    <a:pt x="4140" y="1290"/>
                  </a:lnTo>
                  <a:close/>
                  <a:moveTo>
                    <a:pt x="3834" y="1242"/>
                  </a:moveTo>
                  <a:lnTo>
                    <a:pt x="3840" y="1236"/>
                  </a:lnTo>
                  <a:lnTo>
                    <a:pt x="3834" y="1230"/>
                  </a:lnTo>
                  <a:lnTo>
                    <a:pt x="3828" y="1230"/>
                  </a:lnTo>
                  <a:lnTo>
                    <a:pt x="3822" y="1224"/>
                  </a:lnTo>
                  <a:lnTo>
                    <a:pt x="3810" y="1224"/>
                  </a:lnTo>
                  <a:lnTo>
                    <a:pt x="3810" y="1236"/>
                  </a:lnTo>
                  <a:lnTo>
                    <a:pt x="3816" y="1242"/>
                  </a:lnTo>
                  <a:lnTo>
                    <a:pt x="3816" y="1248"/>
                  </a:lnTo>
                  <a:lnTo>
                    <a:pt x="3828" y="1248"/>
                  </a:lnTo>
                  <a:lnTo>
                    <a:pt x="3834" y="1242"/>
                  </a:lnTo>
                  <a:close/>
                  <a:moveTo>
                    <a:pt x="4206" y="1452"/>
                  </a:moveTo>
                  <a:lnTo>
                    <a:pt x="4170" y="1452"/>
                  </a:lnTo>
                  <a:lnTo>
                    <a:pt x="4206" y="1476"/>
                  </a:lnTo>
                  <a:lnTo>
                    <a:pt x="4218" y="1470"/>
                  </a:lnTo>
                  <a:lnTo>
                    <a:pt x="4218" y="1458"/>
                  </a:lnTo>
                  <a:lnTo>
                    <a:pt x="4212" y="1458"/>
                  </a:lnTo>
                  <a:lnTo>
                    <a:pt x="4206" y="1452"/>
                  </a:lnTo>
                  <a:close/>
                  <a:moveTo>
                    <a:pt x="4170" y="870"/>
                  </a:moveTo>
                  <a:lnTo>
                    <a:pt x="4152" y="870"/>
                  </a:lnTo>
                  <a:lnTo>
                    <a:pt x="4152" y="876"/>
                  </a:lnTo>
                  <a:lnTo>
                    <a:pt x="4158" y="882"/>
                  </a:lnTo>
                  <a:lnTo>
                    <a:pt x="4164" y="882"/>
                  </a:lnTo>
                  <a:lnTo>
                    <a:pt x="4170" y="888"/>
                  </a:lnTo>
                  <a:lnTo>
                    <a:pt x="4182" y="882"/>
                  </a:lnTo>
                  <a:lnTo>
                    <a:pt x="4188" y="882"/>
                  </a:lnTo>
                  <a:lnTo>
                    <a:pt x="4194" y="876"/>
                  </a:lnTo>
                  <a:lnTo>
                    <a:pt x="4188" y="870"/>
                  </a:lnTo>
                  <a:lnTo>
                    <a:pt x="4170" y="870"/>
                  </a:lnTo>
                  <a:close/>
                  <a:moveTo>
                    <a:pt x="4170" y="936"/>
                  </a:moveTo>
                  <a:lnTo>
                    <a:pt x="4236" y="936"/>
                  </a:lnTo>
                  <a:lnTo>
                    <a:pt x="4236" y="918"/>
                  </a:lnTo>
                  <a:lnTo>
                    <a:pt x="4188" y="918"/>
                  </a:lnTo>
                  <a:lnTo>
                    <a:pt x="4170" y="936"/>
                  </a:lnTo>
                  <a:close/>
                  <a:moveTo>
                    <a:pt x="5574" y="36"/>
                  </a:moveTo>
                  <a:lnTo>
                    <a:pt x="5490" y="36"/>
                  </a:lnTo>
                  <a:lnTo>
                    <a:pt x="5496" y="24"/>
                  </a:lnTo>
                  <a:lnTo>
                    <a:pt x="5490" y="24"/>
                  </a:lnTo>
                  <a:lnTo>
                    <a:pt x="5484" y="18"/>
                  </a:lnTo>
                  <a:lnTo>
                    <a:pt x="5448" y="18"/>
                  </a:lnTo>
                  <a:lnTo>
                    <a:pt x="5430" y="12"/>
                  </a:lnTo>
                  <a:lnTo>
                    <a:pt x="5400" y="12"/>
                  </a:lnTo>
                  <a:lnTo>
                    <a:pt x="5364" y="18"/>
                  </a:lnTo>
                  <a:lnTo>
                    <a:pt x="5334" y="30"/>
                  </a:lnTo>
                  <a:lnTo>
                    <a:pt x="5304" y="36"/>
                  </a:lnTo>
                  <a:lnTo>
                    <a:pt x="5292" y="36"/>
                  </a:lnTo>
                  <a:lnTo>
                    <a:pt x="5346" y="12"/>
                  </a:lnTo>
                  <a:lnTo>
                    <a:pt x="5274" y="18"/>
                  </a:lnTo>
                  <a:lnTo>
                    <a:pt x="5268" y="18"/>
                  </a:lnTo>
                  <a:lnTo>
                    <a:pt x="5262" y="12"/>
                  </a:lnTo>
                  <a:lnTo>
                    <a:pt x="5250" y="12"/>
                  </a:lnTo>
                  <a:lnTo>
                    <a:pt x="5226" y="0"/>
                  </a:lnTo>
                  <a:lnTo>
                    <a:pt x="5196" y="0"/>
                  </a:lnTo>
                  <a:lnTo>
                    <a:pt x="5190" y="6"/>
                  </a:lnTo>
                  <a:lnTo>
                    <a:pt x="5184" y="18"/>
                  </a:lnTo>
                  <a:lnTo>
                    <a:pt x="5178" y="18"/>
                  </a:lnTo>
                  <a:lnTo>
                    <a:pt x="5172" y="12"/>
                  </a:lnTo>
                  <a:lnTo>
                    <a:pt x="5160" y="6"/>
                  </a:lnTo>
                  <a:lnTo>
                    <a:pt x="5148" y="6"/>
                  </a:lnTo>
                  <a:lnTo>
                    <a:pt x="5136" y="0"/>
                  </a:lnTo>
                  <a:lnTo>
                    <a:pt x="5124" y="0"/>
                  </a:lnTo>
                  <a:lnTo>
                    <a:pt x="5112" y="6"/>
                  </a:lnTo>
                  <a:lnTo>
                    <a:pt x="5106" y="12"/>
                  </a:lnTo>
                  <a:lnTo>
                    <a:pt x="5094" y="18"/>
                  </a:lnTo>
                  <a:lnTo>
                    <a:pt x="5088" y="24"/>
                  </a:lnTo>
                  <a:lnTo>
                    <a:pt x="5046" y="12"/>
                  </a:lnTo>
                  <a:lnTo>
                    <a:pt x="4938" y="6"/>
                  </a:lnTo>
                  <a:lnTo>
                    <a:pt x="4968" y="36"/>
                  </a:lnTo>
                  <a:lnTo>
                    <a:pt x="4902" y="12"/>
                  </a:lnTo>
                  <a:lnTo>
                    <a:pt x="4842" y="24"/>
                  </a:lnTo>
                  <a:lnTo>
                    <a:pt x="4830" y="24"/>
                  </a:lnTo>
                  <a:lnTo>
                    <a:pt x="4812" y="18"/>
                  </a:lnTo>
                  <a:lnTo>
                    <a:pt x="4746" y="18"/>
                  </a:lnTo>
                  <a:lnTo>
                    <a:pt x="4710" y="24"/>
                  </a:lnTo>
                  <a:lnTo>
                    <a:pt x="4686" y="36"/>
                  </a:lnTo>
                  <a:lnTo>
                    <a:pt x="4674" y="36"/>
                  </a:lnTo>
                  <a:lnTo>
                    <a:pt x="4764" y="60"/>
                  </a:lnTo>
                  <a:lnTo>
                    <a:pt x="4674" y="48"/>
                  </a:lnTo>
                  <a:lnTo>
                    <a:pt x="4662" y="48"/>
                  </a:lnTo>
                  <a:lnTo>
                    <a:pt x="4590" y="36"/>
                  </a:lnTo>
                  <a:lnTo>
                    <a:pt x="4542" y="36"/>
                  </a:lnTo>
                  <a:lnTo>
                    <a:pt x="4530" y="48"/>
                  </a:lnTo>
                  <a:lnTo>
                    <a:pt x="4530" y="60"/>
                  </a:lnTo>
                  <a:lnTo>
                    <a:pt x="4512" y="60"/>
                  </a:lnTo>
                  <a:lnTo>
                    <a:pt x="4482" y="54"/>
                  </a:lnTo>
                  <a:lnTo>
                    <a:pt x="4392" y="54"/>
                  </a:lnTo>
                  <a:lnTo>
                    <a:pt x="4350" y="60"/>
                  </a:lnTo>
                  <a:lnTo>
                    <a:pt x="4302" y="66"/>
                  </a:lnTo>
                  <a:lnTo>
                    <a:pt x="4260" y="66"/>
                  </a:lnTo>
                  <a:lnTo>
                    <a:pt x="4242" y="72"/>
                  </a:lnTo>
                  <a:lnTo>
                    <a:pt x="4260" y="72"/>
                  </a:lnTo>
                  <a:lnTo>
                    <a:pt x="4266" y="78"/>
                  </a:lnTo>
                  <a:lnTo>
                    <a:pt x="4278" y="78"/>
                  </a:lnTo>
                  <a:lnTo>
                    <a:pt x="4362" y="84"/>
                  </a:lnTo>
                  <a:lnTo>
                    <a:pt x="4278" y="96"/>
                  </a:lnTo>
                  <a:lnTo>
                    <a:pt x="4284" y="96"/>
                  </a:lnTo>
                  <a:lnTo>
                    <a:pt x="4290" y="102"/>
                  </a:lnTo>
                  <a:lnTo>
                    <a:pt x="4314" y="114"/>
                  </a:lnTo>
                  <a:lnTo>
                    <a:pt x="4338" y="114"/>
                  </a:lnTo>
                  <a:lnTo>
                    <a:pt x="4356" y="108"/>
                  </a:lnTo>
                  <a:lnTo>
                    <a:pt x="4392" y="108"/>
                  </a:lnTo>
                  <a:lnTo>
                    <a:pt x="4398" y="102"/>
                  </a:lnTo>
                  <a:lnTo>
                    <a:pt x="4410" y="102"/>
                  </a:lnTo>
                  <a:lnTo>
                    <a:pt x="4416" y="96"/>
                  </a:lnTo>
                  <a:lnTo>
                    <a:pt x="4440" y="96"/>
                  </a:lnTo>
                  <a:lnTo>
                    <a:pt x="4458" y="90"/>
                  </a:lnTo>
                  <a:lnTo>
                    <a:pt x="4500" y="90"/>
                  </a:lnTo>
                  <a:lnTo>
                    <a:pt x="4518" y="96"/>
                  </a:lnTo>
                  <a:lnTo>
                    <a:pt x="4536" y="96"/>
                  </a:lnTo>
                  <a:lnTo>
                    <a:pt x="4548" y="102"/>
                  </a:lnTo>
                  <a:lnTo>
                    <a:pt x="4560" y="102"/>
                  </a:lnTo>
                  <a:lnTo>
                    <a:pt x="4494" y="102"/>
                  </a:lnTo>
                  <a:lnTo>
                    <a:pt x="4482" y="108"/>
                  </a:lnTo>
                  <a:lnTo>
                    <a:pt x="4458" y="108"/>
                  </a:lnTo>
                  <a:lnTo>
                    <a:pt x="4446" y="114"/>
                  </a:lnTo>
                  <a:lnTo>
                    <a:pt x="4434" y="114"/>
                  </a:lnTo>
                  <a:lnTo>
                    <a:pt x="4422" y="120"/>
                  </a:lnTo>
                  <a:lnTo>
                    <a:pt x="4410" y="120"/>
                  </a:lnTo>
                  <a:lnTo>
                    <a:pt x="4404" y="126"/>
                  </a:lnTo>
                  <a:lnTo>
                    <a:pt x="4398" y="126"/>
                  </a:lnTo>
                  <a:lnTo>
                    <a:pt x="4434" y="126"/>
                  </a:lnTo>
                  <a:lnTo>
                    <a:pt x="4452" y="132"/>
                  </a:lnTo>
                  <a:lnTo>
                    <a:pt x="4488" y="132"/>
                  </a:lnTo>
                  <a:lnTo>
                    <a:pt x="4500" y="126"/>
                  </a:lnTo>
                  <a:lnTo>
                    <a:pt x="4506" y="126"/>
                  </a:lnTo>
                  <a:lnTo>
                    <a:pt x="4512" y="120"/>
                  </a:lnTo>
                  <a:lnTo>
                    <a:pt x="4638" y="120"/>
                  </a:lnTo>
                  <a:lnTo>
                    <a:pt x="4656" y="114"/>
                  </a:lnTo>
                  <a:lnTo>
                    <a:pt x="4680" y="114"/>
                  </a:lnTo>
                  <a:lnTo>
                    <a:pt x="4698" y="108"/>
                  </a:lnTo>
                  <a:lnTo>
                    <a:pt x="4710" y="108"/>
                  </a:lnTo>
                  <a:lnTo>
                    <a:pt x="4722" y="96"/>
                  </a:lnTo>
                  <a:lnTo>
                    <a:pt x="4734" y="96"/>
                  </a:lnTo>
                  <a:lnTo>
                    <a:pt x="4752" y="90"/>
                  </a:lnTo>
                  <a:lnTo>
                    <a:pt x="4770" y="90"/>
                  </a:lnTo>
                  <a:lnTo>
                    <a:pt x="4782" y="84"/>
                  </a:lnTo>
                  <a:lnTo>
                    <a:pt x="4830" y="84"/>
                  </a:lnTo>
                  <a:lnTo>
                    <a:pt x="4746" y="114"/>
                  </a:lnTo>
                  <a:lnTo>
                    <a:pt x="4782" y="114"/>
                  </a:lnTo>
                  <a:lnTo>
                    <a:pt x="4734" y="126"/>
                  </a:lnTo>
                  <a:lnTo>
                    <a:pt x="4716" y="126"/>
                  </a:lnTo>
                  <a:lnTo>
                    <a:pt x="4674" y="132"/>
                  </a:lnTo>
                  <a:lnTo>
                    <a:pt x="4620" y="132"/>
                  </a:lnTo>
                  <a:lnTo>
                    <a:pt x="4566" y="138"/>
                  </a:lnTo>
                  <a:lnTo>
                    <a:pt x="4536" y="138"/>
                  </a:lnTo>
                  <a:lnTo>
                    <a:pt x="4524" y="150"/>
                  </a:lnTo>
                  <a:lnTo>
                    <a:pt x="4524" y="156"/>
                  </a:lnTo>
                  <a:lnTo>
                    <a:pt x="4602" y="174"/>
                  </a:lnTo>
                  <a:lnTo>
                    <a:pt x="4596" y="174"/>
                  </a:lnTo>
                  <a:lnTo>
                    <a:pt x="4590" y="180"/>
                  </a:lnTo>
                  <a:lnTo>
                    <a:pt x="4578" y="180"/>
                  </a:lnTo>
                  <a:lnTo>
                    <a:pt x="4566" y="186"/>
                  </a:lnTo>
                  <a:lnTo>
                    <a:pt x="4542" y="186"/>
                  </a:lnTo>
                  <a:lnTo>
                    <a:pt x="4518" y="174"/>
                  </a:lnTo>
                  <a:lnTo>
                    <a:pt x="4500" y="162"/>
                  </a:lnTo>
                  <a:lnTo>
                    <a:pt x="4476" y="150"/>
                  </a:lnTo>
                  <a:lnTo>
                    <a:pt x="4470" y="144"/>
                  </a:lnTo>
                  <a:lnTo>
                    <a:pt x="4356" y="144"/>
                  </a:lnTo>
                  <a:lnTo>
                    <a:pt x="4350" y="150"/>
                  </a:lnTo>
                  <a:lnTo>
                    <a:pt x="4344" y="162"/>
                  </a:lnTo>
                  <a:lnTo>
                    <a:pt x="4338" y="168"/>
                  </a:lnTo>
                  <a:lnTo>
                    <a:pt x="4368" y="186"/>
                  </a:lnTo>
                  <a:lnTo>
                    <a:pt x="4386" y="204"/>
                  </a:lnTo>
                  <a:lnTo>
                    <a:pt x="4410" y="216"/>
                  </a:lnTo>
                  <a:lnTo>
                    <a:pt x="4458" y="216"/>
                  </a:lnTo>
                  <a:lnTo>
                    <a:pt x="4476" y="210"/>
                  </a:lnTo>
                  <a:lnTo>
                    <a:pt x="4488" y="210"/>
                  </a:lnTo>
                  <a:lnTo>
                    <a:pt x="4476" y="216"/>
                  </a:lnTo>
                  <a:lnTo>
                    <a:pt x="4470" y="228"/>
                  </a:lnTo>
                  <a:lnTo>
                    <a:pt x="4398" y="228"/>
                  </a:lnTo>
                  <a:lnTo>
                    <a:pt x="4380" y="222"/>
                  </a:lnTo>
                  <a:lnTo>
                    <a:pt x="4350" y="222"/>
                  </a:lnTo>
                  <a:lnTo>
                    <a:pt x="4314" y="228"/>
                  </a:lnTo>
                  <a:lnTo>
                    <a:pt x="4272" y="234"/>
                  </a:lnTo>
                  <a:lnTo>
                    <a:pt x="4230" y="234"/>
                  </a:lnTo>
                  <a:lnTo>
                    <a:pt x="4218" y="240"/>
                  </a:lnTo>
                  <a:lnTo>
                    <a:pt x="4200" y="246"/>
                  </a:lnTo>
                  <a:lnTo>
                    <a:pt x="4188" y="258"/>
                  </a:lnTo>
                  <a:lnTo>
                    <a:pt x="4176" y="264"/>
                  </a:lnTo>
                  <a:lnTo>
                    <a:pt x="4170" y="270"/>
                  </a:lnTo>
                  <a:lnTo>
                    <a:pt x="4164" y="270"/>
                  </a:lnTo>
                  <a:lnTo>
                    <a:pt x="4236" y="258"/>
                  </a:lnTo>
                  <a:lnTo>
                    <a:pt x="4236" y="276"/>
                  </a:lnTo>
                  <a:lnTo>
                    <a:pt x="4296" y="258"/>
                  </a:lnTo>
                  <a:lnTo>
                    <a:pt x="4224" y="288"/>
                  </a:lnTo>
                  <a:lnTo>
                    <a:pt x="4230" y="288"/>
                  </a:lnTo>
                  <a:lnTo>
                    <a:pt x="4236" y="294"/>
                  </a:lnTo>
                  <a:lnTo>
                    <a:pt x="4248" y="300"/>
                  </a:lnTo>
                  <a:lnTo>
                    <a:pt x="4278" y="300"/>
                  </a:lnTo>
                  <a:lnTo>
                    <a:pt x="4314" y="288"/>
                  </a:lnTo>
                  <a:lnTo>
                    <a:pt x="4326" y="288"/>
                  </a:lnTo>
                  <a:lnTo>
                    <a:pt x="4344" y="282"/>
                  </a:lnTo>
                  <a:lnTo>
                    <a:pt x="4350" y="276"/>
                  </a:lnTo>
                  <a:lnTo>
                    <a:pt x="4356" y="276"/>
                  </a:lnTo>
                  <a:lnTo>
                    <a:pt x="4254" y="312"/>
                  </a:lnTo>
                  <a:lnTo>
                    <a:pt x="4188" y="312"/>
                  </a:lnTo>
                  <a:lnTo>
                    <a:pt x="4176" y="288"/>
                  </a:lnTo>
                  <a:lnTo>
                    <a:pt x="4164" y="288"/>
                  </a:lnTo>
                  <a:lnTo>
                    <a:pt x="4146" y="282"/>
                  </a:lnTo>
                  <a:lnTo>
                    <a:pt x="4110" y="282"/>
                  </a:lnTo>
                  <a:lnTo>
                    <a:pt x="4104" y="288"/>
                  </a:lnTo>
                  <a:lnTo>
                    <a:pt x="4104" y="300"/>
                  </a:lnTo>
                  <a:lnTo>
                    <a:pt x="4110" y="312"/>
                  </a:lnTo>
                  <a:lnTo>
                    <a:pt x="4110" y="318"/>
                  </a:lnTo>
                  <a:lnTo>
                    <a:pt x="4116" y="324"/>
                  </a:lnTo>
                  <a:lnTo>
                    <a:pt x="4092" y="324"/>
                  </a:lnTo>
                  <a:lnTo>
                    <a:pt x="4074" y="330"/>
                  </a:lnTo>
                  <a:lnTo>
                    <a:pt x="4032" y="330"/>
                  </a:lnTo>
                  <a:lnTo>
                    <a:pt x="4020" y="336"/>
                  </a:lnTo>
                  <a:lnTo>
                    <a:pt x="4002" y="342"/>
                  </a:lnTo>
                  <a:lnTo>
                    <a:pt x="3990" y="348"/>
                  </a:lnTo>
                  <a:lnTo>
                    <a:pt x="3972" y="354"/>
                  </a:lnTo>
                  <a:lnTo>
                    <a:pt x="3936" y="354"/>
                  </a:lnTo>
                  <a:lnTo>
                    <a:pt x="3924" y="360"/>
                  </a:lnTo>
                  <a:lnTo>
                    <a:pt x="3918" y="360"/>
                  </a:lnTo>
                  <a:lnTo>
                    <a:pt x="3924" y="360"/>
                  </a:lnTo>
                  <a:lnTo>
                    <a:pt x="3936" y="366"/>
                  </a:lnTo>
                  <a:lnTo>
                    <a:pt x="3978" y="366"/>
                  </a:lnTo>
                  <a:lnTo>
                    <a:pt x="3990" y="360"/>
                  </a:lnTo>
                  <a:lnTo>
                    <a:pt x="3996" y="354"/>
                  </a:lnTo>
                  <a:lnTo>
                    <a:pt x="3984" y="372"/>
                  </a:lnTo>
                  <a:lnTo>
                    <a:pt x="4020" y="366"/>
                  </a:lnTo>
                  <a:lnTo>
                    <a:pt x="4044" y="354"/>
                  </a:lnTo>
                  <a:lnTo>
                    <a:pt x="4044" y="372"/>
                  </a:lnTo>
                  <a:lnTo>
                    <a:pt x="4074" y="366"/>
                  </a:lnTo>
                  <a:lnTo>
                    <a:pt x="4098" y="366"/>
                  </a:lnTo>
                  <a:lnTo>
                    <a:pt x="4098" y="372"/>
                  </a:lnTo>
                  <a:lnTo>
                    <a:pt x="4104" y="378"/>
                  </a:lnTo>
                  <a:lnTo>
                    <a:pt x="4122" y="378"/>
                  </a:lnTo>
                  <a:lnTo>
                    <a:pt x="4146" y="366"/>
                  </a:lnTo>
                  <a:lnTo>
                    <a:pt x="4152" y="366"/>
                  </a:lnTo>
                  <a:lnTo>
                    <a:pt x="4164" y="360"/>
                  </a:lnTo>
                  <a:lnTo>
                    <a:pt x="4170" y="372"/>
                  </a:lnTo>
                  <a:lnTo>
                    <a:pt x="4200" y="354"/>
                  </a:lnTo>
                  <a:lnTo>
                    <a:pt x="4206" y="360"/>
                  </a:lnTo>
                  <a:lnTo>
                    <a:pt x="4212" y="372"/>
                  </a:lnTo>
                  <a:lnTo>
                    <a:pt x="4224" y="372"/>
                  </a:lnTo>
                  <a:lnTo>
                    <a:pt x="4236" y="366"/>
                  </a:lnTo>
                  <a:lnTo>
                    <a:pt x="4242" y="360"/>
                  </a:lnTo>
                  <a:lnTo>
                    <a:pt x="4248" y="360"/>
                  </a:lnTo>
                  <a:lnTo>
                    <a:pt x="4254" y="366"/>
                  </a:lnTo>
                  <a:lnTo>
                    <a:pt x="4266" y="372"/>
                  </a:lnTo>
                  <a:lnTo>
                    <a:pt x="4284" y="372"/>
                  </a:lnTo>
                  <a:lnTo>
                    <a:pt x="4290" y="366"/>
                  </a:lnTo>
                  <a:lnTo>
                    <a:pt x="4290" y="360"/>
                  </a:lnTo>
                  <a:lnTo>
                    <a:pt x="4284" y="354"/>
                  </a:lnTo>
                  <a:lnTo>
                    <a:pt x="4338" y="372"/>
                  </a:lnTo>
                  <a:lnTo>
                    <a:pt x="4344" y="378"/>
                  </a:lnTo>
                  <a:lnTo>
                    <a:pt x="4350" y="390"/>
                  </a:lnTo>
                  <a:lnTo>
                    <a:pt x="4374" y="390"/>
                  </a:lnTo>
                  <a:lnTo>
                    <a:pt x="4410" y="378"/>
                  </a:lnTo>
                  <a:lnTo>
                    <a:pt x="4440" y="372"/>
                  </a:lnTo>
                  <a:lnTo>
                    <a:pt x="4476" y="372"/>
                  </a:lnTo>
                  <a:lnTo>
                    <a:pt x="4494" y="366"/>
                  </a:lnTo>
                  <a:lnTo>
                    <a:pt x="4506" y="360"/>
                  </a:lnTo>
                  <a:lnTo>
                    <a:pt x="4524" y="342"/>
                  </a:lnTo>
                  <a:lnTo>
                    <a:pt x="4464" y="342"/>
                  </a:lnTo>
                  <a:lnTo>
                    <a:pt x="4470" y="336"/>
                  </a:lnTo>
                  <a:lnTo>
                    <a:pt x="4470" y="330"/>
                  </a:lnTo>
                  <a:lnTo>
                    <a:pt x="4416" y="330"/>
                  </a:lnTo>
                  <a:lnTo>
                    <a:pt x="4362" y="318"/>
                  </a:lnTo>
                  <a:lnTo>
                    <a:pt x="4380" y="300"/>
                  </a:lnTo>
                  <a:lnTo>
                    <a:pt x="4440" y="318"/>
                  </a:lnTo>
                  <a:lnTo>
                    <a:pt x="4452" y="318"/>
                  </a:lnTo>
                  <a:lnTo>
                    <a:pt x="4488" y="312"/>
                  </a:lnTo>
                  <a:lnTo>
                    <a:pt x="4566" y="312"/>
                  </a:lnTo>
                  <a:lnTo>
                    <a:pt x="4578" y="300"/>
                  </a:lnTo>
                  <a:lnTo>
                    <a:pt x="4578" y="288"/>
                  </a:lnTo>
                  <a:lnTo>
                    <a:pt x="4584" y="288"/>
                  </a:lnTo>
                  <a:lnTo>
                    <a:pt x="4590" y="282"/>
                  </a:lnTo>
                  <a:lnTo>
                    <a:pt x="4608" y="282"/>
                  </a:lnTo>
                  <a:lnTo>
                    <a:pt x="4626" y="276"/>
                  </a:lnTo>
                  <a:lnTo>
                    <a:pt x="4662" y="276"/>
                  </a:lnTo>
                  <a:lnTo>
                    <a:pt x="4680" y="270"/>
                  </a:lnTo>
                  <a:lnTo>
                    <a:pt x="4710" y="270"/>
                  </a:lnTo>
                  <a:lnTo>
                    <a:pt x="4722" y="264"/>
                  </a:lnTo>
                  <a:lnTo>
                    <a:pt x="4728" y="264"/>
                  </a:lnTo>
                  <a:lnTo>
                    <a:pt x="4704" y="246"/>
                  </a:lnTo>
                  <a:lnTo>
                    <a:pt x="4746" y="246"/>
                  </a:lnTo>
                  <a:lnTo>
                    <a:pt x="4770" y="240"/>
                  </a:lnTo>
                  <a:lnTo>
                    <a:pt x="4782" y="234"/>
                  </a:lnTo>
                  <a:lnTo>
                    <a:pt x="4776" y="228"/>
                  </a:lnTo>
                  <a:lnTo>
                    <a:pt x="4770" y="228"/>
                  </a:lnTo>
                  <a:lnTo>
                    <a:pt x="4758" y="222"/>
                  </a:lnTo>
                  <a:lnTo>
                    <a:pt x="4746" y="222"/>
                  </a:lnTo>
                  <a:lnTo>
                    <a:pt x="4734" y="216"/>
                  </a:lnTo>
                  <a:lnTo>
                    <a:pt x="4686" y="216"/>
                  </a:lnTo>
                  <a:lnTo>
                    <a:pt x="4674" y="210"/>
                  </a:lnTo>
                  <a:lnTo>
                    <a:pt x="4662" y="210"/>
                  </a:lnTo>
                  <a:lnTo>
                    <a:pt x="4662" y="204"/>
                  </a:lnTo>
                  <a:lnTo>
                    <a:pt x="4674" y="198"/>
                  </a:lnTo>
                  <a:lnTo>
                    <a:pt x="4686" y="198"/>
                  </a:lnTo>
                  <a:lnTo>
                    <a:pt x="4704" y="192"/>
                  </a:lnTo>
                  <a:lnTo>
                    <a:pt x="4716" y="186"/>
                  </a:lnTo>
                  <a:lnTo>
                    <a:pt x="4764" y="186"/>
                  </a:lnTo>
                  <a:lnTo>
                    <a:pt x="4782" y="192"/>
                  </a:lnTo>
                  <a:lnTo>
                    <a:pt x="4860" y="192"/>
                  </a:lnTo>
                  <a:lnTo>
                    <a:pt x="4878" y="186"/>
                  </a:lnTo>
                  <a:lnTo>
                    <a:pt x="4902" y="186"/>
                  </a:lnTo>
                  <a:lnTo>
                    <a:pt x="4896" y="180"/>
                  </a:lnTo>
                  <a:lnTo>
                    <a:pt x="4878" y="180"/>
                  </a:lnTo>
                  <a:lnTo>
                    <a:pt x="4866" y="174"/>
                  </a:lnTo>
                  <a:lnTo>
                    <a:pt x="4872" y="168"/>
                  </a:lnTo>
                  <a:lnTo>
                    <a:pt x="4902" y="162"/>
                  </a:lnTo>
                  <a:lnTo>
                    <a:pt x="4944" y="168"/>
                  </a:lnTo>
                  <a:lnTo>
                    <a:pt x="4974" y="174"/>
                  </a:lnTo>
                  <a:lnTo>
                    <a:pt x="4986" y="174"/>
                  </a:lnTo>
                  <a:lnTo>
                    <a:pt x="4992" y="168"/>
                  </a:lnTo>
                  <a:lnTo>
                    <a:pt x="4992" y="150"/>
                  </a:lnTo>
                  <a:lnTo>
                    <a:pt x="5070" y="156"/>
                  </a:lnTo>
                  <a:lnTo>
                    <a:pt x="5070" y="132"/>
                  </a:lnTo>
                  <a:lnTo>
                    <a:pt x="5082" y="132"/>
                  </a:lnTo>
                  <a:lnTo>
                    <a:pt x="5094" y="138"/>
                  </a:lnTo>
                  <a:lnTo>
                    <a:pt x="5112" y="138"/>
                  </a:lnTo>
                  <a:lnTo>
                    <a:pt x="5136" y="126"/>
                  </a:lnTo>
                  <a:lnTo>
                    <a:pt x="5148" y="126"/>
                  </a:lnTo>
                  <a:lnTo>
                    <a:pt x="5154" y="120"/>
                  </a:lnTo>
                  <a:lnTo>
                    <a:pt x="5172" y="120"/>
                  </a:lnTo>
                  <a:lnTo>
                    <a:pt x="5208" y="114"/>
                  </a:lnTo>
                  <a:lnTo>
                    <a:pt x="5256" y="102"/>
                  </a:lnTo>
                  <a:lnTo>
                    <a:pt x="5298" y="96"/>
                  </a:lnTo>
                  <a:lnTo>
                    <a:pt x="5322" y="90"/>
                  </a:lnTo>
                  <a:lnTo>
                    <a:pt x="5340" y="90"/>
                  </a:lnTo>
                  <a:lnTo>
                    <a:pt x="5346" y="84"/>
                  </a:lnTo>
                  <a:lnTo>
                    <a:pt x="5238" y="84"/>
                  </a:lnTo>
                  <a:lnTo>
                    <a:pt x="5214" y="96"/>
                  </a:lnTo>
                  <a:lnTo>
                    <a:pt x="5142" y="96"/>
                  </a:lnTo>
                  <a:lnTo>
                    <a:pt x="5226" y="90"/>
                  </a:lnTo>
                  <a:lnTo>
                    <a:pt x="5220" y="78"/>
                  </a:lnTo>
                  <a:lnTo>
                    <a:pt x="5268" y="84"/>
                  </a:lnTo>
                  <a:lnTo>
                    <a:pt x="5274" y="78"/>
                  </a:lnTo>
                  <a:lnTo>
                    <a:pt x="5286" y="72"/>
                  </a:lnTo>
                  <a:lnTo>
                    <a:pt x="5358" y="72"/>
                  </a:lnTo>
                  <a:lnTo>
                    <a:pt x="5406" y="66"/>
                  </a:lnTo>
                  <a:lnTo>
                    <a:pt x="5454" y="66"/>
                  </a:lnTo>
                  <a:lnTo>
                    <a:pt x="5484" y="60"/>
                  </a:lnTo>
                  <a:lnTo>
                    <a:pt x="5496" y="60"/>
                  </a:lnTo>
                  <a:lnTo>
                    <a:pt x="5514" y="54"/>
                  </a:lnTo>
                  <a:lnTo>
                    <a:pt x="5532" y="54"/>
                  </a:lnTo>
                  <a:lnTo>
                    <a:pt x="5550" y="48"/>
                  </a:lnTo>
                  <a:lnTo>
                    <a:pt x="5562" y="42"/>
                  </a:lnTo>
                  <a:lnTo>
                    <a:pt x="5574" y="42"/>
                  </a:lnTo>
                  <a:lnTo>
                    <a:pt x="5574" y="36"/>
                  </a:lnTo>
                  <a:close/>
                  <a:moveTo>
                    <a:pt x="4032" y="966"/>
                  </a:moveTo>
                  <a:lnTo>
                    <a:pt x="4086" y="966"/>
                  </a:lnTo>
                  <a:lnTo>
                    <a:pt x="4134" y="942"/>
                  </a:lnTo>
                  <a:lnTo>
                    <a:pt x="4140" y="930"/>
                  </a:lnTo>
                  <a:lnTo>
                    <a:pt x="4134" y="918"/>
                  </a:lnTo>
                  <a:lnTo>
                    <a:pt x="4134" y="912"/>
                  </a:lnTo>
                  <a:lnTo>
                    <a:pt x="4122" y="906"/>
                  </a:lnTo>
                  <a:lnTo>
                    <a:pt x="4074" y="906"/>
                  </a:lnTo>
                  <a:lnTo>
                    <a:pt x="4062" y="912"/>
                  </a:lnTo>
                  <a:lnTo>
                    <a:pt x="4050" y="912"/>
                  </a:lnTo>
                  <a:lnTo>
                    <a:pt x="4026" y="924"/>
                  </a:lnTo>
                  <a:lnTo>
                    <a:pt x="4014" y="936"/>
                  </a:lnTo>
                  <a:lnTo>
                    <a:pt x="4002" y="942"/>
                  </a:lnTo>
                  <a:lnTo>
                    <a:pt x="4002" y="954"/>
                  </a:lnTo>
                  <a:lnTo>
                    <a:pt x="4014" y="960"/>
                  </a:lnTo>
                  <a:lnTo>
                    <a:pt x="4032" y="966"/>
                  </a:lnTo>
                  <a:close/>
                  <a:moveTo>
                    <a:pt x="4014" y="840"/>
                  </a:moveTo>
                  <a:lnTo>
                    <a:pt x="4002" y="840"/>
                  </a:lnTo>
                  <a:lnTo>
                    <a:pt x="3990" y="846"/>
                  </a:lnTo>
                  <a:lnTo>
                    <a:pt x="3984" y="852"/>
                  </a:lnTo>
                  <a:lnTo>
                    <a:pt x="3972" y="852"/>
                  </a:lnTo>
                  <a:lnTo>
                    <a:pt x="3990" y="852"/>
                  </a:lnTo>
                  <a:lnTo>
                    <a:pt x="4008" y="846"/>
                  </a:lnTo>
                  <a:lnTo>
                    <a:pt x="4026" y="846"/>
                  </a:lnTo>
                  <a:lnTo>
                    <a:pt x="4044" y="840"/>
                  </a:lnTo>
                  <a:lnTo>
                    <a:pt x="4050" y="834"/>
                  </a:lnTo>
                  <a:lnTo>
                    <a:pt x="4056" y="834"/>
                  </a:lnTo>
                  <a:lnTo>
                    <a:pt x="4068" y="822"/>
                  </a:lnTo>
                  <a:lnTo>
                    <a:pt x="4050" y="822"/>
                  </a:lnTo>
                  <a:lnTo>
                    <a:pt x="4044" y="828"/>
                  </a:lnTo>
                  <a:lnTo>
                    <a:pt x="4032" y="828"/>
                  </a:lnTo>
                  <a:lnTo>
                    <a:pt x="4020" y="834"/>
                  </a:lnTo>
                  <a:lnTo>
                    <a:pt x="4014" y="840"/>
                  </a:lnTo>
                  <a:close/>
                  <a:moveTo>
                    <a:pt x="4122" y="822"/>
                  </a:moveTo>
                  <a:lnTo>
                    <a:pt x="4104" y="822"/>
                  </a:lnTo>
                  <a:lnTo>
                    <a:pt x="4098" y="828"/>
                  </a:lnTo>
                  <a:lnTo>
                    <a:pt x="4098" y="840"/>
                  </a:lnTo>
                  <a:lnTo>
                    <a:pt x="4104" y="846"/>
                  </a:lnTo>
                  <a:lnTo>
                    <a:pt x="4110" y="840"/>
                  </a:lnTo>
                  <a:lnTo>
                    <a:pt x="4116" y="840"/>
                  </a:lnTo>
                  <a:lnTo>
                    <a:pt x="4128" y="828"/>
                  </a:lnTo>
                  <a:lnTo>
                    <a:pt x="4122" y="822"/>
                  </a:lnTo>
                  <a:close/>
                  <a:moveTo>
                    <a:pt x="3528" y="1062"/>
                  </a:moveTo>
                  <a:lnTo>
                    <a:pt x="3522" y="1062"/>
                  </a:lnTo>
                  <a:lnTo>
                    <a:pt x="3504" y="1080"/>
                  </a:lnTo>
                  <a:lnTo>
                    <a:pt x="3504" y="1086"/>
                  </a:lnTo>
                  <a:lnTo>
                    <a:pt x="3510" y="1092"/>
                  </a:lnTo>
                  <a:lnTo>
                    <a:pt x="3528" y="1092"/>
                  </a:lnTo>
                  <a:lnTo>
                    <a:pt x="3534" y="1086"/>
                  </a:lnTo>
                  <a:lnTo>
                    <a:pt x="3540" y="1074"/>
                  </a:lnTo>
                  <a:lnTo>
                    <a:pt x="3540" y="1068"/>
                  </a:lnTo>
                  <a:lnTo>
                    <a:pt x="3534" y="1062"/>
                  </a:lnTo>
                  <a:lnTo>
                    <a:pt x="3528" y="1062"/>
                  </a:lnTo>
                  <a:close/>
                  <a:moveTo>
                    <a:pt x="3588" y="1062"/>
                  </a:moveTo>
                  <a:lnTo>
                    <a:pt x="3582" y="1062"/>
                  </a:lnTo>
                  <a:lnTo>
                    <a:pt x="3576" y="1068"/>
                  </a:lnTo>
                  <a:lnTo>
                    <a:pt x="3576" y="1080"/>
                  </a:lnTo>
                  <a:lnTo>
                    <a:pt x="3582" y="1086"/>
                  </a:lnTo>
                  <a:lnTo>
                    <a:pt x="3594" y="1086"/>
                  </a:lnTo>
                  <a:lnTo>
                    <a:pt x="3600" y="1080"/>
                  </a:lnTo>
                  <a:lnTo>
                    <a:pt x="3600" y="1068"/>
                  </a:lnTo>
                  <a:lnTo>
                    <a:pt x="3588" y="1062"/>
                  </a:lnTo>
                  <a:close/>
                  <a:moveTo>
                    <a:pt x="3756" y="1242"/>
                  </a:moveTo>
                  <a:lnTo>
                    <a:pt x="3744" y="1248"/>
                  </a:lnTo>
                  <a:lnTo>
                    <a:pt x="3744" y="1260"/>
                  </a:lnTo>
                  <a:lnTo>
                    <a:pt x="3750" y="1266"/>
                  </a:lnTo>
                  <a:lnTo>
                    <a:pt x="3762" y="1272"/>
                  </a:lnTo>
                  <a:lnTo>
                    <a:pt x="3768" y="1272"/>
                  </a:lnTo>
                  <a:lnTo>
                    <a:pt x="3786" y="1254"/>
                  </a:lnTo>
                  <a:lnTo>
                    <a:pt x="3786" y="1242"/>
                  </a:lnTo>
                  <a:lnTo>
                    <a:pt x="3780" y="1236"/>
                  </a:lnTo>
                  <a:lnTo>
                    <a:pt x="3768" y="1236"/>
                  </a:lnTo>
                  <a:lnTo>
                    <a:pt x="3756" y="1242"/>
                  </a:lnTo>
                  <a:close/>
                  <a:moveTo>
                    <a:pt x="3984" y="2532"/>
                  </a:moveTo>
                  <a:lnTo>
                    <a:pt x="3948" y="2520"/>
                  </a:lnTo>
                  <a:lnTo>
                    <a:pt x="3942" y="2514"/>
                  </a:lnTo>
                  <a:lnTo>
                    <a:pt x="3936" y="2514"/>
                  </a:lnTo>
                  <a:lnTo>
                    <a:pt x="3924" y="2526"/>
                  </a:lnTo>
                  <a:lnTo>
                    <a:pt x="3930" y="2532"/>
                  </a:lnTo>
                  <a:lnTo>
                    <a:pt x="3942" y="2538"/>
                  </a:lnTo>
                  <a:lnTo>
                    <a:pt x="3948" y="2544"/>
                  </a:lnTo>
                  <a:lnTo>
                    <a:pt x="3954" y="2544"/>
                  </a:lnTo>
                  <a:lnTo>
                    <a:pt x="3960" y="2550"/>
                  </a:lnTo>
                  <a:lnTo>
                    <a:pt x="3996" y="2550"/>
                  </a:lnTo>
                  <a:lnTo>
                    <a:pt x="4008" y="2556"/>
                  </a:lnTo>
                  <a:lnTo>
                    <a:pt x="4020" y="2556"/>
                  </a:lnTo>
                  <a:lnTo>
                    <a:pt x="4038" y="2538"/>
                  </a:lnTo>
                  <a:lnTo>
                    <a:pt x="4008" y="2538"/>
                  </a:lnTo>
                  <a:lnTo>
                    <a:pt x="3984" y="2532"/>
                  </a:lnTo>
                  <a:close/>
                  <a:moveTo>
                    <a:pt x="4098" y="2280"/>
                  </a:moveTo>
                  <a:lnTo>
                    <a:pt x="4092" y="2280"/>
                  </a:lnTo>
                  <a:lnTo>
                    <a:pt x="4086" y="2274"/>
                  </a:lnTo>
                  <a:lnTo>
                    <a:pt x="4050" y="2274"/>
                  </a:lnTo>
                  <a:lnTo>
                    <a:pt x="4032" y="2268"/>
                  </a:lnTo>
                  <a:lnTo>
                    <a:pt x="3996" y="2268"/>
                  </a:lnTo>
                  <a:lnTo>
                    <a:pt x="4002" y="2274"/>
                  </a:lnTo>
                  <a:lnTo>
                    <a:pt x="4008" y="2274"/>
                  </a:lnTo>
                  <a:lnTo>
                    <a:pt x="4014" y="2280"/>
                  </a:lnTo>
                  <a:lnTo>
                    <a:pt x="4026" y="2286"/>
                  </a:lnTo>
                  <a:lnTo>
                    <a:pt x="4032" y="2286"/>
                  </a:lnTo>
                  <a:lnTo>
                    <a:pt x="4032" y="2304"/>
                  </a:lnTo>
                  <a:lnTo>
                    <a:pt x="4044" y="2304"/>
                  </a:lnTo>
                  <a:lnTo>
                    <a:pt x="4080" y="2310"/>
                  </a:lnTo>
                  <a:lnTo>
                    <a:pt x="4128" y="2316"/>
                  </a:lnTo>
                  <a:lnTo>
                    <a:pt x="4164" y="2316"/>
                  </a:lnTo>
                  <a:lnTo>
                    <a:pt x="4170" y="2310"/>
                  </a:lnTo>
                  <a:lnTo>
                    <a:pt x="4170" y="2304"/>
                  </a:lnTo>
                  <a:lnTo>
                    <a:pt x="4164" y="2304"/>
                  </a:lnTo>
                  <a:lnTo>
                    <a:pt x="4152" y="2292"/>
                  </a:lnTo>
                  <a:lnTo>
                    <a:pt x="4128" y="2286"/>
                  </a:lnTo>
                  <a:lnTo>
                    <a:pt x="4098" y="2280"/>
                  </a:lnTo>
                  <a:close/>
                  <a:moveTo>
                    <a:pt x="4194" y="2550"/>
                  </a:moveTo>
                  <a:lnTo>
                    <a:pt x="4164" y="2550"/>
                  </a:lnTo>
                  <a:lnTo>
                    <a:pt x="4152" y="2556"/>
                  </a:lnTo>
                  <a:lnTo>
                    <a:pt x="4146" y="2562"/>
                  </a:lnTo>
                  <a:lnTo>
                    <a:pt x="4182" y="2526"/>
                  </a:lnTo>
                  <a:lnTo>
                    <a:pt x="4176" y="2520"/>
                  </a:lnTo>
                  <a:lnTo>
                    <a:pt x="4152" y="2520"/>
                  </a:lnTo>
                  <a:lnTo>
                    <a:pt x="4140" y="2526"/>
                  </a:lnTo>
                  <a:lnTo>
                    <a:pt x="4128" y="2538"/>
                  </a:lnTo>
                  <a:lnTo>
                    <a:pt x="4104" y="2574"/>
                  </a:lnTo>
                  <a:lnTo>
                    <a:pt x="4164" y="2568"/>
                  </a:lnTo>
                  <a:lnTo>
                    <a:pt x="4176" y="2568"/>
                  </a:lnTo>
                  <a:lnTo>
                    <a:pt x="4182" y="2562"/>
                  </a:lnTo>
                  <a:lnTo>
                    <a:pt x="4194" y="2562"/>
                  </a:lnTo>
                  <a:lnTo>
                    <a:pt x="4200" y="2556"/>
                  </a:lnTo>
                  <a:lnTo>
                    <a:pt x="4200" y="2550"/>
                  </a:lnTo>
                  <a:lnTo>
                    <a:pt x="4194" y="2550"/>
                  </a:lnTo>
                  <a:close/>
                  <a:moveTo>
                    <a:pt x="4590" y="1962"/>
                  </a:moveTo>
                  <a:lnTo>
                    <a:pt x="4578" y="1974"/>
                  </a:lnTo>
                  <a:lnTo>
                    <a:pt x="4578" y="1980"/>
                  </a:lnTo>
                  <a:lnTo>
                    <a:pt x="4572" y="1986"/>
                  </a:lnTo>
                  <a:lnTo>
                    <a:pt x="4566" y="1986"/>
                  </a:lnTo>
                  <a:lnTo>
                    <a:pt x="4554" y="1974"/>
                  </a:lnTo>
                  <a:lnTo>
                    <a:pt x="4554" y="1962"/>
                  </a:lnTo>
                  <a:lnTo>
                    <a:pt x="4566" y="1962"/>
                  </a:lnTo>
                  <a:lnTo>
                    <a:pt x="4572" y="1956"/>
                  </a:lnTo>
                  <a:lnTo>
                    <a:pt x="4566" y="1932"/>
                  </a:lnTo>
                  <a:lnTo>
                    <a:pt x="4536" y="1926"/>
                  </a:lnTo>
                  <a:lnTo>
                    <a:pt x="4530" y="1926"/>
                  </a:lnTo>
                  <a:lnTo>
                    <a:pt x="4524" y="1932"/>
                  </a:lnTo>
                  <a:lnTo>
                    <a:pt x="4512" y="1938"/>
                  </a:lnTo>
                  <a:lnTo>
                    <a:pt x="4494" y="1944"/>
                  </a:lnTo>
                  <a:lnTo>
                    <a:pt x="4470" y="1956"/>
                  </a:lnTo>
                  <a:lnTo>
                    <a:pt x="4464" y="1962"/>
                  </a:lnTo>
                  <a:lnTo>
                    <a:pt x="4458" y="1962"/>
                  </a:lnTo>
                  <a:lnTo>
                    <a:pt x="4446" y="1968"/>
                  </a:lnTo>
                  <a:lnTo>
                    <a:pt x="4434" y="1968"/>
                  </a:lnTo>
                  <a:lnTo>
                    <a:pt x="4416" y="1974"/>
                  </a:lnTo>
                  <a:lnTo>
                    <a:pt x="4404" y="1974"/>
                  </a:lnTo>
                  <a:lnTo>
                    <a:pt x="4374" y="1998"/>
                  </a:lnTo>
                  <a:lnTo>
                    <a:pt x="4386" y="1974"/>
                  </a:lnTo>
                  <a:lnTo>
                    <a:pt x="4362" y="1956"/>
                  </a:lnTo>
                  <a:lnTo>
                    <a:pt x="4398" y="1968"/>
                  </a:lnTo>
                  <a:lnTo>
                    <a:pt x="4410" y="1956"/>
                  </a:lnTo>
                  <a:lnTo>
                    <a:pt x="4440" y="1950"/>
                  </a:lnTo>
                  <a:lnTo>
                    <a:pt x="4440" y="1932"/>
                  </a:lnTo>
                  <a:lnTo>
                    <a:pt x="4494" y="1932"/>
                  </a:lnTo>
                  <a:lnTo>
                    <a:pt x="4518" y="1920"/>
                  </a:lnTo>
                  <a:lnTo>
                    <a:pt x="4524" y="1914"/>
                  </a:lnTo>
                  <a:lnTo>
                    <a:pt x="4536" y="1908"/>
                  </a:lnTo>
                  <a:lnTo>
                    <a:pt x="4608" y="1908"/>
                  </a:lnTo>
                  <a:lnTo>
                    <a:pt x="4602" y="1902"/>
                  </a:lnTo>
                  <a:lnTo>
                    <a:pt x="4596" y="1902"/>
                  </a:lnTo>
                  <a:lnTo>
                    <a:pt x="4584" y="1896"/>
                  </a:lnTo>
                  <a:lnTo>
                    <a:pt x="4578" y="1890"/>
                  </a:lnTo>
                  <a:lnTo>
                    <a:pt x="4578" y="1866"/>
                  </a:lnTo>
                  <a:lnTo>
                    <a:pt x="4572" y="1866"/>
                  </a:lnTo>
                  <a:lnTo>
                    <a:pt x="4566" y="1872"/>
                  </a:lnTo>
                  <a:lnTo>
                    <a:pt x="4542" y="1872"/>
                  </a:lnTo>
                  <a:lnTo>
                    <a:pt x="4530" y="1878"/>
                  </a:lnTo>
                  <a:lnTo>
                    <a:pt x="4518" y="1878"/>
                  </a:lnTo>
                  <a:lnTo>
                    <a:pt x="4518" y="1866"/>
                  </a:lnTo>
                  <a:lnTo>
                    <a:pt x="4512" y="1860"/>
                  </a:lnTo>
                  <a:lnTo>
                    <a:pt x="4452" y="1878"/>
                  </a:lnTo>
                  <a:lnTo>
                    <a:pt x="4458" y="1848"/>
                  </a:lnTo>
                  <a:lnTo>
                    <a:pt x="4410" y="1860"/>
                  </a:lnTo>
                  <a:lnTo>
                    <a:pt x="4416" y="1854"/>
                  </a:lnTo>
                  <a:lnTo>
                    <a:pt x="4422" y="1842"/>
                  </a:lnTo>
                  <a:lnTo>
                    <a:pt x="4440" y="1824"/>
                  </a:lnTo>
                  <a:lnTo>
                    <a:pt x="4446" y="1812"/>
                  </a:lnTo>
                  <a:lnTo>
                    <a:pt x="4446" y="1800"/>
                  </a:lnTo>
                  <a:lnTo>
                    <a:pt x="4434" y="1800"/>
                  </a:lnTo>
                  <a:lnTo>
                    <a:pt x="4422" y="1794"/>
                  </a:lnTo>
                  <a:lnTo>
                    <a:pt x="4398" y="1794"/>
                  </a:lnTo>
                  <a:lnTo>
                    <a:pt x="4404" y="1770"/>
                  </a:lnTo>
                  <a:lnTo>
                    <a:pt x="4368" y="1770"/>
                  </a:lnTo>
                  <a:lnTo>
                    <a:pt x="4380" y="1752"/>
                  </a:lnTo>
                  <a:lnTo>
                    <a:pt x="4356" y="1728"/>
                  </a:lnTo>
                  <a:lnTo>
                    <a:pt x="4368" y="1728"/>
                  </a:lnTo>
                  <a:lnTo>
                    <a:pt x="4380" y="1734"/>
                  </a:lnTo>
                  <a:lnTo>
                    <a:pt x="4404" y="1734"/>
                  </a:lnTo>
                  <a:lnTo>
                    <a:pt x="4410" y="1728"/>
                  </a:lnTo>
                  <a:lnTo>
                    <a:pt x="4422" y="1722"/>
                  </a:lnTo>
                  <a:lnTo>
                    <a:pt x="4434" y="1710"/>
                  </a:lnTo>
                  <a:lnTo>
                    <a:pt x="4440" y="1710"/>
                  </a:lnTo>
                  <a:lnTo>
                    <a:pt x="4398" y="1686"/>
                  </a:lnTo>
                  <a:lnTo>
                    <a:pt x="4446" y="1656"/>
                  </a:lnTo>
                  <a:lnTo>
                    <a:pt x="4398" y="1632"/>
                  </a:lnTo>
                  <a:lnTo>
                    <a:pt x="4350" y="1638"/>
                  </a:lnTo>
                  <a:lnTo>
                    <a:pt x="4404" y="1614"/>
                  </a:lnTo>
                  <a:lnTo>
                    <a:pt x="4368" y="1608"/>
                  </a:lnTo>
                  <a:lnTo>
                    <a:pt x="4410" y="1584"/>
                  </a:lnTo>
                  <a:lnTo>
                    <a:pt x="4404" y="1560"/>
                  </a:lnTo>
                  <a:lnTo>
                    <a:pt x="4374" y="1560"/>
                  </a:lnTo>
                  <a:lnTo>
                    <a:pt x="4380" y="1554"/>
                  </a:lnTo>
                  <a:lnTo>
                    <a:pt x="4392" y="1530"/>
                  </a:lnTo>
                  <a:lnTo>
                    <a:pt x="4374" y="1494"/>
                  </a:lnTo>
                  <a:lnTo>
                    <a:pt x="4362" y="1494"/>
                  </a:lnTo>
                  <a:lnTo>
                    <a:pt x="4374" y="1470"/>
                  </a:lnTo>
                  <a:lnTo>
                    <a:pt x="4362" y="1476"/>
                  </a:lnTo>
                  <a:lnTo>
                    <a:pt x="4356" y="1482"/>
                  </a:lnTo>
                  <a:lnTo>
                    <a:pt x="4344" y="1488"/>
                  </a:lnTo>
                  <a:lnTo>
                    <a:pt x="4332" y="1500"/>
                  </a:lnTo>
                  <a:lnTo>
                    <a:pt x="4332" y="1518"/>
                  </a:lnTo>
                  <a:lnTo>
                    <a:pt x="4302" y="1506"/>
                  </a:lnTo>
                  <a:lnTo>
                    <a:pt x="4308" y="1542"/>
                  </a:lnTo>
                  <a:lnTo>
                    <a:pt x="4284" y="1542"/>
                  </a:lnTo>
                  <a:lnTo>
                    <a:pt x="4272" y="1560"/>
                  </a:lnTo>
                  <a:lnTo>
                    <a:pt x="4278" y="1572"/>
                  </a:lnTo>
                  <a:lnTo>
                    <a:pt x="4254" y="1572"/>
                  </a:lnTo>
                  <a:lnTo>
                    <a:pt x="4230" y="1614"/>
                  </a:lnTo>
                  <a:lnTo>
                    <a:pt x="4218" y="1614"/>
                  </a:lnTo>
                  <a:lnTo>
                    <a:pt x="4236" y="1578"/>
                  </a:lnTo>
                  <a:lnTo>
                    <a:pt x="4224" y="1566"/>
                  </a:lnTo>
                  <a:lnTo>
                    <a:pt x="4212" y="1566"/>
                  </a:lnTo>
                  <a:lnTo>
                    <a:pt x="4194" y="1584"/>
                  </a:lnTo>
                  <a:lnTo>
                    <a:pt x="4182" y="1590"/>
                  </a:lnTo>
                  <a:lnTo>
                    <a:pt x="4176" y="1596"/>
                  </a:lnTo>
                  <a:lnTo>
                    <a:pt x="4164" y="1602"/>
                  </a:lnTo>
                  <a:lnTo>
                    <a:pt x="4158" y="1608"/>
                  </a:lnTo>
                  <a:lnTo>
                    <a:pt x="4146" y="1614"/>
                  </a:lnTo>
                  <a:lnTo>
                    <a:pt x="4140" y="1620"/>
                  </a:lnTo>
                  <a:lnTo>
                    <a:pt x="4116" y="1632"/>
                  </a:lnTo>
                  <a:lnTo>
                    <a:pt x="4110" y="1638"/>
                  </a:lnTo>
                  <a:lnTo>
                    <a:pt x="4116" y="1614"/>
                  </a:lnTo>
                  <a:lnTo>
                    <a:pt x="4116" y="1596"/>
                  </a:lnTo>
                  <a:lnTo>
                    <a:pt x="4080" y="1632"/>
                  </a:lnTo>
                  <a:lnTo>
                    <a:pt x="4014" y="1644"/>
                  </a:lnTo>
                  <a:lnTo>
                    <a:pt x="4074" y="1626"/>
                  </a:lnTo>
                  <a:lnTo>
                    <a:pt x="4080" y="1620"/>
                  </a:lnTo>
                  <a:lnTo>
                    <a:pt x="4092" y="1596"/>
                  </a:lnTo>
                  <a:lnTo>
                    <a:pt x="4098" y="1590"/>
                  </a:lnTo>
                  <a:lnTo>
                    <a:pt x="4098" y="1578"/>
                  </a:lnTo>
                  <a:lnTo>
                    <a:pt x="4092" y="1572"/>
                  </a:lnTo>
                  <a:lnTo>
                    <a:pt x="4050" y="1572"/>
                  </a:lnTo>
                  <a:lnTo>
                    <a:pt x="4038" y="1578"/>
                  </a:lnTo>
                  <a:lnTo>
                    <a:pt x="4032" y="1578"/>
                  </a:lnTo>
                  <a:lnTo>
                    <a:pt x="4020" y="1584"/>
                  </a:lnTo>
                  <a:lnTo>
                    <a:pt x="4002" y="1584"/>
                  </a:lnTo>
                  <a:lnTo>
                    <a:pt x="4002" y="1578"/>
                  </a:lnTo>
                  <a:lnTo>
                    <a:pt x="4008" y="1572"/>
                  </a:lnTo>
                  <a:lnTo>
                    <a:pt x="4020" y="1566"/>
                  </a:lnTo>
                  <a:lnTo>
                    <a:pt x="4026" y="1560"/>
                  </a:lnTo>
                  <a:lnTo>
                    <a:pt x="4032" y="1560"/>
                  </a:lnTo>
                  <a:lnTo>
                    <a:pt x="4032" y="1572"/>
                  </a:lnTo>
                  <a:lnTo>
                    <a:pt x="4050" y="1560"/>
                  </a:lnTo>
                  <a:lnTo>
                    <a:pt x="4044" y="1536"/>
                  </a:lnTo>
                  <a:lnTo>
                    <a:pt x="4050" y="1530"/>
                  </a:lnTo>
                  <a:lnTo>
                    <a:pt x="4062" y="1524"/>
                  </a:lnTo>
                  <a:lnTo>
                    <a:pt x="4074" y="1512"/>
                  </a:lnTo>
                  <a:lnTo>
                    <a:pt x="4074" y="1506"/>
                  </a:lnTo>
                  <a:lnTo>
                    <a:pt x="4068" y="1500"/>
                  </a:lnTo>
                  <a:lnTo>
                    <a:pt x="4056" y="1494"/>
                  </a:lnTo>
                  <a:lnTo>
                    <a:pt x="4044" y="1494"/>
                  </a:lnTo>
                  <a:lnTo>
                    <a:pt x="4032" y="1488"/>
                  </a:lnTo>
                  <a:lnTo>
                    <a:pt x="4014" y="1488"/>
                  </a:lnTo>
                  <a:lnTo>
                    <a:pt x="4044" y="1488"/>
                  </a:lnTo>
                  <a:lnTo>
                    <a:pt x="4056" y="1482"/>
                  </a:lnTo>
                  <a:lnTo>
                    <a:pt x="4074" y="1482"/>
                  </a:lnTo>
                  <a:lnTo>
                    <a:pt x="4086" y="1470"/>
                  </a:lnTo>
                  <a:lnTo>
                    <a:pt x="4098" y="1446"/>
                  </a:lnTo>
                  <a:lnTo>
                    <a:pt x="4104" y="1440"/>
                  </a:lnTo>
                  <a:lnTo>
                    <a:pt x="4110" y="1440"/>
                  </a:lnTo>
                  <a:lnTo>
                    <a:pt x="4122" y="1434"/>
                  </a:lnTo>
                  <a:lnTo>
                    <a:pt x="4128" y="1434"/>
                  </a:lnTo>
                  <a:lnTo>
                    <a:pt x="4134" y="1428"/>
                  </a:lnTo>
                  <a:lnTo>
                    <a:pt x="4122" y="1416"/>
                  </a:lnTo>
                  <a:lnTo>
                    <a:pt x="4110" y="1422"/>
                  </a:lnTo>
                  <a:lnTo>
                    <a:pt x="4098" y="1434"/>
                  </a:lnTo>
                  <a:lnTo>
                    <a:pt x="4092" y="1404"/>
                  </a:lnTo>
                  <a:lnTo>
                    <a:pt x="4068" y="1404"/>
                  </a:lnTo>
                  <a:lnTo>
                    <a:pt x="4050" y="1410"/>
                  </a:lnTo>
                  <a:lnTo>
                    <a:pt x="4026" y="1410"/>
                  </a:lnTo>
                  <a:lnTo>
                    <a:pt x="4020" y="1404"/>
                  </a:lnTo>
                  <a:lnTo>
                    <a:pt x="4020" y="1386"/>
                  </a:lnTo>
                  <a:lnTo>
                    <a:pt x="4038" y="1368"/>
                  </a:lnTo>
                  <a:lnTo>
                    <a:pt x="4032" y="1362"/>
                  </a:lnTo>
                  <a:lnTo>
                    <a:pt x="4014" y="1362"/>
                  </a:lnTo>
                  <a:lnTo>
                    <a:pt x="4008" y="1368"/>
                  </a:lnTo>
                  <a:lnTo>
                    <a:pt x="4020" y="1344"/>
                  </a:lnTo>
                  <a:lnTo>
                    <a:pt x="3984" y="1350"/>
                  </a:lnTo>
                  <a:lnTo>
                    <a:pt x="3984" y="1326"/>
                  </a:lnTo>
                  <a:lnTo>
                    <a:pt x="3978" y="1314"/>
                  </a:lnTo>
                  <a:lnTo>
                    <a:pt x="3972" y="1308"/>
                  </a:lnTo>
                  <a:lnTo>
                    <a:pt x="3948" y="1308"/>
                  </a:lnTo>
                  <a:lnTo>
                    <a:pt x="3930" y="1314"/>
                  </a:lnTo>
                  <a:lnTo>
                    <a:pt x="3906" y="1326"/>
                  </a:lnTo>
                  <a:lnTo>
                    <a:pt x="3900" y="1332"/>
                  </a:lnTo>
                  <a:lnTo>
                    <a:pt x="3894" y="1332"/>
                  </a:lnTo>
                  <a:lnTo>
                    <a:pt x="3888" y="1326"/>
                  </a:lnTo>
                  <a:lnTo>
                    <a:pt x="3876" y="1320"/>
                  </a:lnTo>
                  <a:lnTo>
                    <a:pt x="3864" y="1320"/>
                  </a:lnTo>
                  <a:lnTo>
                    <a:pt x="3852" y="1326"/>
                  </a:lnTo>
                  <a:lnTo>
                    <a:pt x="3846" y="1326"/>
                  </a:lnTo>
                  <a:lnTo>
                    <a:pt x="3834" y="1332"/>
                  </a:lnTo>
                  <a:lnTo>
                    <a:pt x="3822" y="1326"/>
                  </a:lnTo>
                  <a:lnTo>
                    <a:pt x="3762" y="1302"/>
                  </a:lnTo>
                  <a:lnTo>
                    <a:pt x="3738" y="1302"/>
                  </a:lnTo>
                  <a:lnTo>
                    <a:pt x="3714" y="1314"/>
                  </a:lnTo>
                  <a:lnTo>
                    <a:pt x="3708" y="1326"/>
                  </a:lnTo>
                  <a:lnTo>
                    <a:pt x="3702" y="1326"/>
                  </a:lnTo>
                  <a:lnTo>
                    <a:pt x="3684" y="1344"/>
                  </a:lnTo>
                  <a:lnTo>
                    <a:pt x="3684" y="1350"/>
                  </a:lnTo>
                  <a:lnTo>
                    <a:pt x="3696" y="1356"/>
                  </a:lnTo>
                  <a:lnTo>
                    <a:pt x="3702" y="1362"/>
                  </a:lnTo>
                  <a:lnTo>
                    <a:pt x="3708" y="1374"/>
                  </a:lnTo>
                  <a:lnTo>
                    <a:pt x="3708" y="1380"/>
                  </a:lnTo>
                  <a:lnTo>
                    <a:pt x="3702" y="1386"/>
                  </a:lnTo>
                  <a:lnTo>
                    <a:pt x="3690" y="1392"/>
                  </a:lnTo>
                  <a:lnTo>
                    <a:pt x="3672" y="1410"/>
                  </a:lnTo>
                  <a:lnTo>
                    <a:pt x="3660" y="1416"/>
                  </a:lnTo>
                  <a:lnTo>
                    <a:pt x="3636" y="1422"/>
                  </a:lnTo>
                  <a:lnTo>
                    <a:pt x="3660" y="1440"/>
                  </a:lnTo>
                  <a:lnTo>
                    <a:pt x="3654" y="1446"/>
                  </a:lnTo>
                  <a:lnTo>
                    <a:pt x="3642" y="1446"/>
                  </a:lnTo>
                  <a:lnTo>
                    <a:pt x="3636" y="1452"/>
                  </a:lnTo>
                  <a:lnTo>
                    <a:pt x="3636" y="1470"/>
                  </a:lnTo>
                  <a:lnTo>
                    <a:pt x="3642" y="1482"/>
                  </a:lnTo>
                  <a:lnTo>
                    <a:pt x="3642" y="1488"/>
                  </a:lnTo>
                  <a:lnTo>
                    <a:pt x="3636" y="1500"/>
                  </a:lnTo>
                  <a:lnTo>
                    <a:pt x="3624" y="1506"/>
                  </a:lnTo>
                  <a:lnTo>
                    <a:pt x="3618" y="1512"/>
                  </a:lnTo>
                  <a:lnTo>
                    <a:pt x="3606" y="1512"/>
                  </a:lnTo>
                  <a:lnTo>
                    <a:pt x="3582" y="1524"/>
                  </a:lnTo>
                  <a:lnTo>
                    <a:pt x="3576" y="1536"/>
                  </a:lnTo>
                  <a:lnTo>
                    <a:pt x="3576" y="1548"/>
                  </a:lnTo>
                  <a:lnTo>
                    <a:pt x="3570" y="1548"/>
                  </a:lnTo>
                  <a:lnTo>
                    <a:pt x="3564" y="1554"/>
                  </a:lnTo>
                  <a:lnTo>
                    <a:pt x="3552" y="1554"/>
                  </a:lnTo>
                  <a:lnTo>
                    <a:pt x="3540" y="1560"/>
                  </a:lnTo>
                  <a:lnTo>
                    <a:pt x="3534" y="1566"/>
                  </a:lnTo>
                  <a:lnTo>
                    <a:pt x="3522" y="1572"/>
                  </a:lnTo>
                  <a:lnTo>
                    <a:pt x="3504" y="1590"/>
                  </a:lnTo>
                  <a:lnTo>
                    <a:pt x="3510" y="1596"/>
                  </a:lnTo>
                  <a:lnTo>
                    <a:pt x="3522" y="1602"/>
                  </a:lnTo>
                  <a:lnTo>
                    <a:pt x="3534" y="1614"/>
                  </a:lnTo>
                  <a:lnTo>
                    <a:pt x="3552" y="1620"/>
                  </a:lnTo>
                  <a:lnTo>
                    <a:pt x="3558" y="1632"/>
                  </a:lnTo>
                  <a:lnTo>
                    <a:pt x="3564" y="1638"/>
                  </a:lnTo>
                  <a:lnTo>
                    <a:pt x="3564" y="1662"/>
                  </a:lnTo>
                  <a:lnTo>
                    <a:pt x="3558" y="1698"/>
                  </a:lnTo>
                  <a:lnTo>
                    <a:pt x="3540" y="1746"/>
                  </a:lnTo>
                  <a:lnTo>
                    <a:pt x="3510" y="1776"/>
                  </a:lnTo>
                  <a:lnTo>
                    <a:pt x="3468" y="1800"/>
                  </a:lnTo>
                  <a:lnTo>
                    <a:pt x="3426" y="1830"/>
                  </a:lnTo>
                  <a:lnTo>
                    <a:pt x="3390" y="1854"/>
                  </a:lnTo>
                  <a:lnTo>
                    <a:pt x="3366" y="1860"/>
                  </a:lnTo>
                  <a:lnTo>
                    <a:pt x="3336" y="1860"/>
                  </a:lnTo>
                  <a:lnTo>
                    <a:pt x="3300" y="1866"/>
                  </a:lnTo>
                  <a:lnTo>
                    <a:pt x="3276" y="1872"/>
                  </a:lnTo>
                  <a:lnTo>
                    <a:pt x="3258" y="1878"/>
                  </a:lnTo>
                  <a:lnTo>
                    <a:pt x="3258" y="1902"/>
                  </a:lnTo>
                  <a:lnTo>
                    <a:pt x="3264" y="1914"/>
                  </a:lnTo>
                  <a:lnTo>
                    <a:pt x="3264" y="1926"/>
                  </a:lnTo>
                  <a:lnTo>
                    <a:pt x="3270" y="1938"/>
                  </a:lnTo>
                  <a:lnTo>
                    <a:pt x="3270" y="1950"/>
                  </a:lnTo>
                  <a:lnTo>
                    <a:pt x="3252" y="1968"/>
                  </a:lnTo>
                  <a:lnTo>
                    <a:pt x="3234" y="2004"/>
                  </a:lnTo>
                  <a:lnTo>
                    <a:pt x="3234" y="2076"/>
                  </a:lnTo>
                  <a:lnTo>
                    <a:pt x="3210" y="2088"/>
                  </a:lnTo>
                  <a:lnTo>
                    <a:pt x="3204" y="2094"/>
                  </a:lnTo>
                  <a:lnTo>
                    <a:pt x="3180" y="2106"/>
                  </a:lnTo>
                  <a:lnTo>
                    <a:pt x="3180" y="2142"/>
                  </a:lnTo>
                  <a:lnTo>
                    <a:pt x="3156" y="2166"/>
                  </a:lnTo>
                  <a:lnTo>
                    <a:pt x="3156" y="2154"/>
                  </a:lnTo>
                  <a:lnTo>
                    <a:pt x="3162" y="2148"/>
                  </a:lnTo>
                  <a:lnTo>
                    <a:pt x="3162" y="2142"/>
                  </a:lnTo>
                  <a:lnTo>
                    <a:pt x="3156" y="2130"/>
                  </a:lnTo>
                  <a:lnTo>
                    <a:pt x="3138" y="2130"/>
                  </a:lnTo>
                  <a:lnTo>
                    <a:pt x="3126" y="2136"/>
                  </a:lnTo>
                  <a:lnTo>
                    <a:pt x="3108" y="2154"/>
                  </a:lnTo>
                  <a:lnTo>
                    <a:pt x="3108" y="2166"/>
                  </a:lnTo>
                  <a:lnTo>
                    <a:pt x="3114" y="2178"/>
                  </a:lnTo>
                  <a:lnTo>
                    <a:pt x="3114" y="2190"/>
                  </a:lnTo>
                  <a:lnTo>
                    <a:pt x="3108" y="2196"/>
                  </a:lnTo>
                  <a:lnTo>
                    <a:pt x="3108" y="2178"/>
                  </a:lnTo>
                  <a:lnTo>
                    <a:pt x="3102" y="2166"/>
                  </a:lnTo>
                  <a:lnTo>
                    <a:pt x="3090" y="2154"/>
                  </a:lnTo>
                  <a:lnTo>
                    <a:pt x="3078" y="2154"/>
                  </a:lnTo>
                  <a:lnTo>
                    <a:pt x="3066" y="2160"/>
                  </a:lnTo>
                  <a:lnTo>
                    <a:pt x="3042" y="2160"/>
                  </a:lnTo>
                  <a:lnTo>
                    <a:pt x="3036" y="2166"/>
                  </a:lnTo>
                  <a:lnTo>
                    <a:pt x="3030" y="2166"/>
                  </a:lnTo>
                  <a:lnTo>
                    <a:pt x="3042" y="2160"/>
                  </a:lnTo>
                  <a:lnTo>
                    <a:pt x="3060" y="2142"/>
                  </a:lnTo>
                  <a:lnTo>
                    <a:pt x="3072" y="2136"/>
                  </a:lnTo>
                  <a:lnTo>
                    <a:pt x="3078" y="2124"/>
                  </a:lnTo>
                  <a:lnTo>
                    <a:pt x="3078" y="2118"/>
                  </a:lnTo>
                  <a:lnTo>
                    <a:pt x="3072" y="2106"/>
                  </a:lnTo>
                  <a:lnTo>
                    <a:pt x="3060" y="2100"/>
                  </a:lnTo>
                  <a:lnTo>
                    <a:pt x="3048" y="2088"/>
                  </a:lnTo>
                  <a:lnTo>
                    <a:pt x="3030" y="2088"/>
                  </a:lnTo>
                  <a:lnTo>
                    <a:pt x="3024" y="2082"/>
                  </a:lnTo>
                  <a:lnTo>
                    <a:pt x="3018" y="2082"/>
                  </a:lnTo>
                  <a:lnTo>
                    <a:pt x="3024" y="2082"/>
                  </a:lnTo>
                  <a:lnTo>
                    <a:pt x="3042" y="2064"/>
                  </a:lnTo>
                  <a:lnTo>
                    <a:pt x="3042" y="2058"/>
                  </a:lnTo>
                  <a:lnTo>
                    <a:pt x="3030" y="2034"/>
                  </a:lnTo>
                  <a:lnTo>
                    <a:pt x="3030" y="2028"/>
                  </a:lnTo>
                  <a:lnTo>
                    <a:pt x="3024" y="2016"/>
                  </a:lnTo>
                  <a:lnTo>
                    <a:pt x="3060" y="1992"/>
                  </a:lnTo>
                  <a:lnTo>
                    <a:pt x="3060" y="1968"/>
                  </a:lnTo>
                  <a:lnTo>
                    <a:pt x="3084" y="1956"/>
                  </a:lnTo>
                  <a:lnTo>
                    <a:pt x="3084" y="1914"/>
                  </a:lnTo>
                  <a:lnTo>
                    <a:pt x="3090" y="1914"/>
                  </a:lnTo>
                  <a:lnTo>
                    <a:pt x="3102" y="1902"/>
                  </a:lnTo>
                  <a:lnTo>
                    <a:pt x="3114" y="1896"/>
                  </a:lnTo>
                  <a:lnTo>
                    <a:pt x="3132" y="1878"/>
                  </a:lnTo>
                  <a:lnTo>
                    <a:pt x="3126" y="1866"/>
                  </a:lnTo>
                  <a:lnTo>
                    <a:pt x="3120" y="1860"/>
                  </a:lnTo>
                  <a:lnTo>
                    <a:pt x="3084" y="1848"/>
                  </a:lnTo>
                  <a:lnTo>
                    <a:pt x="2976" y="1848"/>
                  </a:lnTo>
                  <a:lnTo>
                    <a:pt x="2940" y="1860"/>
                  </a:lnTo>
                  <a:lnTo>
                    <a:pt x="2946" y="1848"/>
                  </a:lnTo>
                  <a:lnTo>
                    <a:pt x="2952" y="1842"/>
                  </a:lnTo>
                  <a:lnTo>
                    <a:pt x="2952" y="1830"/>
                  </a:lnTo>
                  <a:lnTo>
                    <a:pt x="2958" y="1824"/>
                  </a:lnTo>
                  <a:lnTo>
                    <a:pt x="2952" y="1818"/>
                  </a:lnTo>
                  <a:lnTo>
                    <a:pt x="2940" y="1812"/>
                  </a:lnTo>
                  <a:lnTo>
                    <a:pt x="2928" y="1812"/>
                  </a:lnTo>
                  <a:lnTo>
                    <a:pt x="2892" y="1800"/>
                  </a:lnTo>
                  <a:lnTo>
                    <a:pt x="2874" y="1800"/>
                  </a:lnTo>
                  <a:lnTo>
                    <a:pt x="2868" y="1794"/>
                  </a:lnTo>
                  <a:lnTo>
                    <a:pt x="2862" y="1794"/>
                  </a:lnTo>
                  <a:lnTo>
                    <a:pt x="2862" y="1770"/>
                  </a:lnTo>
                  <a:lnTo>
                    <a:pt x="2856" y="1752"/>
                  </a:lnTo>
                  <a:lnTo>
                    <a:pt x="2844" y="1740"/>
                  </a:lnTo>
                  <a:lnTo>
                    <a:pt x="2790" y="1722"/>
                  </a:lnTo>
                  <a:lnTo>
                    <a:pt x="2778" y="1722"/>
                  </a:lnTo>
                  <a:lnTo>
                    <a:pt x="2778" y="1716"/>
                  </a:lnTo>
                  <a:lnTo>
                    <a:pt x="2766" y="1704"/>
                  </a:lnTo>
                  <a:lnTo>
                    <a:pt x="2754" y="1704"/>
                  </a:lnTo>
                  <a:lnTo>
                    <a:pt x="2736" y="1698"/>
                  </a:lnTo>
                  <a:lnTo>
                    <a:pt x="2694" y="1698"/>
                  </a:lnTo>
                  <a:lnTo>
                    <a:pt x="2646" y="1704"/>
                  </a:lnTo>
                  <a:lnTo>
                    <a:pt x="2610" y="1716"/>
                  </a:lnTo>
                  <a:lnTo>
                    <a:pt x="2592" y="1716"/>
                  </a:lnTo>
                  <a:lnTo>
                    <a:pt x="2598" y="1716"/>
                  </a:lnTo>
                  <a:lnTo>
                    <a:pt x="2604" y="1710"/>
                  </a:lnTo>
                  <a:lnTo>
                    <a:pt x="2616" y="1710"/>
                  </a:lnTo>
                  <a:lnTo>
                    <a:pt x="2628" y="1704"/>
                  </a:lnTo>
                  <a:lnTo>
                    <a:pt x="2634" y="1692"/>
                  </a:lnTo>
                  <a:lnTo>
                    <a:pt x="2640" y="1686"/>
                  </a:lnTo>
                  <a:lnTo>
                    <a:pt x="2646" y="1662"/>
                  </a:lnTo>
                  <a:lnTo>
                    <a:pt x="2658" y="1632"/>
                  </a:lnTo>
                  <a:lnTo>
                    <a:pt x="2664" y="1602"/>
                  </a:lnTo>
                  <a:lnTo>
                    <a:pt x="2670" y="1590"/>
                  </a:lnTo>
                  <a:lnTo>
                    <a:pt x="2658" y="1590"/>
                  </a:lnTo>
                  <a:lnTo>
                    <a:pt x="2646" y="1584"/>
                  </a:lnTo>
                  <a:lnTo>
                    <a:pt x="2616" y="1584"/>
                  </a:lnTo>
                  <a:lnTo>
                    <a:pt x="2610" y="1590"/>
                  </a:lnTo>
                  <a:lnTo>
                    <a:pt x="2598" y="1596"/>
                  </a:lnTo>
                  <a:lnTo>
                    <a:pt x="2592" y="1602"/>
                  </a:lnTo>
                  <a:lnTo>
                    <a:pt x="2580" y="1608"/>
                  </a:lnTo>
                  <a:lnTo>
                    <a:pt x="2598" y="1578"/>
                  </a:lnTo>
                  <a:lnTo>
                    <a:pt x="2592" y="1560"/>
                  </a:lnTo>
                  <a:lnTo>
                    <a:pt x="2610" y="1542"/>
                  </a:lnTo>
                  <a:lnTo>
                    <a:pt x="2616" y="1530"/>
                  </a:lnTo>
                  <a:lnTo>
                    <a:pt x="2640" y="1506"/>
                  </a:lnTo>
                  <a:lnTo>
                    <a:pt x="2646" y="1494"/>
                  </a:lnTo>
                  <a:lnTo>
                    <a:pt x="2664" y="1476"/>
                  </a:lnTo>
                  <a:lnTo>
                    <a:pt x="2694" y="1452"/>
                  </a:lnTo>
                  <a:lnTo>
                    <a:pt x="2730" y="1428"/>
                  </a:lnTo>
                  <a:lnTo>
                    <a:pt x="2754" y="1410"/>
                  </a:lnTo>
                  <a:lnTo>
                    <a:pt x="2766" y="1404"/>
                  </a:lnTo>
                  <a:lnTo>
                    <a:pt x="2760" y="1392"/>
                  </a:lnTo>
                  <a:lnTo>
                    <a:pt x="2826" y="1368"/>
                  </a:lnTo>
                  <a:lnTo>
                    <a:pt x="2826" y="1350"/>
                  </a:lnTo>
                  <a:lnTo>
                    <a:pt x="2868" y="1344"/>
                  </a:lnTo>
                  <a:lnTo>
                    <a:pt x="2868" y="1326"/>
                  </a:lnTo>
                  <a:lnTo>
                    <a:pt x="2898" y="1320"/>
                  </a:lnTo>
                  <a:lnTo>
                    <a:pt x="2952" y="1284"/>
                  </a:lnTo>
                  <a:lnTo>
                    <a:pt x="3006" y="1284"/>
                  </a:lnTo>
                  <a:lnTo>
                    <a:pt x="3042" y="1278"/>
                  </a:lnTo>
                  <a:lnTo>
                    <a:pt x="3060" y="1266"/>
                  </a:lnTo>
                  <a:lnTo>
                    <a:pt x="3060" y="1254"/>
                  </a:lnTo>
                  <a:lnTo>
                    <a:pt x="3030" y="1224"/>
                  </a:lnTo>
                  <a:lnTo>
                    <a:pt x="2970" y="1230"/>
                  </a:lnTo>
                  <a:lnTo>
                    <a:pt x="2982" y="1218"/>
                  </a:lnTo>
                  <a:lnTo>
                    <a:pt x="2928" y="1194"/>
                  </a:lnTo>
                  <a:lnTo>
                    <a:pt x="2952" y="1188"/>
                  </a:lnTo>
                  <a:lnTo>
                    <a:pt x="3036" y="1212"/>
                  </a:lnTo>
                  <a:lnTo>
                    <a:pt x="3054" y="1230"/>
                  </a:lnTo>
                  <a:lnTo>
                    <a:pt x="3066" y="1236"/>
                  </a:lnTo>
                  <a:lnTo>
                    <a:pt x="3096" y="1236"/>
                  </a:lnTo>
                  <a:lnTo>
                    <a:pt x="3108" y="1230"/>
                  </a:lnTo>
                  <a:lnTo>
                    <a:pt x="3114" y="1218"/>
                  </a:lnTo>
                  <a:lnTo>
                    <a:pt x="3126" y="1206"/>
                  </a:lnTo>
                  <a:lnTo>
                    <a:pt x="3132" y="1194"/>
                  </a:lnTo>
                  <a:lnTo>
                    <a:pt x="3144" y="1188"/>
                  </a:lnTo>
                  <a:lnTo>
                    <a:pt x="3150" y="1182"/>
                  </a:lnTo>
                  <a:lnTo>
                    <a:pt x="3156" y="1182"/>
                  </a:lnTo>
                  <a:lnTo>
                    <a:pt x="3180" y="1194"/>
                  </a:lnTo>
                  <a:lnTo>
                    <a:pt x="3198" y="1200"/>
                  </a:lnTo>
                  <a:lnTo>
                    <a:pt x="3210" y="1200"/>
                  </a:lnTo>
                  <a:lnTo>
                    <a:pt x="3246" y="1182"/>
                  </a:lnTo>
                  <a:lnTo>
                    <a:pt x="3282" y="1170"/>
                  </a:lnTo>
                  <a:lnTo>
                    <a:pt x="3318" y="1152"/>
                  </a:lnTo>
                  <a:lnTo>
                    <a:pt x="3336" y="1146"/>
                  </a:lnTo>
                  <a:lnTo>
                    <a:pt x="3360" y="1134"/>
                  </a:lnTo>
                  <a:lnTo>
                    <a:pt x="3372" y="1122"/>
                  </a:lnTo>
                  <a:lnTo>
                    <a:pt x="3366" y="1116"/>
                  </a:lnTo>
                  <a:lnTo>
                    <a:pt x="3342" y="1110"/>
                  </a:lnTo>
                  <a:lnTo>
                    <a:pt x="3264" y="1110"/>
                  </a:lnTo>
                  <a:lnTo>
                    <a:pt x="3258" y="1086"/>
                  </a:lnTo>
                  <a:lnTo>
                    <a:pt x="3174" y="1056"/>
                  </a:lnTo>
                  <a:lnTo>
                    <a:pt x="3186" y="1056"/>
                  </a:lnTo>
                  <a:lnTo>
                    <a:pt x="3216" y="1050"/>
                  </a:lnTo>
                  <a:lnTo>
                    <a:pt x="3252" y="1050"/>
                  </a:lnTo>
                  <a:lnTo>
                    <a:pt x="3282" y="1056"/>
                  </a:lnTo>
                  <a:lnTo>
                    <a:pt x="3294" y="1062"/>
                  </a:lnTo>
                  <a:lnTo>
                    <a:pt x="3306" y="1074"/>
                  </a:lnTo>
                  <a:lnTo>
                    <a:pt x="3324" y="1086"/>
                  </a:lnTo>
                  <a:lnTo>
                    <a:pt x="3336" y="1098"/>
                  </a:lnTo>
                  <a:lnTo>
                    <a:pt x="3348" y="1104"/>
                  </a:lnTo>
                  <a:lnTo>
                    <a:pt x="3372" y="1098"/>
                  </a:lnTo>
                  <a:lnTo>
                    <a:pt x="3408" y="1080"/>
                  </a:lnTo>
                  <a:lnTo>
                    <a:pt x="3444" y="1068"/>
                  </a:lnTo>
                  <a:lnTo>
                    <a:pt x="3474" y="1050"/>
                  </a:lnTo>
                  <a:lnTo>
                    <a:pt x="3486" y="1044"/>
                  </a:lnTo>
                  <a:lnTo>
                    <a:pt x="3462" y="1032"/>
                  </a:lnTo>
                  <a:lnTo>
                    <a:pt x="3468" y="1026"/>
                  </a:lnTo>
                  <a:lnTo>
                    <a:pt x="3492" y="1014"/>
                  </a:lnTo>
                  <a:lnTo>
                    <a:pt x="3522" y="1014"/>
                  </a:lnTo>
                  <a:lnTo>
                    <a:pt x="3528" y="1020"/>
                  </a:lnTo>
                  <a:lnTo>
                    <a:pt x="3534" y="1032"/>
                  </a:lnTo>
                  <a:lnTo>
                    <a:pt x="3540" y="1038"/>
                  </a:lnTo>
                  <a:lnTo>
                    <a:pt x="3570" y="1050"/>
                  </a:lnTo>
                  <a:lnTo>
                    <a:pt x="3576" y="1026"/>
                  </a:lnTo>
                  <a:lnTo>
                    <a:pt x="3594" y="1044"/>
                  </a:lnTo>
                  <a:lnTo>
                    <a:pt x="3600" y="1038"/>
                  </a:lnTo>
                  <a:lnTo>
                    <a:pt x="3600" y="1026"/>
                  </a:lnTo>
                  <a:lnTo>
                    <a:pt x="3594" y="1014"/>
                  </a:lnTo>
                  <a:lnTo>
                    <a:pt x="3582" y="1002"/>
                  </a:lnTo>
                  <a:lnTo>
                    <a:pt x="3564" y="990"/>
                  </a:lnTo>
                  <a:lnTo>
                    <a:pt x="3606" y="984"/>
                  </a:lnTo>
                  <a:lnTo>
                    <a:pt x="3606" y="990"/>
                  </a:lnTo>
                  <a:lnTo>
                    <a:pt x="3612" y="996"/>
                  </a:lnTo>
                  <a:lnTo>
                    <a:pt x="3612" y="1008"/>
                  </a:lnTo>
                  <a:lnTo>
                    <a:pt x="3624" y="1032"/>
                  </a:lnTo>
                  <a:lnTo>
                    <a:pt x="3630" y="1038"/>
                  </a:lnTo>
                  <a:lnTo>
                    <a:pt x="3636" y="1038"/>
                  </a:lnTo>
                  <a:lnTo>
                    <a:pt x="3654" y="1032"/>
                  </a:lnTo>
                  <a:lnTo>
                    <a:pt x="3690" y="1026"/>
                  </a:lnTo>
                  <a:lnTo>
                    <a:pt x="3732" y="1008"/>
                  </a:lnTo>
                  <a:lnTo>
                    <a:pt x="3768" y="990"/>
                  </a:lnTo>
                  <a:lnTo>
                    <a:pt x="3798" y="972"/>
                  </a:lnTo>
                  <a:lnTo>
                    <a:pt x="3798" y="960"/>
                  </a:lnTo>
                  <a:lnTo>
                    <a:pt x="3786" y="942"/>
                  </a:lnTo>
                  <a:lnTo>
                    <a:pt x="3780" y="930"/>
                  </a:lnTo>
                  <a:lnTo>
                    <a:pt x="3774" y="912"/>
                  </a:lnTo>
                  <a:lnTo>
                    <a:pt x="3774" y="900"/>
                  </a:lnTo>
                  <a:lnTo>
                    <a:pt x="3780" y="894"/>
                  </a:lnTo>
                  <a:lnTo>
                    <a:pt x="3792" y="894"/>
                  </a:lnTo>
                  <a:lnTo>
                    <a:pt x="3804" y="888"/>
                  </a:lnTo>
                  <a:lnTo>
                    <a:pt x="3822" y="888"/>
                  </a:lnTo>
                  <a:lnTo>
                    <a:pt x="3840" y="882"/>
                  </a:lnTo>
                  <a:lnTo>
                    <a:pt x="3858" y="882"/>
                  </a:lnTo>
                  <a:lnTo>
                    <a:pt x="3864" y="876"/>
                  </a:lnTo>
                  <a:lnTo>
                    <a:pt x="3870" y="876"/>
                  </a:lnTo>
                  <a:lnTo>
                    <a:pt x="3870" y="858"/>
                  </a:lnTo>
                  <a:lnTo>
                    <a:pt x="3864" y="846"/>
                  </a:lnTo>
                  <a:lnTo>
                    <a:pt x="3864" y="840"/>
                  </a:lnTo>
                  <a:lnTo>
                    <a:pt x="3858" y="828"/>
                  </a:lnTo>
                  <a:lnTo>
                    <a:pt x="3840" y="804"/>
                  </a:lnTo>
                  <a:lnTo>
                    <a:pt x="3822" y="798"/>
                  </a:lnTo>
                  <a:lnTo>
                    <a:pt x="3786" y="792"/>
                  </a:lnTo>
                  <a:lnTo>
                    <a:pt x="3744" y="792"/>
                  </a:lnTo>
                  <a:lnTo>
                    <a:pt x="3708" y="804"/>
                  </a:lnTo>
                  <a:lnTo>
                    <a:pt x="3690" y="822"/>
                  </a:lnTo>
                  <a:lnTo>
                    <a:pt x="3690" y="840"/>
                  </a:lnTo>
                  <a:lnTo>
                    <a:pt x="3696" y="840"/>
                  </a:lnTo>
                  <a:lnTo>
                    <a:pt x="3702" y="846"/>
                  </a:lnTo>
                  <a:lnTo>
                    <a:pt x="3666" y="870"/>
                  </a:lnTo>
                  <a:lnTo>
                    <a:pt x="3642" y="870"/>
                  </a:lnTo>
                  <a:lnTo>
                    <a:pt x="3576" y="918"/>
                  </a:lnTo>
                  <a:lnTo>
                    <a:pt x="3552" y="930"/>
                  </a:lnTo>
                  <a:lnTo>
                    <a:pt x="3546" y="936"/>
                  </a:lnTo>
                  <a:lnTo>
                    <a:pt x="3540" y="948"/>
                  </a:lnTo>
                  <a:lnTo>
                    <a:pt x="3522" y="966"/>
                  </a:lnTo>
                  <a:lnTo>
                    <a:pt x="3492" y="966"/>
                  </a:lnTo>
                  <a:lnTo>
                    <a:pt x="3456" y="984"/>
                  </a:lnTo>
                  <a:lnTo>
                    <a:pt x="3456" y="972"/>
                  </a:lnTo>
                  <a:lnTo>
                    <a:pt x="3450" y="954"/>
                  </a:lnTo>
                  <a:lnTo>
                    <a:pt x="3450" y="918"/>
                  </a:lnTo>
                  <a:lnTo>
                    <a:pt x="3456" y="912"/>
                  </a:lnTo>
                  <a:lnTo>
                    <a:pt x="3480" y="900"/>
                  </a:lnTo>
                  <a:lnTo>
                    <a:pt x="3498" y="900"/>
                  </a:lnTo>
                  <a:lnTo>
                    <a:pt x="3510" y="894"/>
                  </a:lnTo>
                  <a:lnTo>
                    <a:pt x="3516" y="882"/>
                  </a:lnTo>
                  <a:lnTo>
                    <a:pt x="3516" y="870"/>
                  </a:lnTo>
                  <a:lnTo>
                    <a:pt x="3510" y="852"/>
                  </a:lnTo>
                  <a:lnTo>
                    <a:pt x="3504" y="846"/>
                  </a:lnTo>
                  <a:lnTo>
                    <a:pt x="3498" y="834"/>
                  </a:lnTo>
                  <a:lnTo>
                    <a:pt x="3486" y="834"/>
                  </a:lnTo>
                  <a:lnTo>
                    <a:pt x="3450" y="852"/>
                  </a:lnTo>
                  <a:lnTo>
                    <a:pt x="3432" y="858"/>
                  </a:lnTo>
                  <a:lnTo>
                    <a:pt x="3420" y="864"/>
                  </a:lnTo>
                  <a:lnTo>
                    <a:pt x="3414" y="870"/>
                  </a:lnTo>
                  <a:lnTo>
                    <a:pt x="3408" y="870"/>
                  </a:lnTo>
                  <a:lnTo>
                    <a:pt x="3378" y="900"/>
                  </a:lnTo>
                  <a:lnTo>
                    <a:pt x="3372" y="888"/>
                  </a:lnTo>
                  <a:lnTo>
                    <a:pt x="3396" y="858"/>
                  </a:lnTo>
                  <a:lnTo>
                    <a:pt x="3396" y="840"/>
                  </a:lnTo>
                  <a:lnTo>
                    <a:pt x="3438" y="822"/>
                  </a:lnTo>
                  <a:lnTo>
                    <a:pt x="3402" y="816"/>
                  </a:lnTo>
                  <a:lnTo>
                    <a:pt x="3408" y="804"/>
                  </a:lnTo>
                  <a:lnTo>
                    <a:pt x="3360" y="816"/>
                  </a:lnTo>
                  <a:lnTo>
                    <a:pt x="3336" y="804"/>
                  </a:lnTo>
                  <a:lnTo>
                    <a:pt x="3378" y="792"/>
                  </a:lnTo>
                  <a:lnTo>
                    <a:pt x="3378" y="774"/>
                  </a:lnTo>
                  <a:lnTo>
                    <a:pt x="3390" y="774"/>
                  </a:lnTo>
                  <a:lnTo>
                    <a:pt x="3396" y="780"/>
                  </a:lnTo>
                  <a:lnTo>
                    <a:pt x="3420" y="780"/>
                  </a:lnTo>
                  <a:lnTo>
                    <a:pt x="3426" y="774"/>
                  </a:lnTo>
                  <a:lnTo>
                    <a:pt x="3426" y="762"/>
                  </a:lnTo>
                  <a:lnTo>
                    <a:pt x="3420" y="756"/>
                  </a:lnTo>
                  <a:lnTo>
                    <a:pt x="3408" y="756"/>
                  </a:lnTo>
                  <a:lnTo>
                    <a:pt x="3396" y="744"/>
                  </a:lnTo>
                  <a:lnTo>
                    <a:pt x="3396" y="738"/>
                  </a:lnTo>
                  <a:lnTo>
                    <a:pt x="3420" y="690"/>
                  </a:lnTo>
                  <a:lnTo>
                    <a:pt x="3426" y="684"/>
                  </a:lnTo>
                  <a:lnTo>
                    <a:pt x="3426" y="672"/>
                  </a:lnTo>
                  <a:lnTo>
                    <a:pt x="3420" y="666"/>
                  </a:lnTo>
                  <a:lnTo>
                    <a:pt x="3414" y="666"/>
                  </a:lnTo>
                  <a:lnTo>
                    <a:pt x="3372" y="648"/>
                  </a:lnTo>
                  <a:lnTo>
                    <a:pt x="3348" y="660"/>
                  </a:lnTo>
                  <a:lnTo>
                    <a:pt x="3336" y="660"/>
                  </a:lnTo>
                  <a:lnTo>
                    <a:pt x="3318" y="666"/>
                  </a:lnTo>
                  <a:lnTo>
                    <a:pt x="3312" y="666"/>
                  </a:lnTo>
                  <a:lnTo>
                    <a:pt x="3306" y="672"/>
                  </a:lnTo>
                  <a:lnTo>
                    <a:pt x="3306" y="690"/>
                  </a:lnTo>
                  <a:lnTo>
                    <a:pt x="3240" y="690"/>
                  </a:lnTo>
                  <a:lnTo>
                    <a:pt x="3228" y="696"/>
                  </a:lnTo>
                  <a:lnTo>
                    <a:pt x="3222" y="702"/>
                  </a:lnTo>
                  <a:lnTo>
                    <a:pt x="3210" y="708"/>
                  </a:lnTo>
                  <a:lnTo>
                    <a:pt x="3198" y="720"/>
                  </a:lnTo>
                  <a:lnTo>
                    <a:pt x="3204" y="726"/>
                  </a:lnTo>
                  <a:lnTo>
                    <a:pt x="3216" y="732"/>
                  </a:lnTo>
                  <a:lnTo>
                    <a:pt x="3228" y="732"/>
                  </a:lnTo>
                  <a:lnTo>
                    <a:pt x="3234" y="738"/>
                  </a:lnTo>
                  <a:lnTo>
                    <a:pt x="3228" y="738"/>
                  </a:lnTo>
                  <a:lnTo>
                    <a:pt x="3222" y="744"/>
                  </a:lnTo>
                  <a:lnTo>
                    <a:pt x="3204" y="744"/>
                  </a:lnTo>
                  <a:lnTo>
                    <a:pt x="3180" y="756"/>
                  </a:lnTo>
                  <a:lnTo>
                    <a:pt x="3168" y="768"/>
                  </a:lnTo>
                  <a:lnTo>
                    <a:pt x="3168" y="774"/>
                  </a:lnTo>
                  <a:lnTo>
                    <a:pt x="3174" y="786"/>
                  </a:lnTo>
                  <a:lnTo>
                    <a:pt x="3186" y="798"/>
                  </a:lnTo>
                  <a:lnTo>
                    <a:pt x="3198" y="804"/>
                  </a:lnTo>
                  <a:lnTo>
                    <a:pt x="3204" y="810"/>
                  </a:lnTo>
                  <a:lnTo>
                    <a:pt x="3210" y="810"/>
                  </a:lnTo>
                  <a:lnTo>
                    <a:pt x="3234" y="798"/>
                  </a:lnTo>
                  <a:lnTo>
                    <a:pt x="3234" y="822"/>
                  </a:lnTo>
                  <a:lnTo>
                    <a:pt x="3240" y="828"/>
                  </a:lnTo>
                  <a:lnTo>
                    <a:pt x="3246" y="828"/>
                  </a:lnTo>
                  <a:lnTo>
                    <a:pt x="3258" y="822"/>
                  </a:lnTo>
                  <a:lnTo>
                    <a:pt x="3282" y="822"/>
                  </a:lnTo>
                  <a:lnTo>
                    <a:pt x="3276" y="828"/>
                  </a:lnTo>
                  <a:lnTo>
                    <a:pt x="3252" y="840"/>
                  </a:lnTo>
                  <a:lnTo>
                    <a:pt x="3246" y="840"/>
                  </a:lnTo>
                  <a:lnTo>
                    <a:pt x="3228" y="828"/>
                  </a:lnTo>
                  <a:lnTo>
                    <a:pt x="3222" y="846"/>
                  </a:lnTo>
                  <a:lnTo>
                    <a:pt x="3204" y="846"/>
                  </a:lnTo>
                  <a:lnTo>
                    <a:pt x="3192" y="852"/>
                  </a:lnTo>
                  <a:lnTo>
                    <a:pt x="3186" y="852"/>
                  </a:lnTo>
                  <a:lnTo>
                    <a:pt x="3180" y="858"/>
                  </a:lnTo>
                  <a:lnTo>
                    <a:pt x="3204" y="858"/>
                  </a:lnTo>
                  <a:lnTo>
                    <a:pt x="3228" y="846"/>
                  </a:lnTo>
                  <a:lnTo>
                    <a:pt x="3240" y="846"/>
                  </a:lnTo>
                  <a:lnTo>
                    <a:pt x="3240" y="852"/>
                  </a:lnTo>
                  <a:lnTo>
                    <a:pt x="3228" y="870"/>
                  </a:lnTo>
                  <a:lnTo>
                    <a:pt x="3210" y="882"/>
                  </a:lnTo>
                  <a:lnTo>
                    <a:pt x="3198" y="888"/>
                  </a:lnTo>
                  <a:lnTo>
                    <a:pt x="3180" y="894"/>
                  </a:lnTo>
                  <a:lnTo>
                    <a:pt x="3168" y="900"/>
                  </a:lnTo>
                  <a:lnTo>
                    <a:pt x="3162" y="906"/>
                  </a:lnTo>
                  <a:lnTo>
                    <a:pt x="3138" y="918"/>
                  </a:lnTo>
                  <a:lnTo>
                    <a:pt x="3132" y="924"/>
                  </a:lnTo>
                  <a:lnTo>
                    <a:pt x="3120" y="918"/>
                  </a:lnTo>
                  <a:lnTo>
                    <a:pt x="3114" y="918"/>
                  </a:lnTo>
                  <a:lnTo>
                    <a:pt x="3102" y="912"/>
                  </a:lnTo>
                  <a:lnTo>
                    <a:pt x="3090" y="912"/>
                  </a:lnTo>
                  <a:lnTo>
                    <a:pt x="3072" y="930"/>
                  </a:lnTo>
                  <a:lnTo>
                    <a:pt x="3060" y="936"/>
                  </a:lnTo>
                  <a:lnTo>
                    <a:pt x="3054" y="948"/>
                  </a:lnTo>
                  <a:lnTo>
                    <a:pt x="3054" y="972"/>
                  </a:lnTo>
                  <a:lnTo>
                    <a:pt x="3048" y="978"/>
                  </a:lnTo>
                  <a:lnTo>
                    <a:pt x="3042" y="966"/>
                  </a:lnTo>
                  <a:lnTo>
                    <a:pt x="3030" y="966"/>
                  </a:lnTo>
                  <a:lnTo>
                    <a:pt x="3018" y="960"/>
                  </a:lnTo>
                  <a:lnTo>
                    <a:pt x="3012" y="960"/>
                  </a:lnTo>
                  <a:lnTo>
                    <a:pt x="3006" y="954"/>
                  </a:lnTo>
                  <a:lnTo>
                    <a:pt x="3030" y="930"/>
                  </a:lnTo>
                  <a:lnTo>
                    <a:pt x="3042" y="924"/>
                  </a:lnTo>
                  <a:lnTo>
                    <a:pt x="3060" y="906"/>
                  </a:lnTo>
                  <a:lnTo>
                    <a:pt x="3072" y="900"/>
                  </a:lnTo>
                  <a:lnTo>
                    <a:pt x="3036" y="900"/>
                  </a:lnTo>
                  <a:lnTo>
                    <a:pt x="3030" y="888"/>
                  </a:lnTo>
                  <a:lnTo>
                    <a:pt x="3018" y="882"/>
                  </a:lnTo>
                  <a:lnTo>
                    <a:pt x="2994" y="882"/>
                  </a:lnTo>
                  <a:lnTo>
                    <a:pt x="2988" y="888"/>
                  </a:lnTo>
                  <a:lnTo>
                    <a:pt x="2946" y="888"/>
                  </a:lnTo>
                  <a:lnTo>
                    <a:pt x="2946" y="894"/>
                  </a:lnTo>
                  <a:lnTo>
                    <a:pt x="2940" y="906"/>
                  </a:lnTo>
                  <a:lnTo>
                    <a:pt x="2940" y="918"/>
                  </a:lnTo>
                  <a:lnTo>
                    <a:pt x="2946" y="918"/>
                  </a:lnTo>
                  <a:lnTo>
                    <a:pt x="2952" y="924"/>
                  </a:lnTo>
                  <a:lnTo>
                    <a:pt x="2964" y="924"/>
                  </a:lnTo>
                  <a:lnTo>
                    <a:pt x="2976" y="936"/>
                  </a:lnTo>
                  <a:lnTo>
                    <a:pt x="2982" y="936"/>
                  </a:lnTo>
                  <a:lnTo>
                    <a:pt x="2976" y="942"/>
                  </a:lnTo>
                  <a:lnTo>
                    <a:pt x="2958" y="942"/>
                  </a:lnTo>
                  <a:lnTo>
                    <a:pt x="2952" y="936"/>
                  </a:lnTo>
                  <a:lnTo>
                    <a:pt x="2940" y="930"/>
                  </a:lnTo>
                  <a:lnTo>
                    <a:pt x="2934" y="924"/>
                  </a:lnTo>
                  <a:lnTo>
                    <a:pt x="2916" y="912"/>
                  </a:lnTo>
                  <a:lnTo>
                    <a:pt x="2910" y="942"/>
                  </a:lnTo>
                  <a:lnTo>
                    <a:pt x="2904" y="942"/>
                  </a:lnTo>
                  <a:lnTo>
                    <a:pt x="2898" y="948"/>
                  </a:lnTo>
                  <a:lnTo>
                    <a:pt x="2862" y="948"/>
                  </a:lnTo>
                  <a:lnTo>
                    <a:pt x="2844" y="942"/>
                  </a:lnTo>
                  <a:lnTo>
                    <a:pt x="2826" y="942"/>
                  </a:lnTo>
                  <a:lnTo>
                    <a:pt x="2808" y="936"/>
                  </a:lnTo>
                  <a:lnTo>
                    <a:pt x="2718" y="936"/>
                  </a:lnTo>
                  <a:lnTo>
                    <a:pt x="2706" y="930"/>
                  </a:lnTo>
                  <a:lnTo>
                    <a:pt x="2700" y="918"/>
                  </a:lnTo>
                  <a:lnTo>
                    <a:pt x="2688" y="912"/>
                  </a:lnTo>
                  <a:lnTo>
                    <a:pt x="2628" y="918"/>
                  </a:lnTo>
                  <a:lnTo>
                    <a:pt x="2622" y="912"/>
                  </a:lnTo>
                  <a:lnTo>
                    <a:pt x="2616" y="900"/>
                  </a:lnTo>
                  <a:lnTo>
                    <a:pt x="2604" y="894"/>
                  </a:lnTo>
                  <a:lnTo>
                    <a:pt x="2598" y="894"/>
                  </a:lnTo>
                  <a:lnTo>
                    <a:pt x="2586" y="888"/>
                  </a:lnTo>
                  <a:lnTo>
                    <a:pt x="2568" y="888"/>
                  </a:lnTo>
                  <a:lnTo>
                    <a:pt x="2556" y="894"/>
                  </a:lnTo>
                  <a:lnTo>
                    <a:pt x="2538" y="900"/>
                  </a:lnTo>
                  <a:lnTo>
                    <a:pt x="2532" y="906"/>
                  </a:lnTo>
                  <a:lnTo>
                    <a:pt x="2526" y="906"/>
                  </a:lnTo>
                  <a:lnTo>
                    <a:pt x="2526" y="912"/>
                  </a:lnTo>
                  <a:lnTo>
                    <a:pt x="2484" y="912"/>
                  </a:lnTo>
                  <a:lnTo>
                    <a:pt x="2472" y="906"/>
                  </a:lnTo>
                  <a:lnTo>
                    <a:pt x="2442" y="906"/>
                  </a:lnTo>
                  <a:lnTo>
                    <a:pt x="2430" y="918"/>
                  </a:lnTo>
                  <a:lnTo>
                    <a:pt x="2430" y="930"/>
                  </a:lnTo>
                  <a:lnTo>
                    <a:pt x="2418" y="954"/>
                  </a:lnTo>
                  <a:lnTo>
                    <a:pt x="2412" y="960"/>
                  </a:lnTo>
                  <a:lnTo>
                    <a:pt x="2412" y="966"/>
                  </a:lnTo>
                  <a:lnTo>
                    <a:pt x="2400" y="996"/>
                  </a:lnTo>
                  <a:lnTo>
                    <a:pt x="2364" y="996"/>
                  </a:lnTo>
                  <a:lnTo>
                    <a:pt x="2358" y="1026"/>
                  </a:lnTo>
                  <a:lnTo>
                    <a:pt x="2334" y="978"/>
                  </a:lnTo>
                  <a:lnTo>
                    <a:pt x="2340" y="978"/>
                  </a:lnTo>
                  <a:lnTo>
                    <a:pt x="2352" y="984"/>
                  </a:lnTo>
                  <a:lnTo>
                    <a:pt x="2376" y="984"/>
                  </a:lnTo>
                  <a:lnTo>
                    <a:pt x="2388" y="972"/>
                  </a:lnTo>
                  <a:lnTo>
                    <a:pt x="2358" y="942"/>
                  </a:lnTo>
                  <a:lnTo>
                    <a:pt x="2340" y="942"/>
                  </a:lnTo>
                  <a:lnTo>
                    <a:pt x="2328" y="936"/>
                  </a:lnTo>
                  <a:lnTo>
                    <a:pt x="2316" y="936"/>
                  </a:lnTo>
                  <a:lnTo>
                    <a:pt x="2322" y="918"/>
                  </a:lnTo>
                  <a:lnTo>
                    <a:pt x="2304" y="924"/>
                  </a:lnTo>
                  <a:lnTo>
                    <a:pt x="2262" y="930"/>
                  </a:lnTo>
                  <a:lnTo>
                    <a:pt x="2208" y="936"/>
                  </a:lnTo>
                  <a:lnTo>
                    <a:pt x="2160" y="942"/>
                  </a:lnTo>
                  <a:lnTo>
                    <a:pt x="2112" y="942"/>
                  </a:lnTo>
                  <a:lnTo>
                    <a:pt x="2064" y="936"/>
                  </a:lnTo>
                  <a:lnTo>
                    <a:pt x="2034" y="930"/>
                  </a:lnTo>
                  <a:lnTo>
                    <a:pt x="2028" y="924"/>
                  </a:lnTo>
                  <a:lnTo>
                    <a:pt x="2052" y="918"/>
                  </a:lnTo>
                  <a:lnTo>
                    <a:pt x="2082" y="918"/>
                  </a:lnTo>
                  <a:lnTo>
                    <a:pt x="2118" y="912"/>
                  </a:lnTo>
                  <a:lnTo>
                    <a:pt x="2142" y="900"/>
                  </a:lnTo>
                  <a:lnTo>
                    <a:pt x="2142" y="888"/>
                  </a:lnTo>
                  <a:lnTo>
                    <a:pt x="2112" y="864"/>
                  </a:lnTo>
                  <a:lnTo>
                    <a:pt x="2082" y="852"/>
                  </a:lnTo>
                  <a:lnTo>
                    <a:pt x="2004" y="852"/>
                  </a:lnTo>
                  <a:lnTo>
                    <a:pt x="1968" y="840"/>
                  </a:lnTo>
                  <a:lnTo>
                    <a:pt x="1944" y="834"/>
                  </a:lnTo>
                  <a:lnTo>
                    <a:pt x="1938" y="828"/>
                  </a:lnTo>
                  <a:lnTo>
                    <a:pt x="1908" y="828"/>
                  </a:lnTo>
                  <a:lnTo>
                    <a:pt x="1896" y="822"/>
                  </a:lnTo>
                  <a:lnTo>
                    <a:pt x="1866" y="804"/>
                  </a:lnTo>
                  <a:lnTo>
                    <a:pt x="1836" y="792"/>
                  </a:lnTo>
                  <a:lnTo>
                    <a:pt x="1812" y="786"/>
                  </a:lnTo>
                  <a:lnTo>
                    <a:pt x="1800" y="792"/>
                  </a:lnTo>
                  <a:lnTo>
                    <a:pt x="1782" y="798"/>
                  </a:lnTo>
                  <a:lnTo>
                    <a:pt x="1770" y="804"/>
                  </a:lnTo>
                  <a:lnTo>
                    <a:pt x="1758" y="816"/>
                  </a:lnTo>
                  <a:lnTo>
                    <a:pt x="1734" y="828"/>
                  </a:lnTo>
                  <a:lnTo>
                    <a:pt x="1680" y="828"/>
                  </a:lnTo>
                  <a:lnTo>
                    <a:pt x="1710" y="810"/>
                  </a:lnTo>
                  <a:lnTo>
                    <a:pt x="1710" y="798"/>
                  </a:lnTo>
                  <a:lnTo>
                    <a:pt x="1734" y="768"/>
                  </a:lnTo>
                  <a:lnTo>
                    <a:pt x="1728" y="768"/>
                  </a:lnTo>
                  <a:lnTo>
                    <a:pt x="1722" y="774"/>
                  </a:lnTo>
                  <a:lnTo>
                    <a:pt x="1674" y="798"/>
                  </a:lnTo>
                  <a:lnTo>
                    <a:pt x="1650" y="822"/>
                  </a:lnTo>
                  <a:lnTo>
                    <a:pt x="1638" y="828"/>
                  </a:lnTo>
                  <a:lnTo>
                    <a:pt x="1620" y="834"/>
                  </a:lnTo>
                  <a:lnTo>
                    <a:pt x="1608" y="828"/>
                  </a:lnTo>
                  <a:lnTo>
                    <a:pt x="1602" y="816"/>
                  </a:lnTo>
                  <a:lnTo>
                    <a:pt x="1602" y="798"/>
                  </a:lnTo>
                  <a:lnTo>
                    <a:pt x="1614" y="774"/>
                  </a:lnTo>
                  <a:lnTo>
                    <a:pt x="1614" y="762"/>
                  </a:lnTo>
                  <a:lnTo>
                    <a:pt x="1608" y="750"/>
                  </a:lnTo>
                  <a:lnTo>
                    <a:pt x="1596" y="744"/>
                  </a:lnTo>
                  <a:lnTo>
                    <a:pt x="1590" y="738"/>
                  </a:lnTo>
                  <a:lnTo>
                    <a:pt x="1578" y="738"/>
                  </a:lnTo>
                  <a:lnTo>
                    <a:pt x="1572" y="744"/>
                  </a:lnTo>
                  <a:lnTo>
                    <a:pt x="1572" y="750"/>
                  </a:lnTo>
                  <a:lnTo>
                    <a:pt x="1578" y="762"/>
                  </a:lnTo>
                  <a:lnTo>
                    <a:pt x="1584" y="768"/>
                  </a:lnTo>
                  <a:lnTo>
                    <a:pt x="1542" y="768"/>
                  </a:lnTo>
                  <a:lnTo>
                    <a:pt x="1530" y="774"/>
                  </a:lnTo>
                  <a:lnTo>
                    <a:pt x="1512" y="780"/>
                  </a:lnTo>
                  <a:lnTo>
                    <a:pt x="1494" y="798"/>
                  </a:lnTo>
                  <a:lnTo>
                    <a:pt x="1446" y="798"/>
                  </a:lnTo>
                  <a:lnTo>
                    <a:pt x="1428" y="804"/>
                  </a:lnTo>
                  <a:lnTo>
                    <a:pt x="1416" y="804"/>
                  </a:lnTo>
                  <a:lnTo>
                    <a:pt x="1398" y="810"/>
                  </a:lnTo>
                  <a:lnTo>
                    <a:pt x="1380" y="810"/>
                  </a:lnTo>
                  <a:lnTo>
                    <a:pt x="1374" y="816"/>
                  </a:lnTo>
                  <a:lnTo>
                    <a:pt x="1368" y="816"/>
                  </a:lnTo>
                  <a:lnTo>
                    <a:pt x="1356" y="822"/>
                  </a:lnTo>
                  <a:lnTo>
                    <a:pt x="1350" y="828"/>
                  </a:lnTo>
                  <a:lnTo>
                    <a:pt x="1338" y="834"/>
                  </a:lnTo>
                  <a:lnTo>
                    <a:pt x="1314" y="816"/>
                  </a:lnTo>
                  <a:lnTo>
                    <a:pt x="1302" y="822"/>
                  </a:lnTo>
                  <a:lnTo>
                    <a:pt x="1296" y="828"/>
                  </a:lnTo>
                  <a:lnTo>
                    <a:pt x="1272" y="840"/>
                  </a:lnTo>
                  <a:lnTo>
                    <a:pt x="1260" y="840"/>
                  </a:lnTo>
                  <a:lnTo>
                    <a:pt x="1254" y="846"/>
                  </a:lnTo>
                  <a:lnTo>
                    <a:pt x="1242" y="846"/>
                  </a:lnTo>
                  <a:lnTo>
                    <a:pt x="1230" y="852"/>
                  </a:lnTo>
                  <a:lnTo>
                    <a:pt x="1224" y="858"/>
                  </a:lnTo>
                  <a:lnTo>
                    <a:pt x="1212" y="864"/>
                  </a:lnTo>
                  <a:lnTo>
                    <a:pt x="1176" y="864"/>
                  </a:lnTo>
                  <a:lnTo>
                    <a:pt x="1188" y="858"/>
                  </a:lnTo>
                  <a:lnTo>
                    <a:pt x="1194" y="846"/>
                  </a:lnTo>
                  <a:lnTo>
                    <a:pt x="1212" y="840"/>
                  </a:lnTo>
                  <a:lnTo>
                    <a:pt x="1236" y="828"/>
                  </a:lnTo>
                  <a:lnTo>
                    <a:pt x="1254" y="828"/>
                  </a:lnTo>
                  <a:lnTo>
                    <a:pt x="1266" y="822"/>
                  </a:lnTo>
                  <a:lnTo>
                    <a:pt x="1284" y="816"/>
                  </a:lnTo>
                  <a:lnTo>
                    <a:pt x="1290" y="810"/>
                  </a:lnTo>
                  <a:lnTo>
                    <a:pt x="1362" y="810"/>
                  </a:lnTo>
                  <a:lnTo>
                    <a:pt x="1386" y="798"/>
                  </a:lnTo>
                  <a:lnTo>
                    <a:pt x="1422" y="792"/>
                  </a:lnTo>
                  <a:lnTo>
                    <a:pt x="1458" y="780"/>
                  </a:lnTo>
                  <a:lnTo>
                    <a:pt x="1470" y="780"/>
                  </a:lnTo>
                  <a:lnTo>
                    <a:pt x="1476" y="774"/>
                  </a:lnTo>
                  <a:lnTo>
                    <a:pt x="1482" y="774"/>
                  </a:lnTo>
                  <a:lnTo>
                    <a:pt x="1476" y="768"/>
                  </a:lnTo>
                  <a:lnTo>
                    <a:pt x="1410" y="768"/>
                  </a:lnTo>
                  <a:lnTo>
                    <a:pt x="1398" y="774"/>
                  </a:lnTo>
                  <a:lnTo>
                    <a:pt x="1392" y="774"/>
                  </a:lnTo>
                  <a:lnTo>
                    <a:pt x="1380" y="780"/>
                  </a:lnTo>
                  <a:lnTo>
                    <a:pt x="1374" y="786"/>
                  </a:lnTo>
                  <a:lnTo>
                    <a:pt x="1368" y="786"/>
                  </a:lnTo>
                  <a:lnTo>
                    <a:pt x="1362" y="792"/>
                  </a:lnTo>
                  <a:lnTo>
                    <a:pt x="1278" y="792"/>
                  </a:lnTo>
                  <a:lnTo>
                    <a:pt x="1254" y="804"/>
                  </a:lnTo>
                  <a:lnTo>
                    <a:pt x="1248" y="810"/>
                  </a:lnTo>
                  <a:lnTo>
                    <a:pt x="1236" y="816"/>
                  </a:lnTo>
                  <a:lnTo>
                    <a:pt x="1230" y="822"/>
                  </a:lnTo>
                  <a:lnTo>
                    <a:pt x="1212" y="822"/>
                  </a:lnTo>
                  <a:lnTo>
                    <a:pt x="1158" y="846"/>
                  </a:lnTo>
                  <a:lnTo>
                    <a:pt x="1140" y="846"/>
                  </a:lnTo>
                  <a:lnTo>
                    <a:pt x="1128" y="858"/>
                  </a:lnTo>
                  <a:lnTo>
                    <a:pt x="1122" y="870"/>
                  </a:lnTo>
                  <a:lnTo>
                    <a:pt x="1122" y="876"/>
                  </a:lnTo>
                  <a:lnTo>
                    <a:pt x="1116" y="876"/>
                  </a:lnTo>
                  <a:lnTo>
                    <a:pt x="1110" y="870"/>
                  </a:lnTo>
                  <a:lnTo>
                    <a:pt x="1110" y="846"/>
                  </a:lnTo>
                  <a:lnTo>
                    <a:pt x="1116" y="846"/>
                  </a:lnTo>
                  <a:lnTo>
                    <a:pt x="1152" y="834"/>
                  </a:lnTo>
                  <a:lnTo>
                    <a:pt x="1176" y="822"/>
                  </a:lnTo>
                  <a:lnTo>
                    <a:pt x="1194" y="816"/>
                  </a:lnTo>
                  <a:lnTo>
                    <a:pt x="1188" y="810"/>
                  </a:lnTo>
                  <a:lnTo>
                    <a:pt x="1176" y="810"/>
                  </a:lnTo>
                  <a:lnTo>
                    <a:pt x="1164" y="804"/>
                  </a:lnTo>
                  <a:lnTo>
                    <a:pt x="1140" y="804"/>
                  </a:lnTo>
                  <a:lnTo>
                    <a:pt x="1122" y="822"/>
                  </a:lnTo>
                  <a:lnTo>
                    <a:pt x="1110" y="828"/>
                  </a:lnTo>
                  <a:lnTo>
                    <a:pt x="1092" y="828"/>
                  </a:lnTo>
                  <a:lnTo>
                    <a:pt x="1080" y="834"/>
                  </a:lnTo>
                  <a:lnTo>
                    <a:pt x="1068" y="834"/>
                  </a:lnTo>
                  <a:lnTo>
                    <a:pt x="1068" y="840"/>
                  </a:lnTo>
                  <a:lnTo>
                    <a:pt x="1062" y="846"/>
                  </a:lnTo>
                  <a:lnTo>
                    <a:pt x="1062" y="876"/>
                  </a:lnTo>
                  <a:lnTo>
                    <a:pt x="1038" y="858"/>
                  </a:lnTo>
                  <a:lnTo>
                    <a:pt x="972" y="852"/>
                  </a:lnTo>
                  <a:lnTo>
                    <a:pt x="960" y="846"/>
                  </a:lnTo>
                  <a:lnTo>
                    <a:pt x="948" y="834"/>
                  </a:lnTo>
                  <a:lnTo>
                    <a:pt x="936" y="834"/>
                  </a:lnTo>
                  <a:lnTo>
                    <a:pt x="936" y="828"/>
                  </a:lnTo>
                  <a:lnTo>
                    <a:pt x="942" y="822"/>
                  </a:lnTo>
                  <a:lnTo>
                    <a:pt x="942" y="810"/>
                  </a:lnTo>
                  <a:lnTo>
                    <a:pt x="948" y="804"/>
                  </a:lnTo>
                  <a:lnTo>
                    <a:pt x="834" y="804"/>
                  </a:lnTo>
                  <a:lnTo>
                    <a:pt x="852" y="804"/>
                  </a:lnTo>
                  <a:lnTo>
                    <a:pt x="78" y="1440"/>
                  </a:lnTo>
                  <a:lnTo>
                    <a:pt x="72" y="1446"/>
                  </a:lnTo>
                  <a:lnTo>
                    <a:pt x="60" y="1452"/>
                  </a:lnTo>
                  <a:lnTo>
                    <a:pt x="54" y="1464"/>
                  </a:lnTo>
                  <a:lnTo>
                    <a:pt x="54" y="1476"/>
                  </a:lnTo>
                  <a:lnTo>
                    <a:pt x="108" y="1476"/>
                  </a:lnTo>
                  <a:lnTo>
                    <a:pt x="120" y="1464"/>
                  </a:lnTo>
                  <a:lnTo>
                    <a:pt x="156" y="1464"/>
                  </a:lnTo>
                  <a:lnTo>
                    <a:pt x="132" y="1488"/>
                  </a:lnTo>
                  <a:lnTo>
                    <a:pt x="132" y="1494"/>
                  </a:lnTo>
                  <a:lnTo>
                    <a:pt x="138" y="1506"/>
                  </a:lnTo>
                  <a:lnTo>
                    <a:pt x="138" y="1524"/>
                  </a:lnTo>
                  <a:lnTo>
                    <a:pt x="144" y="1530"/>
                  </a:lnTo>
                  <a:lnTo>
                    <a:pt x="156" y="1536"/>
                  </a:lnTo>
                  <a:lnTo>
                    <a:pt x="162" y="1542"/>
                  </a:lnTo>
                  <a:lnTo>
                    <a:pt x="144" y="1560"/>
                  </a:lnTo>
                  <a:lnTo>
                    <a:pt x="144" y="1572"/>
                  </a:lnTo>
                  <a:lnTo>
                    <a:pt x="150" y="1572"/>
                  </a:lnTo>
                  <a:lnTo>
                    <a:pt x="156" y="1566"/>
                  </a:lnTo>
                  <a:lnTo>
                    <a:pt x="168" y="1560"/>
                  </a:lnTo>
                  <a:lnTo>
                    <a:pt x="174" y="1554"/>
                  </a:lnTo>
                  <a:lnTo>
                    <a:pt x="180" y="1554"/>
                  </a:lnTo>
                  <a:lnTo>
                    <a:pt x="186" y="1548"/>
                  </a:lnTo>
                  <a:lnTo>
                    <a:pt x="198" y="1548"/>
                  </a:lnTo>
                  <a:lnTo>
                    <a:pt x="210" y="1542"/>
                  </a:lnTo>
                  <a:lnTo>
                    <a:pt x="222" y="1542"/>
                  </a:lnTo>
                  <a:lnTo>
                    <a:pt x="234" y="1536"/>
                  </a:lnTo>
                  <a:lnTo>
                    <a:pt x="240" y="1530"/>
                  </a:lnTo>
                  <a:lnTo>
                    <a:pt x="258" y="1530"/>
                  </a:lnTo>
                  <a:lnTo>
                    <a:pt x="258" y="1518"/>
                  </a:lnTo>
                  <a:lnTo>
                    <a:pt x="264" y="1518"/>
                  </a:lnTo>
                  <a:lnTo>
                    <a:pt x="270" y="1512"/>
                  </a:lnTo>
                  <a:lnTo>
                    <a:pt x="282" y="1512"/>
                  </a:lnTo>
                  <a:lnTo>
                    <a:pt x="300" y="1506"/>
                  </a:lnTo>
                  <a:lnTo>
                    <a:pt x="312" y="1506"/>
                  </a:lnTo>
                  <a:lnTo>
                    <a:pt x="330" y="1512"/>
                  </a:lnTo>
                  <a:lnTo>
                    <a:pt x="336" y="1518"/>
                  </a:lnTo>
                  <a:lnTo>
                    <a:pt x="330" y="1524"/>
                  </a:lnTo>
                  <a:lnTo>
                    <a:pt x="324" y="1524"/>
                  </a:lnTo>
                  <a:lnTo>
                    <a:pt x="318" y="1530"/>
                  </a:lnTo>
                  <a:lnTo>
                    <a:pt x="318" y="1560"/>
                  </a:lnTo>
                  <a:lnTo>
                    <a:pt x="306" y="1572"/>
                  </a:lnTo>
                  <a:lnTo>
                    <a:pt x="324" y="1590"/>
                  </a:lnTo>
                  <a:lnTo>
                    <a:pt x="330" y="1602"/>
                  </a:lnTo>
                  <a:lnTo>
                    <a:pt x="330" y="1620"/>
                  </a:lnTo>
                  <a:lnTo>
                    <a:pt x="312" y="1656"/>
                  </a:lnTo>
                  <a:lnTo>
                    <a:pt x="312" y="1698"/>
                  </a:lnTo>
                  <a:lnTo>
                    <a:pt x="306" y="1704"/>
                  </a:lnTo>
                  <a:lnTo>
                    <a:pt x="300" y="1716"/>
                  </a:lnTo>
                  <a:lnTo>
                    <a:pt x="300" y="1728"/>
                  </a:lnTo>
                  <a:lnTo>
                    <a:pt x="294" y="1740"/>
                  </a:lnTo>
                  <a:lnTo>
                    <a:pt x="294" y="1746"/>
                  </a:lnTo>
                  <a:lnTo>
                    <a:pt x="300" y="1752"/>
                  </a:lnTo>
                  <a:lnTo>
                    <a:pt x="312" y="1758"/>
                  </a:lnTo>
                  <a:lnTo>
                    <a:pt x="318" y="1764"/>
                  </a:lnTo>
                  <a:lnTo>
                    <a:pt x="324" y="1764"/>
                  </a:lnTo>
                  <a:lnTo>
                    <a:pt x="330" y="1770"/>
                  </a:lnTo>
                  <a:lnTo>
                    <a:pt x="330" y="1776"/>
                  </a:lnTo>
                  <a:lnTo>
                    <a:pt x="348" y="1776"/>
                  </a:lnTo>
                  <a:lnTo>
                    <a:pt x="354" y="1782"/>
                  </a:lnTo>
                  <a:lnTo>
                    <a:pt x="354" y="1794"/>
                  </a:lnTo>
                  <a:lnTo>
                    <a:pt x="342" y="1800"/>
                  </a:lnTo>
                  <a:lnTo>
                    <a:pt x="330" y="1812"/>
                  </a:lnTo>
                  <a:lnTo>
                    <a:pt x="318" y="1818"/>
                  </a:lnTo>
                  <a:lnTo>
                    <a:pt x="318" y="1830"/>
                  </a:lnTo>
                  <a:lnTo>
                    <a:pt x="312" y="1842"/>
                  </a:lnTo>
                  <a:lnTo>
                    <a:pt x="294" y="1860"/>
                  </a:lnTo>
                  <a:lnTo>
                    <a:pt x="282" y="1866"/>
                  </a:lnTo>
                  <a:lnTo>
                    <a:pt x="270" y="1878"/>
                  </a:lnTo>
                  <a:lnTo>
                    <a:pt x="252" y="1884"/>
                  </a:lnTo>
                  <a:lnTo>
                    <a:pt x="234" y="1896"/>
                  </a:lnTo>
                  <a:lnTo>
                    <a:pt x="228" y="1902"/>
                  </a:lnTo>
                  <a:lnTo>
                    <a:pt x="222" y="1914"/>
                  </a:lnTo>
                  <a:lnTo>
                    <a:pt x="222" y="1926"/>
                  </a:lnTo>
                  <a:lnTo>
                    <a:pt x="216" y="1932"/>
                  </a:lnTo>
                  <a:lnTo>
                    <a:pt x="216" y="1944"/>
                  </a:lnTo>
                  <a:lnTo>
                    <a:pt x="204" y="1956"/>
                  </a:lnTo>
                  <a:lnTo>
                    <a:pt x="210" y="1962"/>
                  </a:lnTo>
                  <a:lnTo>
                    <a:pt x="216" y="1962"/>
                  </a:lnTo>
                  <a:lnTo>
                    <a:pt x="216" y="1974"/>
                  </a:lnTo>
                  <a:lnTo>
                    <a:pt x="228" y="1986"/>
                  </a:lnTo>
                  <a:lnTo>
                    <a:pt x="240" y="1980"/>
                  </a:lnTo>
                  <a:lnTo>
                    <a:pt x="246" y="1968"/>
                  </a:lnTo>
                  <a:lnTo>
                    <a:pt x="258" y="1962"/>
                  </a:lnTo>
                  <a:lnTo>
                    <a:pt x="276" y="1956"/>
                  </a:lnTo>
                  <a:lnTo>
                    <a:pt x="294" y="1938"/>
                  </a:lnTo>
                  <a:lnTo>
                    <a:pt x="306" y="1938"/>
                  </a:lnTo>
                  <a:lnTo>
                    <a:pt x="306" y="1944"/>
                  </a:lnTo>
                  <a:lnTo>
                    <a:pt x="300" y="1950"/>
                  </a:lnTo>
                  <a:lnTo>
                    <a:pt x="288" y="1956"/>
                  </a:lnTo>
                  <a:lnTo>
                    <a:pt x="282" y="1956"/>
                  </a:lnTo>
                  <a:lnTo>
                    <a:pt x="276" y="1962"/>
                  </a:lnTo>
                  <a:lnTo>
                    <a:pt x="276" y="1974"/>
                  </a:lnTo>
                  <a:lnTo>
                    <a:pt x="282" y="1986"/>
                  </a:lnTo>
                  <a:lnTo>
                    <a:pt x="294" y="1998"/>
                  </a:lnTo>
                  <a:lnTo>
                    <a:pt x="252" y="1992"/>
                  </a:lnTo>
                  <a:lnTo>
                    <a:pt x="246" y="1998"/>
                  </a:lnTo>
                  <a:lnTo>
                    <a:pt x="240" y="2010"/>
                  </a:lnTo>
                  <a:lnTo>
                    <a:pt x="234" y="2016"/>
                  </a:lnTo>
                  <a:lnTo>
                    <a:pt x="228" y="2028"/>
                  </a:lnTo>
                  <a:lnTo>
                    <a:pt x="228" y="2034"/>
                  </a:lnTo>
                  <a:lnTo>
                    <a:pt x="234" y="2034"/>
                  </a:lnTo>
                  <a:lnTo>
                    <a:pt x="240" y="2040"/>
                  </a:lnTo>
                  <a:lnTo>
                    <a:pt x="252" y="2040"/>
                  </a:lnTo>
                  <a:lnTo>
                    <a:pt x="258" y="2046"/>
                  </a:lnTo>
                  <a:lnTo>
                    <a:pt x="252" y="2052"/>
                  </a:lnTo>
                  <a:lnTo>
                    <a:pt x="252" y="2058"/>
                  </a:lnTo>
                  <a:lnTo>
                    <a:pt x="246" y="2070"/>
                  </a:lnTo>
                  <a:lnTo>
                    <a:pt x="246" y="2076"/>
                  </a:lnTo>
                  <a:lnTo>
                    <a:pt x="252" y="2070"/>
                  </a:lnTo>
                  <a:lnTo>
                    <a:pt x="288" y="2052"/>
                  </a:lnTo>
                  <a:lnTo>
                    <a:pt x="306" y="2034"/>
                  </a:lnTo>
                  <a:lnTo>
                    <a:pt x="318" y="2028"/>
                  </a:lnTo>
                  <a:lnTo>
                    <a:pt x="318" y="2040"/>
                  </a:lnTo>
                  <a:lnTo>
                    <a:pt x="288" y="2058"/>
                  </a:lnTo>
                  <a:lnTo>
                    <a:pt x="312" y="2064"/>
                  </a:lnTo>
                  <a:lnTo>
                    <a:pt x="312" y="2076"/>
                  </a:lnTo>
                  <a:lnTo>
                    <a:pt x="294" y="2094"/>
                  </a:lnTo>
                  <a:lnTo>
                    <a:pt x="276" y="2076"/>
                  </a:lnTo>
                  <a:lnTo>
                    <a:pt x="270" y="2076"/>
                  </a:lnTo>
                  <a:lnTo>
                    <a:pt x="264" y="2082"/>
                  </a:lnTo>
                  <a:lnTo>
                    <a:pt x="240" y="2094"/>
                  </a:lnTo>
                  <a:lnTo>
                    <a:pt x="228" y="2094"/>
                  </a:lnTo>
                  <a:lnTo>
                    <a:pt x="216" y="2106"/>
                  </a:lnTo>
                  <a:lnTo>
                    <a:pt x="210" y="2118"/>
                  </a:lnTo>
                  <a:lnTo>
                    <a:pt x="204" y="2124"/>
                  </a:lnTo>
                  <a:lnTo>
                    <a:pt x="210" y="2118"/>
                  </a:lnTo>
                  <a:lnTo>
                    <a:pt x="222" y="2118"/>
                  </a:lnTo>
                  <a:lnTo>
                    <a:pt x="228" y="2112"/>
                  </a:lnTo>
                  <a:lnTo>
                    <a:pt x="276" y="2112"/>
                  </a:lnTo>
                  <a:lnTo>
                    <a:pt x="270" y="2112"/>
                  </a:lnTo>
                  <a:lnTo>
                    <a:pt x="264" y="2118"/>
                  </a:lnTo>
                  <a:lnTo>
                    <a:pt x="252" y="2118"/>
                  </a:lnTo>
                  <a:lnTo>
                    <a:pt x="240" y="2124"/>
                  </a:lnTo>
                  <a:lnTo>
                    <a:pt x="228" y="2124"/>
                  </a:lnTo>
                  <a:lnTo>
                    <a:pt x="216" y="2130"/>
                  </a:lnTo>
                  <a:lnTo>
                    <a:pt x="210" y="2130"/>
                  </a:lnTo>
                  <a:lnTo>
                    <a:pt x="210" y="2148"/>
                  </a:lnTo>
                  <a:lnTo>
                    <a:pt x="204" y="2148"/>
                  </a:lnTo>
                  <a:lnTo>
                    <a:pt x="198" y="2142"/>
                  </a:lnTo>
                  <a:lnTo>
                    <a:pt x="174" y="2142"/>
                  </a:lnTo>
                  <a:lnTo>
                    <a:pt x="174" y="2154"/>
                  </a:lnTo>
                  <a:lnTo>
                    <a:pt x="180" y="2166"/>
                  </a:lnTo>
                  <a:lnTo>
                    <a:pt x="192" y="2172"/>
                  </a:lnTo>
                  <a:lnTo>
                    <a:pt x="198" y="2178"/>
                  </a:lnTo>
                  <a:lnTo>
                    <a:pt x="246" y="2160"/>
                  </a:lnTo>
                  <a:lnTo>
                    <a:pt x="264" y="2184"/>
                  </a:lnTo>
                  <a:lnTo>
                    <a:pt x="300" y="2166"/>
                  </a:lnTo>
                  <a:lnTo>
                    <a:pt x="294" y="2172"/>
                  </a:lnTo>
                  <a:lnTo>
                    <a:pt x="288" y="2184"/>
                  </a:lnTo>
                  <a:lnTo>
                    <a:pt x="276" y="2190"/>
                  </a:lnTo>
                  <a:lnTo>
                    <a:pt x="270" y="2196"/>
                  </a:lnTo>
                  <a:lnTo>
                    <a:pt x="264" y="2208"/>
                  </a:lnTo>
                  <a:lnTo>
                    <a:pt x="264" y="2214"/>
                  </a:lnTo>
                  <a:lnTo>
                    <a:pt x="276" y="2214"/>
                  </a:lnTo>
                  <a:lnTo>
                    <a:pt x="282" y="2208"/>
                  </a:lnTo>
                  <a:lnTo>
                    <a:pt x="300" y="2202"/>
                  </a:lnTo>
                  <a:lnTo>
                    <a:pt x="318" y="2184"/>
                  </a:lnTo>
                  <a:lnTo>
                    <a:pt x="330" y="2178"/>
                  </a:lnTo>
                  <a:lnTo>
                    <a:pt x="306" y="2202"/>
                  </a:lnTo>
                  <a:lnTo>
                    <a:pt x="300" y="2214"/>
                  </a:lnTo>
                  <a:lnTo>
                    <a:pt x="294" y="2220"/>
                  </a:lnTo>
                  <a:lnTo>
                    <a:pt x="300" y="2220"/>
                  </a:lnTo>
                  <a:lnTo>
                    <a:pt x="312" y="2214"/>
                  </a:lnTo>
                  <a:lnTo>
                    <a:pt x="324" y="2214"/>
                  </a:lnTo>
                  <a:lnTo>
                    <a:pt x="318" y="2220"/>
                  </a:lnTo>
                  <a:lnTo>
                    <a:pt x="306" y="2226"/>
                  </a:lnTo>
                  <a:lnTo>
                    <a:pt x="300" y="2238"/>
                  </a:lnTo>
                  <a:lnTo>
                    <a:pt x="282" y="2256"/>
                  </a:lnTo>
                  <a:lnTo>
                    <a:pt x="288" y="2262"/>
                  </a:lnTo>
                  <a:lnTo>
                    <a:pt x="294" y="2262"/>
                  </a:lnTo>
                  <a:lnTo>
                    <a:pt x="342" y="2238"/>
                  </a:lnTo>
                  <a:lnTo>
                    <a:pt x="348" y="2232"/>
                  </a:lnTo>
                  <a:lnTo>
                    <a:pt x="324" y="2256"/>
                  </a:lnTo>
                  <a:lnTo>
                    <a:pt x="318" y="2268"/>
                  </a:lnTo>
                  <a:lnTo>
                    <a:pt x="318" y="2274"/>
                  </a:lnTo>
                  <a:lnTo>
                    <a:pt x="330" y="2280"/>
                  </a:lnTo>
                  <a:lnTo>
                    <a:pt x="342" y="2280"/>
                  </a:lnTo>
                  <a:lnTo>
                    <a:pt x="354" y="2292"/>
                  </a:lnTo>
                  <a:lnTo>
                    <a:pt x="354" y="2298"/>
                  </a:lnTo>
                  <a:lnTo>
                    <a:pt x="348" y="2304"/>
                  </a:lnTo>
                  <a:lnTo>
                    <a:pt x="348" y="2340"/>
                  </a:lnTo>
                  <a:lnTo>
                    <a:pt x="2058" y="2340"/>
                  </a:lnTo>
                  <a:lnTo>
                    <a:pt x="2064" y="2328"/>
                  </a:lnTo>
                  <a:lnTo>
                    <a:pt x="2064" y="2322"/>
                  </a:lnTo>
                  <a:lnTo>
                    <a:pt x="2070" y="2310"/>
                  </a:lnTo>
                  <a:lnTo>
                    <a:pt x="2076" y="2304"/>
                  </a:lnTo>
                  <a:lnTo>
                    <a:pt x="2088" y="2298"/>
                  </a:lnTo>
                  <a:lnTo>
                    <a:pt x="2100" y="2310"/>
                  </a:lnTo>
                  <a:lnTo>
                    <a:pt x="2088" y="2322"/>
                  </a:lnTo>
                  <a:lnTo>
                    <a:pt x="2082" y="2334"/>
                  </a:lnTo>
                  <a:lnTo>
                    <a:pt x="2082" y="2346"/>
                  </a:lnTo>
                  <a:lnTo>
                    <a:pt x="2094" y="2352"/>
                  </a:lnTo>
                  <a:lnTo>
                    <a:pt x="2112" y="2358"/>
                  </a:lnTo>
                  <a:lnTo>
                    <a:pt x="2124" y="2358"/>
                  </a:lnTo>
                  <a:lnTo>
                    <a:pt x="2142" y="2376"/>
                  </a:lnTo>
                  <a:lnTo>
                    <a:pt x="2154" y="2376"/>
                  </a:lnTo>
                  <a:lnTo>
                    <a:pt x="2154" y="2370"/>
                  </a:lnTo>
                  <a:lnTo>
                    <a:pt x="2166" y="2358"/>
                  </a:lnTo>
                  <a:lnTo>
                    <a:pt x="2178" y="2358"/>
                  </a:lnTo>
                  <a:lnTo>
                    <a:pt x="2190" y="2364"/>
                  </a:lnTo>
                  <a:lnTo>
                    <a:pt x="2202" y="2376"/>
                  </a:lnTo>
                  <a:lnTo>
                    <a:pt x="2202" y="2382"/>
                  </a:lnTo>
                  <a:lnTo>
                    <a:pt x="2208" y="2388"/>
                  </a:lnTo>
                  <a:lnTo>
                    <a:pt x="2238" y="2388"/>
                  </a:lnTo>
                  <a:lnTo>
                    <a:pt x="2256" y="2406"/>
                  </a:lnTo>
                  <a:lnTo>
                    <a:pt x="2268" y="2406"/>
                  </a:lnTo>
                  <a:lnTo>
                    <a:pt x="2280" y="2394"/>
                  </a:lnTo>
                  <a:lnTo>
                    <a:pt x="2292" y="2388"/>
                  </a:lnTo>
                  <a:lnTo>
                    <a:pt x="2298" y="2382"/>
                  </a:lnTo>
                  <a:lnTo>
                    <a:pt x="2298" y="2400"/>
                  </a:lnTo>
                  <a:lnTo>
                    <a:pt x="2346" y="2394"/>
                  </a:lnTo>
                  <a:lnTo>
                    <a:pt x="2346" y="2400"/>
                  </a:lnTo>
                  <a:lnTo>
                    <a:pt x="2352" y="2400"/>
                  </a:lnTo>
                  <a:lnTo>
                    <a:pt x="2364" y="2406"/>
                  </a:lnTo>
                  <a:lnTo>
                    <a:pt x="2382" y="2406"/>
                  </a:lnTo>
                  <a:lnTo>
                    <a:pt x="2394" y="2394"/>
                  </a:lnTo>
                  <a:lnTo>
                    <a:pt x="2406" y="2388"/>
                  </a:lnTo>
                  <a:lnTo>
                    <a:pt x="2412" y="2376"/>
                  </a:lnTo>
                  <a:lnTo>
                    <a:pt x="2412" y="2370"/>
                  </a:lnTo>
                  <a:lnTo>
                    <a:pt x="2430" y="2370"/>
                  </a:lnTo>
                  <a:lnTo>
                    <a:pt x="2436" y="2376"/>
                  </a:lnTo>
                  <a:lnTo>
                    <a:pt x="2442" y="2376"/>
                  </a:lnTo>
                  <a:lnTo>
                    <a:pt x="2454" y="2364"/>
                  </a:lnTo>
                  <a:lnTo>
                    <a:pt x="2460" y="2352"/>
                  </a:lnTo>
                  <a:lnTo>
                    <a:pt x="2466" y="2346"/>
                  </a:lnTo>
                  <a:lnTo>
                    <a:pt x="2472" y="2346"/>
                  </a:lnTo>
                  <a:lnTo>
                    <a:pt x="2472" y="2352"/>
                  </a:lnTo>
                  <a:lnTo>
                    <a:pt x="2478" y="2358"/>
                  </a:lnTo>
                  <a:lnTo>
                    <a:pt x="2502" y="2352"/>
                  </a:lnTo>
                  <a:lnTo>
                    <a:pt x="2496" y="2346"/>
                  </a:lnTo>
                  <a:lnTo>
                    <a:pt x="2496" y="2334"/>
                  </a:lnTo>
                  <a:lnTo>
                    <a:pt x="2502" y="2328"/>
                  </a:lnTo>
                  <a:lnTo>
                    <a:pt x="2514" y="2322"/>
                  </a:lnTo>
                  <a:lnTo>
                    <a:pt x="2532" y="2340"/>
                  </a:lnTo>
                  <a:lnTo>
                    <a:pt x="2556" y="2340"/>
                  </a:lnTo>
                  <a:lnTo>
                    <a:pt x="2562" y="2346"/>
                  </a:lnTo>
                  <a:lnTo>
                    <a:pt x="2580" y="2346"/>
                  </a:lnTo>
                  <a:lnTo>
                    <a:pt x="2604" y="2358"/>
                  </a:lnTo>
                  <a:lnTo>
                    <a:pt x="2604" y="2370"/>
                  </a:lnTo>
                  <a:lnTo>
                    <a:pt x="2598" y="2382"/>
                  </a:lnTo>
                  <a:lnTo>
                    <a:pt x="2598" y="2388"/>
                  </a:lnTo>
                  <a:lnTo>
                    <a:pt x="2592" y="2400"/>
                  </a:lnTo>
                  <a:lnTo>
                    <a:pt x="2604" y="2412"/>
                  </a:lnTo>
                  <a:lnTo>
                    <a:pt x="2592" y="2436"/>
                  </a:lnTo>
                  <a:lnTo>
                    <a:pt x="2598" y="2436"/>
                  </a:lnTo>
                  <a:lnTo>
                    <a:pt x="2604" y="2430"/>
                  </a:lnTo>
                  <a:lnTo>
                    <a:pt x="2616" y="2424"/>
                  </a:lnTo>
                  <a:lnTo>
                    <a:pt x="2634" y="2418"/>
                  </a:lnTo>
                  <a:lnTo>
                    <a:pt x="2646" y="2412"/>
                  </a:lnTo>
                  <a:lnTo>
                    <a:pt x="2670" y="2412"/>
                  </a:lnTo>
                  <a:lnTo>
                    <a:pt x="2670" y="2424"/>
                  </a:lnTo>
                  <a:lnTo>
                    <a:pt x="2658" y="2430"/>
                  </a:lnTo>
                  <a:lnTo>
                    <a:pt x="2652" y="2436"/>
                  </a:lnTo>
                  <a:lnTo>
                    <a:pt x="2646" y="2436"/>
                  </a:lnTo>
                  <a:lnTo>
                    <a:pt x="2640" y="2442"/>
                  </a:lnTo>
                  <a:lnTo>
                    <a:pt x="2646" y="2448"/>
                  </a:lnTo>
                  <a:lnTo>
                    <a:pt x="2652" y="2448"/>
                  </a:lnTo>
                  <a:lnTo>
                    <a:pt x="2664" y="2460"/>
                  </a:lnTo>
                  <a:lnTo>
                    <a:pt x="2640" y="2484"/>
                  </a:lnTo>
                  <a:lnTo>
                    <a:pt x="2640" y="2490"/>
                  </a:lnTo>
                  <a:lnTo>
                    <a:pt x="2652" y="2490"/>
                  </a:lnTo>
                  <a:lnTo>
                    <a:pt x="2652" y="2502"/>
                  </a:lnTo>
                  <a:lnTo>
                    <a:pt x="2640" y="2514"/>
                  </a:lnTo>
                  <a:lnTo>
                    <a:pt x="2640" y="2526"/>
                  </a:lnTo>
                  <a:lnTo>
                    <a:pt x="2658" y="2526"/>
                  </a:lnTo>
                  <a:lnTo>
                    <a:pt x="2652" y="2544"/>
                  </a:lnTo>
                  <a:lnTo>
                    <a:pt x="2658" y="2544"/>
                  </a:lnTo>
                  <a:lnTo>
                    <a:pt x="2670" y="2550"/>
                  </a:lnTo>
                  <a:lnTo>
                    <a:pt x="2754" y="2550"/>
                  </a:lnTo>
                  <a:lnTo>
                    <a:pt x="2766" y="2556"/>
                  </a:lnTo>
                  <a:lnTo>
                    <a:pt x="2784" y="2568"/>
                  </a:lnTo>
                  <a:lnTo>
                    <a:pt x="2838" y="2568"/>
                  </a:lnTo>
                  <a:lnTo>
                    <a:pt x="2850" y="2574"/>
                  </a:lnTo>
                  <a:lnTo>
                    <a:pt x="2856" y="2580"/>
                  </a:lnTo>
                  <a:lnTo>
                    <a:pt x="2856" y="2610"/>
                  </a:lnTo>
                  <a:lnTo>
                    <a:pt x="2874" y="2610"/>
                  </a:lnTo>
                  <a:lnTo>
                    <a:pt x="2874" y="2628"/>
                  </a:lnTo>
                  <a:lnTo>
                    <a:pt x="2862" y="2640"/>
                  </a:lnTo>
                  <a:lnTo>
                    <a:pt x="2862" y="2652"/>
                  </a:lnTo>
                  <a:lnTo>
                    <a:pt x="2874" y="2664"/>
                  </a:lnTo>
                  <a:lnTo>
                    <a:pt x="2880" y="2664"/>
                  </a:lnTo>
                  <a:lnTo>
                    <a:pt x="2856" y="2658"/>
                  </a:lnTo>
                  <a:lnTo>
                    <a:pt x="2856" y="2670"/>
                  </a:lnTo>
                  <a:lnTo>
                    <a:pt x="2850" y="2676"/>
                  </a:lnTo>
                  <a:lnTo>
                    <a:pt x="2844" y="2688"/>
                  </a:lnTo>
                  <a:lnTo>
                    <a:pt x="2838" y="2694"/>
                  </a:lnTo>
                  <a:lnTo>
                    <a:pt x="2832" y="2688"/>
                  </a:lnTo>
                  <a:lnTo>
                    <a:pt x="2820" y="2682"/>
                  </a:lnTo>
                  <a:lnTo>
                    <a:pt x="2802" y="2670"/>
                  </a:lnTo>
                  <a:lnTo>
                    <a:pt x="2790" y="2664"/>
                  </a:lnTo>
                  <a:lnTo>
                    <a:pt x="2784" y="2652"/>
                  </a:lnTo>
                  <a:lnTo>
                    <a:pt x="2784" y="2628"/>
                  </a:lnTo>
                  <a:lnTo>
                    <a:pt x="2766" y="2622"/>
                  </a:lnTo>
                  <a:lnTo>
                    <a:pt x="2772" y="2640"/>
                  </a:lnTo>
                  <a:lnTo>
                    <a:pt x="2772" y="2646"/>
                  </a:lnTo>
                  <a:lnTo>
                    <a:pt x="2778" y="2652"/>
                  </a:lnTo>
                  <a:lnTo>
                    <a:pt x="2778" y="2664"/>
                  </a:lnTo>
                  <a:lnTo>
                    <a:pt x="2772" y="2676"/>
                  </a:lnTo>
                  <a:lnTo>
                    <a:pt x="2760" y="2688"/>
                  </a:lnTo>
                  <a:lnTo>
                    <a:pt x="2754" y="2700"/>
                  </a:lnTo>
                  <a:lnTo>
                    <a:pt x="2736" y="2706"/>
                  </a:lnTo>
                  <a:lnTo>
                    <a:pt x="2718" y="2724"/>
                  </a:lnTo>
                  <a:lnTo>
                    <a:pt x="2712" y="2742"/>
                  </a:lnTo>
                  <a:lnTo>
                    <a:pt x="2700" y="2760"/>
                  </a:lnTo>
                  <a:lnTo>
                    <a:pt x="2694" y="2778"/>
                  </a:lnTo>
                  <a:lnTo>
                    <a:pt x="2688" y="2784"/>
                  </a:lnTo>
                  <a:lnTo>
                    <a:pt x="2664" y="2796"/>
                  </a:lnTo>
                  <a:lnTo>
                    <a:pt x="2652" y="2796"/>
                  </a:lnTo>
                  <a:lnTo>
                    <a:pt x="2646" y="2790"/>
                  </a:lnTo>
                  <a:lnTo>
                    <a:pt x="2640" y="2802"/>
                  </a:lnTo>
                  <a:lnTo>
                    <a:pt x="2634" y="2808"/>
                  </a:lnTo>
                  <a:lnTo>
                    <a:pt x="2634" y="2832"/>
                  </a:lnTo>
                  <a:lnTo>
                    <a:pt x="2628" y="2838"/>
                  </a:lnTo>
                  <a:lnTo>
                    <a:pt x="2622" y="2838"/>
                  </a:lnTo>
                  <a:lnTo>
                    <a:pt x="2586" y="2856"/>
                  </a:lnTo>
                  <a:lnTo>
                    <a:pt x="2562" y="2880"/>
                  </a:lnTo>
                  <a:lnTo>
                    <a:pt x="2562" y="2886"/>
                  </a:lnTo>
                  <a:lnTo>
                    <a:pt x="2568" y="2886"/>
                  </a:lnTo>
                  <a:lnTo>
                    <a:pt x="2580" y="2880"/>
                  </a:lnTo>
                  <a:lnTo>
                    <a:pt x="2592" y="2880"/>
                  </a:lnTo>
                  <a:lnTo>
                    <a:pt x="2598" y="2886"/>
                  </a:lnTo>
                  <a:lnTo>
                    <a:pt x="2610" y="2880"/>
                  </a:lnTo>
                  <a:lnTo>
                    <a:pt x="2616" y="2868"/>
                  </a:lnTo>
                  <a:lnTo>
                    <a:pt x="2628" y="2862"/>
                  </a:lnTo>
                  <a:lnTo>
                    <a:pt x="2658" y="2862"/>
                  </a:lnTo>
                  <a:lnTo>
                    <a:pt x="2658" y="2856"/>
                  </a:lnTo>
                  <a:lnTo>
                    <a:pt x="2664" y="2844"/>
                  </a:lnTo>
                  <a:lnTo>
                    <a:pt x="2676" y="2838"/>
                  </a:lnTo>
                  <a:lnTo>
                    <a:pt x="2682" y="2832"/>
                  </a:lnTo>
                  <a:lnTo>
                    <a:pt x="2754" y="2832"/>
                  </a:lnTo>
                  <a:lnTo>
                    <a:pt x="2766" y="2838"/>
                  </a:lnTo>
                  <a:lnTo>
                    <a:pt x="2790" y="2820"/>
                  </a:lnTo>
                  <a:lnTo>
                    <a:pt x="2856" y="2820"/>
                  </a:lnTo>
                  <a:lnTo>
                    <a:pt x="2862" y="2814"/>
                  </a:lnTo>
                  <a:lnTo>
                    <a:pt x="2862" y="2790"/>
                  </a:lnTo>
                  <a:lnTo>
                    <a:pt x="2844" y="2796"/>
                  </a:lnTo>
                  <a:lnTo>
                    <a:pt x="2832" y="2796"/>
                  </a:lnTo>
                  <a:lnTo>
                    <a:pt x="2826" y="2790"/>
                  </a:lnTo>
                  <a:lnTo>
                    <a:pt x="2826" y="2784"/>
                  </a:lnTo>
                  <a:lnTo>
                    <a:pt x="2832" y="2772"/>
                  </a:lnTo>
                  <a:lnTo>
                    <a:pt x="2850" y="2754"/>
                  </a:lnTo>
                  <a:lnTo>
                    <a:pt x="2868" y="2742"/>
                  </a:lnTo>
                  <a:lnTo>
                    <a:pt x="2880" y="2736"/>
                  </a:lnTo>
                  <a:lnTo>
                    <a:pt x="2910" y="2736"/>
                  </a:lnTo>
                  <a:lnTo>
                    <a:pt x="2928" y="2730"/>
                  </a:lnTo>
                  <a:lnTo>
                    <a:pt x="2952" y="2730"/>
                  </a:lnTo>
                  <a:lnTo>
                    <a:pt x="2964" y="2724"/>
                  </a:lnTo>
                  <a:lnTo>
                    <a:pt x="2970" y="2724"/>
                  </a:lnTo>
                  <a:lnTo>
                    <a:pt x="2976" y="2718"/>
                  </a:lnTo>
                  <a:lnTo>
                    <a:pt x="2982" y="2718"/>
                  </a:lnTo>
                  <a:lnTo>
                    <a:pt x="2994" y="2724"/>
                  </a:lnTo>
                  <a:lnTo>
                    <a:pt x="3000" y="2724"/>
                  </a:lnTo>
                  <a:lnTo>
                    <a:pt x="3012" y="2730"/>
                  </a:lnTo>
                  <a:lnTo>
                    <a:pt x="3018" y="2736"/>
                  </a:lnTo>
                  <a:lnTo>
                    <a:pt x="3024" y="2736"/>
                  </a:lnTo>
                  <a:lnTo>
                    <a:pt x="3030" y="2730"/>
                  </a:lnTo>
                  <a:lnTo>
                    <a:pt x="3030" y="2712"/>
                  </a:lnTo>
                  <a:lnTo>
                    <a:pt x="3036" y="2706"/>
                  </a:lnTo>
                  <a:lnTo>
                    <a:pt x="3048" y="2700"/>
                  </a:lnTo>
                  <a:lnTo>
                    <a:pt x="3060" y="2700"/>
                  </a:lnTo>
                  <a:lnTo>
                    <a:pt x="3066" y="2706"/>
                  </a:lnTo>
                  <a:lnTo>
                    <a:pt x="3072" y="2706"/>
                  </a:lnTo>
                  <a:lnTo>
                    <a:pt x="3072" y="2700"/>
                  </a:lnTo>
                  <a:lnTo>
                    <a:pt x="3102" y="2700"/>
                  </a:lnTo>
                  <a:lnTo>
                    <a:pt x="3114" y="2688"/>
                  </a:lnTo>
                  <a:lnTo>
                    <a:pt x="3126" y="2682"/>
                  </a:lnTo>
                  <a:lnTo>
                    <a:pt x="3150" y="2658"/>
                  </a:lnTo>
                  <a:lnTo>
                    <a:pt x="3162" y="2652"/>
                  </a:lnTo>
                  <a:lnTo>
                    <a:pt x="3174" y="2640"/>
                  </a:lnTo>
                  <a:lnTo>
                    <a:pt x="3408" y="2640"/>
                  </a:lnTo>
                  <a:lnTo>
                    <a:pt x="3408" y="2634"/>
                  </a:lnTo>
                  <a:lnTo>
                    <a:pt x="3420" y="2622"/>
                  </a:lnTo>
                  <a:lnTo>
                    <a:pt x="3438" y="2622"/>
                  </a:lnTo>
                  <a:lnTo>
                    <a:pt x="3450" y="2616"/>
                  </a:lnTo>
                  <a:lnTo>
                    <a:pt x="3456" y="2616"/>
                  </a:lnTo>
                  <a:lnTo>
                    <a:pt x="3456" y="2610"/>
                  </a:lnTo>
                  <a:lnTo>
                    <a:pt x="3468" y="2598"/>
                  </a:lnTo>
                  <a:lnTo>
                    <a:pt x="3480" y="2592"/>
                  </a:lnTo>
                  <a:lnTo>
                    <a:pt x="3486" y="2586"/>
                  </a:lnTo>
                  <a:lnTo>
                    <a:pt x="3498" y="2586"/>
                  </a:lnTo>
                  <a:lnTo>
                    <a:pt x="3504" y="2592"/>
                  </a:lnTo>
                  <a:lnTo>
                    <a:pt x="3510" y="2592"/>
                  </a:lnTo>
                  <a:lnTo>
                    <a:pt x="3510" y="2568"/>
                  </a:lnTo>
                  <a:lnTo>
                    <a:pt x="3516" y="2556"/>
                  </a:lnTo>
                  <a:lnTo>
                    <a:pt x="3528" y="2544"/>
                  </a:lnTo>
                  <a:lnTo>
                    <a:pt x="3534" y="2544"/>
                  </a:lnTo>
                  <a:lnTo>
                    <a:pt x="3546" y="2532"/>
                  </a:lnTo>
                  <a:lnTo>
                    <a:pt x="3546" y="2508"/>
                  </a:lnTo>
                  <a:lnTo>
                    <a:pt x="3588" y="2484"/>
                  </a:lnTo>
                  <a:lnTo>
                    <a:pt x="3594" y="2472"/>
                  </a:lnTo>
                  <a:lnTo>
                    <a:pt x="3618" y="2448"/>
                  </a:lnTo>
                  <a:lnTo>
                    <a:pt x="3630" y="2448"/>
                  </a:lnTo>
                  <a:lnTo>
                    <a:pt x="3636" y="2454"/>
                  </a:lnTo>
                  <a:lnTo>
                    <a:pt x="3636" y="2460"/>
                  </a:lnTo>
                  <a:lnTo>
                    <a:pt x="3642" y="2466"/>
                  </a:lnTo>
                  <a:lnTo>
                    <a:pt x="3654" y="2466"/>
                  </a:lnTo>
                  <a:lnTo>
                    <a:pt x="3666" y="2460"/>
                  </a:lnTo>
                  <a:lnTo>
                    <a:pt x="3702" y="2460"/>
                  </a:lnTo>
                  <a:lnTo>
                    <a:pt x="3708" y="2466"/>
                  </a:lnTo>
                  <a:lnTo>
                    <a:pt x="3708" y="2472"/>
                  </a:lnTo>
                  <a:lnTo>
                    <a:pt x="3702" y="2496"/>
                  </a:lnTo>
                  <a:lnTo>
                    <a:pt x="3690" y="2520"/>
                  </a:lnTo>
                  <a:lnTo>
                    <a:pt x="3678" y="2550"/>
                  </a:lnTo>
                  <a:lnTo>
                    <a:pt x="3666" y="2574"/>
                  </a:lnTo>
                  <a:lnTo>
                    <a:pt x="3666" y="2586"/>
                  </a:lnTo>
                  <a:lnTo>
                    <a:pt x="3672" y="2592"/>
                  </a:lnTo>
                  <a:lnTo>
                    <a:pt x="3678" y="2592"/>
                  </a:lnTo>
                  <a:lnTo>
                    <a:pt x="3684" y="2598"/>
                  </a:lnTo>
                  <a:lnTo>
                    <a:pt x="3672" y="2610"/>
                  </a:lnTo>
                  <a:lnTo>
                    <a:pt x="3666" y="2622"/>
                  </a:lnTo>
                  <a:lnTo>
                    <a:pt x="3666" y="2628"/>
                  </a:lnTo>
                  <a:lnTo>
                    <a:pt x="3690" y="2628"/>
                  </a:lnTo>
                  <a:lnTo>
                    <a:pt x="3690" y="2634"/>
                  </a:lnTo>
                  <a:lnTo>
                    <a:pt x="3696" y="2640"/>
                  </a:lnTo>
                  <a:lnTo>
                    <a:pt x="3714" y="2640"/>
                  </a:lnTo>
                  <a:lnTo>
                    <a:pt x="3750" y="2622"/>
                  </a:lnTo>
                  <a:lnTo>
                    <a:pt x="3768" y="2604"/>
                  </a:lnTo>
                  <a:lnTo>
                    <a:pt x="3780" y="2622"/>
                  </a:lnTo>
                  <a:lnTo>
                    <a:pt x="3786" y="2622"/>
                  </a:lnTo>
                  <a:lnTo>
                    <a:pt x="3792" y="2616"/>
                  </a:lnTo>
                  <a:lnTo>
                    <a:pt x="3816" y="2604"/>
                  </a:lnTo>
                  <a:lnTo>
                    <a:pt x="3828" y="2604"/>
                  </a:lnTo>
                  <a:lnTo>
                    <a:pt x="3840" y="2592"/>
                  </a:lnTo>
                  <a:lnTo>
                    <a:pt x="3852" y="2592"/>
                  </a:lnTo>
                  <a:lnTo>
                    <a:pt x="3864" y="2580"/>
                  </a:lnTo>
                  <a:lnTo>
                    <a:pt x="3870" y="2580"/>
                  </a:lnTo>
                  <a:lnTo>
                    <a:pt x="3888" y="2586"/>
                  </a:lnTo>
                  <a:lnTo>
                    <a:pt x="3846" y="2616"/>
                  </a:lnTo>
                  <a:lnTo>
                    <a:pt x="3936" y="2610"/>
                  </a:lnTo>
                  <a:lnTo>
                    <a:pt x="3918" y="2610"/>
                  </a:lnTo>
                  <a:lnTo>
                    <a:pt x="3906" y="2616"/>
                  </a:lnTo>
                  <a:lnTo>
                    <a:pt x="3894" y="2616"/>
                  </a:lnTo>
                  <a:lnTo>
                    <a:pt x="3888" y="2622"/>
                  </a:lnTo>
                  <a:lnTo>
                    <a:pt x="3888" y="2634"/>
                  </a:lnTo>
                  <a:lnTo>
                    <a:pt x="3882" y="2640"/>
                  </a:lnTo>
                  <a:lnTo>
                    <a:pt x="3876" y="2640"/>
                  </a:lnTo>
                  <a:lnTo>
                    <a:pt x="3870" y="2634"/>
                  </a:lnTo>
                  <a:lnTo>
                    <a:pt x="3864" y="2634"/>
                  </a:lnTo>
                  <a:lnTo>
                    <a:pt x="3852" y="2628"/>
                  </a:lnTo>
                  <a:lnTo>
                    <a:pt x="3846" y="2628"/>
                  </a:lnTo>
                  <a:lnTo>
                    <a:pt x="3828" y="2634"/>
                  </a:lnTo>
                  <a:lnTo>
                    <a:pt x="3738" y="2688"/>
                  </a:lnTo>
                  <a:lnTo>
                    <a:pt x="3726" y="2700"/>
                  </a:lnTo>
                  <a:lnTo>
                    <a:pt x="3720" y="2712"/>
                  </a:lnTo>
                  <a:lnTo>
                    <a:pt x="3720" y="2748"/>
                  </a:lnTo>
                  <a:lnTo>
                    <a:pt x="3726" y="2748"/>
                  </a:lnTo>
                  <a:lnTo>
                    <a:pt x="3732" y="2742"/>
                  </a:lnTo>
                  <a:lnTo>
                    <a:pt x="3738" y="2742"/>
                  </a:lnTo>
                  <a:lnTo>
                    <a:pt x="3738" y="2754"/>
                  </a:lnTo>
                  <a:lnTo>
                    <a:pt x="3744" y="2760"/>
                  </a:lnTo>
                  <a:lnTo>
                    <a:pt x="3756" y="2760"/>
                  </a:lnTo>
                  <a:lnTo>
                    <a:pt x="3762" y="2754"/>
                  </a:lnTo>
                  <a:lnTo>
                    <a:pt x="3768" y="2742"/>
                  </a:lnTo>
                  <a:lnTo>
                    <a:pt x="3774" y="2736"/>
                  </a:lnTo>
                  <a:lnTo>
                    <a:pt x="3786" y="2736"/>
                  </a:lnTo>
                  <a:lnTo>
                    <a:pt x="3804" y="2730"/>
                  </a:lnTo>
                  <a:lnTo>
                    <a:pt x="3816" y="2724"/>
                  </a:lnTo>
                  <a:lnTo>
                    <a:pt x="3834" y="2718"/>
                  </a:lnTo>
                  <a:lnTo>
                    <a:pt x="3846" y="2706"/>
                  </a:lnTo>
                  <a:lnTo>
                    <a:pt x="3852" y="2694"/>
                  </a:lnTo>
                  <a:lnTo>
                    <a:pt x="3870" y="2676"/>
                  </a:lnTo>
                  <a:lnTo>
                    <a:pt x="3876" y="2664"/>
                  </a:lnTo>
                  <a:lnTo>
                    <a:pt x="3876" y="2670"/>
                  </a:lnTo>
                  <a:lnTo>
                    <a:pt x="3882" y="2682"/>
                  </a:lnTo>
                  <a:lnTo>
                    <a:pt x="3888" y="2688"/>
                  </a:lnTo>
                  <a:lnTo>
                    <a:pt x="3894" y="2688"/>
                  </a:lnTo>
                  <a:lnTo>
                    <a:pt x="3930" y="2676"/>
                  </a:lnTo>
                  <a:lnTo>
                    <a:pt x="3954" y="2664"/>
                  </a:lnTo>
                  <a:lnTo>
                    <a:pt x="3972" y="2658"/>
                  </a:lnTo>
                  <a:lnTo>
                    <a:pt x="3984" y="2652"/>
                  </a:lnTo>
                  <a:lnTo>
                    <a:pt x="4008" y="2646"/>
                  </a:lnTo>
                  <a:lnTo>
                    <a:pt x="4068" y="2634"/>
                  </a:lnTo>
                  <a:lnTo>
                    <a:pt x="4080" y="2628"/>
                  </a:lnTo>
                  <a:lnTo>
                    <a:pt x="4068" y="2616"/>
                  </a:lnTo>
                  <a:lnTo>
                    <a:pt x="4074" y="2598"/>
                  </a:lnTo>
                  <a:lnTo>
                    <a:pt x="4038" y="2604"/>
                  </a:lnTo>
                  <a:lnTo>
                    <a:pt x="4038" y="2580"/>
                  </a:lnTo>
                  <a:lnTo>
                    <a:pt x="4026" y="2586"/>
                  </a:lnTo>
                  <a:lnTo>
                    <a:pt x="4020" y="2586"/>
                  </a:lnTo>
                  <a:lnTo>
                    <a:pt x="4008" y="2592"/>
                  </a:lnTo>
                  <a:lnTo>
                    <a:pt x="4002" y="2598"/>
                  </a:lnTo>
                  <a:lnTo>
                    <a:pt x="3990" y="2598"/>
                  </a:lnTo>
                  <a:lnTo>
                    <a:pt x="3990" y="2580"/>
                  </a:lnTo>
                  <a:lnTo>
                    <a:pt x="3930" y="2580"/>
                  </a:lnTo>
                  <a:lnTo>
                    <a:pt x="3924" y="2574"/>
                  </a:lnTo>
                  <a:lnTo>
                    <a:pt x="3924" y="2568"/>
                  </a:lnTo>
                  <a:lnTo>
                    <a:pt x="3918" y="2562"/>
                  </a:lnTo>
                  <a:lnTo>
                    <a:pt x="3918" y="2556"/>
                  </a:lnTo>
                  <a:lnTo>
                    <a:pt x="3930" y="2556"/>
                  </a:lnTo>
                  <a:lnTo>
                    <a:pt x="3918" y="2544"/>
                  </a:lnTo>
                  <a:lnTo>
                    <a:pt x="3888" y="2544"/>
                  </a:lnTo>
                  <a:lnTo>
                    <a:pt x="3882" y="2532"/>
                  </a:lnTo>
                  <a:lnTo>
                    <a:pt x="3882" y="2526"/>
                  </a:lnTo>
                  <a:lnTo>
                    <a:pt x="3876" y="2514"/>
                  </a:lnTo>
                  <a:lnTo>
                    <a:pt x="3876" y="2502"/>
                  </a:lnTo>
                  <a:lnTo>
                    <a:pt x="3894" y="2484"/>
                  </a:lnTo>
                  <a:lnTo>
                    <a:pt x="3870" y="2484"/>
                  </a:lnTo>
                  <a:lnTo>
                    <a:pt x="3876" y="2478"/>
                  </a:lnTo>
                  <a:lnTo>
                    <a:pt x="3888" y="2472"/>
                  </a:lnTo>
                  <a:lnTo>
                    <a:pt x="3894" y="2460"/>
                  </a:lnTo>
                  <a:lnTo>
                    <a:pt x="3906" y="2454"/>
                  </a:lnTo>
                  <a:lnTo>
                    <a:pt x="3918" y="2442"/>
                  </a:lnTo>
                  <a:lnTo>
                    <a:pt x="3924" y="2430"/>
                  </a:lnTo>
                  <a:lnTo>
                    <a:pt x="3936" y="2424"/>
                  </a:lnTo>
                  <a:lnTo>
                    <a:pt x="3942" y="2412"/>
                  </a:lnTo>
                  <a:lnTo>
                    <a:pt x="3948" y="2406"/>
                  </a:lnTo>
                  <a:lnTo>
                    <a:pt x="3936" y="2400"/>
                  </a:lnTo>
                  <a:lnTo>
                    <a:pt x="3912" y="2430"/>
                  </a:lnTo>
                  <a:lnTo>
                    <a:pt x="3894" y="2418"/>
                  </a:lnTo>
                  <a:lnTo>
                    <a:pt x="3864" y="2436"/>
                  </a:lnTo>
                  <a:lnTo>
                    <a:pt x="3858" y="2418"/>
                  </a:lnTo>
                  <a:lnTo>
                    <a:pt x="3828" y="2406"/>
                  </a:lnTo>
                  <a:lnTo>
                    <a:pt x="3810" y="2412"/>
                  </a:lnTo>
                  <a:lnTo>
                    <a:pt x="3864" y="2394"/>
                  </a:lnTo>
                  <a:lnTo>
                    <a:pt x="3870" y="2400"/>
                  </a:lnTo>
                  <a:lnTo>
                    <a:pt x="3882" y="2406"/>
                  </a:lnTo>
                  <a:lnTo>
                    <a:pt x="3900" y="2406"/>
                  </a:lnTo>
                  <a:lnTo>
                    <a:pt x="3918" y="2388"/>
                  </a:lnTo>
                  <a:lnTo>
                    <a:pt x="3930" y="2382"/>
                  </a:lnTo>
                  <a:lnTo>
                    <a:pt x="3936" y="2376"/>
                  </a:lnTo>
                  <a:lnTo>
                    <a:pt x="3978" y="2376"/>
                  </a:lnTo>
                  <a:lnTo>
                    <a:pt x="3978" y="2364"/>
                  </a:lnTo>
                  <a:lnTo>
                    <a:pt x="3972" y="2358"/>
                  </a:lnTo>
                  <a:lnTo>
                    <a:pt x="3966" y="2346"/>
                  </a:lnTo>
                  <a:lnTo>
                    <a:pt x="3990" y="2346"/>
                  </a:lnTo>
                  <a:lnTo>
                    <a:pt x="3978" y="2334"/>
                  </a:lnTo>
                  <a:lnTo>
                    <a:pt x="3972" y="2322"/>
                  </a:lnTo>
                  <a:lnTo>
                    <a:pt x="3960" y="2316"/>
                  </a:lnTo>
                  <a:lnTo>
                    <a:pt x="3942" y="2310"/>
                  </a:lnTo>
                  <a:lnTo>
                    <a:pt x="3918" y="2310"/>
                  </a:lnTo>
                  <a:lnTo>
                    <a:pt x="3852" y="2316"/>
                  </a:lnTo>
                  <a:lnTo>
                    <a:pt x="3792" y="2334"/>
                  </a:lnTo>
                  <a:lnTo>
                    <a:pt x="3744" y="2352"/>
                  </a:lnTo>
                  <a:lnTo>
                    <a:pt x="3684" y="2376"/>
                  </a:lnTo>
                  <a:lnTo>
                    <a:pt x="3660" y="2388"/>
                  </a:lnTo>
                  <a:lnTo>
                    <a:pt x="3642" y="2400"/>
                  </a:lnTo>
                  <a:lnTo>
                    <a:pt x="3624" y="2418"/>
                  </a:lnTo>
                  <a:lnTo>
                    <a:pt x="3606" y="2430"/>
                  </a:lnTo>
                  <a:lnTo>
                    <a:pt x="3594" y="2442"/>
                  </a:lnTo>
                  <a:lnTo>
                    <a:pt x="3576" y="2454"/>
                  </a:lnTo>
                  <a:lnTo>
                    <a:pt x="3564" y="2466"/>
                  </a:lnTo>
                  <a:lnTo>
                    <a:pt x="3528" y="2484"/>
                  </a:lnTo>
                  <a:lnTo>
                    <a:pt x="3516" y="2484"/>
                  </a:lnTo>
                  <a:lnTo>
                    <a:pt x="3498" y="2490"/>
                  </a:lnTo>
                  <a:lnTo>
                    <a:pt x="3486" y="2490"/>
                  </a:lnTo>
                  <a:lnTo>
                    <a:pt x="3492" y="2490"/>
                  </a:lnTo>
                  <a:lnTo>
                    <a:pt x="3498" y="2484"/>
                  </a:lnTo>
                  <a:lnTo>
                    <a:pt x="3510" y="2478"/>
                  </a:lnTo>
                  <a:lnTo>
                    <a:pt x="3522" y="2466"/>
                  </a:lnTo>
                  <a:lnTo>
                    <a:pt x="3540" y="2460"/>
                  </a:lnTo>
                  <a:lnTo>
                    <a:pt x="3552" y="2448"/>
                  </a:lnTo>
                  <a:lnTo>
                    <a:pt x="3576" y="2436"/>
                  </a:lnTo>
                  <a:lnTo>
                    <a:pt x="3600" y="2412"/>
                  </a:lnTo>
                  <a:lnTo>
                    <a:pt x="3606" y="2400"/>
                  </a:lnTo>
                  <a:lnTo>
                    <a:pt x="3582" y="2388"/>
                  </a:lnTo>
                  <a:lnTo>
                    <a:pt x="3588" y="2388"/>
                  </a:lnTo>
                  <a:lnTo>
                    <a:pt x="3594" y="2394"/>
                  </a:lnTo>
                  <a:lnTo>
                    <a:pt x="3624" y="2394"/>
                  </a:lnTo>
                  <a:lnTo>
                    <a:pt x="3642" y="2382"/>
                  </a:lnTo>
                  <a:lnTo>
                    <a:pt x="3702" y="2334"/>
                  </a:lnTo>
                  <a:lnTo>
                    <a:pt x="3750" y="2310"/>
                  </a:lnTo>
                  <a:lnTo>
                    <a:pt x="3768" y="2304"/>
                  </a:lnTo>
                  <a:lnTo>
                    <a:pt x="3804" y="2304"/>
                  </a:lnTo>
                  <a:lnTo>
                    <a:pt x="3852" y="2256"/>
                  </a:lnTo>
                  <a:lnTo>
                    <a:pt x="3870" y="2244"/>
                  </a:lnTo>
                  <a:lnTo>
                    <a:pt x="3888" y="2238"/>
                  </a:lnTo>
                  <a:lnTo>
                    <a:pt x="3936" y="2232"/>
                  </a:lnTo>
                  <a:lnTo>
                    <a:pt x="3990" y="2232"/>
                  </a:lnTo>
                  <a:lnTo>
                    <a:pt x="4044" y="2226"/>
                  </a:lnTo>
                  <a:lnTo>
                    <a:pt x="4074" y="2226"/>
                  </a:lnTo>
                  <a:lnTo>
                    <a:pt x="4104" y="2232"/>
                  </a:lnTo>
                  <a:lnTo>
                    <a:pt x="4176" y="2244"/>
                  </a:lnTo>
                  <a:lnTo>
                    <a:pt x="4200" y="2250"/>
                  </a:lnTo>
                  <a:lnTo>
                    <a:pt x="4212" y="2244"/>
                  </a:lnTo>
                  <a:lnTo>
                    <a:pt x="4248" y="2232"/>
                  </a:lnTo>
                  <a:lnTo>
                    <a:pt x="4260" y="2226"/>
                  </a:lnTo>
                  <a:lnTo>
                    <a:pt x="4278" y="2226"/>
                  </a:lnTo>
                  <a:lnTo>
                    <a:pt x="4296" y="2220"/>
                  </a:lnTo>
                  <a:lnTo>
                    <a:pt x="4320" y="2214"/>
                  </a:lnTo>
                  <a:lnTo>
                    <a:pt x="4338" y="2208"/>
                  </a:lnTo>
                  <a:lnTo>
                    <a:pt x="4374" y="2172"/>
                  </a:lnTo>
                  <a:lnTo>
                    <a:pt x="4392" y="2166"/>
                  </a:lnTo>
                  <a:lnTo>
                    <a:pt x="4404" y="2154"/>
                  </a:lnTo>
                  <a:lnTo>
                    <a:pt x="4410" y="2154"/>
                  </a:lnTo>
                  <a:lnTo>
                    <a:pt x="4422" y="2148"/>
                  </a:lnTo>
                  <a:lnTo>
                    <a:pt x="4452" y="2148"/>
                  </a:lnTo>
                  <a:lnTo>
                    <a:pt x="4458" y="2142"/>
                  </a:lnTo>
                  <a:lnTo>
                    <a:pt x="4470" y="2136"/>
                  </a:lnTo>
                  <a:lnTo>
                    <a:pt x="4476" y="2130"/>
                  </a:lnTo>
                  <a:lnTo>
                    <a:pt x="4494" y="2130"/>
                  </a:lnTo>
                  <a:lnTo>
                    <a:pt x="4500" y="2136"/>
                  </a:lnTo>
                  <a:lnTo>
                    <a:pt x="4518" y="2136"/>
                  </a:lnTo>
                  <a:lnTo>
                    <a:pt x="4530" y="2130"/>
                  </a:lnTo>
                  <a:lnTo>
                    <a:pt x="4536" y="2130"/>
                  </a:lnTo>
                  <a:lnTo>
                    <a:pt x="4542" y="2124"/>
                  </a:lnTo>
                  <a:lnTo>
                    <a:pt x="4596" y="2106"/>
                  </a:lnTo>
                  <a:lnTo>
                    <a:pt x="4620" y="2094"/>
                  </a:lnTo>
                  <a:lnTo>
                    <a:pt x="4620" y="2088"/>
                  </a:lnTo>
                  <a:lnTo>
                    <a:pt x="4614" y="2076"/>
                  </a:lnTo>
                  <a:lnTo>
                    <a:pt x="4602" y="2070"/>
                  </a:lnTo>
                  <a:lnTo>
                    <a:pt x="4584" y="2052"/>
                  </a:lnTo>
                  <a:lnTo>
                    <a:pt x="4578" y="2052"/>
                  </a:lnTo>
                  <a:lnTo>
                    <a:pt x="4602" y="2052"/>
                  </a:lnTo>
                  <a:lnTo>
                    <a:pt x="4614" y="2046"/>
                  </a:lnTo>
                  <a:lnTo>
                    <a:pt x="4614" y="2028"/>
                  </a:lnTo>
                  <a:lnTo>
                    <a:pt x="4608" y="2022"/>
                  </a:lnTo>
                  <a:lnTo>
                    <a:pt x="4608" y="2010"/>
                  </a:lnTo>
                  <a:lnTo>
                    <a:pt x="4632" y="2010"/>
                  </a:lnTo>
                  <a:lnTo>
                    <a:pt x="4644" y="1998"/>
                  </a:lnTo>
                  <a:lnTo>
                    <a:pt x="4644" y="1992"/>
                  </a:lnTo>
                  <a:lnTo>
                    <a:pt x="4632" y="1980"/>
                  </a:lnTo>
                  <a:lnTo>
                    <a:pt x="4626" y="1968"/>
                  </a:lnTo>
                  <a:lnTo>
                    <a:pt x="4608" y="1962"/>
                  </a:lnTo>
                  <a:lnTo>
                    <a:pt x="4602" y="1956"/>
                  </a:lnTo>
                  <a:lnTo>
                    <a:pt x="4590" y="1962"/>
                  </a:lnTo>
                  <a:close/>
                </a:path>
              </a:pathLst>
            </a:custGeom>
            <a:solidFill>
              <a:srgbClr val="D92929"/>
            </a:solidFill>
            <a:ln w="3175" algn="ctr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913626">
                <a:spcBef>
                  <a:spcPct val="0"/>
                </a:spcBef>
              </a:pPr>
              <a:endParaRPr lang="es-CO" noProof="1">
                <a:solidFill>
                  <a:srgbClr val="FFFFFF">
                    <a:lumMod val="95000"/>
                  </a:srgbClr>
                </a:solidFill>
                <a:latin typeface="Calibri" pitchFamily="34" charset="0"/>
              </a:endParaRPr>
            </a:p>
          </p:txBody>
        </p:sp>
        <p:sp>
          <p:nvSpPr>
            <p:cNvPr id="86" name="Suriname"/>
            <p:cNvSpPr>
              <a:spLocks/>
            </p:cNvSpPr>
            <p:nvPr/>
          </p:nvSpPr>
          <p:spPr bwMode="auto">
            <a:xfrm>
              <a:off x="2810004" y="3988416"/>
              <a:ext cx="134074" cy="173018"/>
            </a:xfrm>
            <a:custGeom>
              <a:avLst/>
              <a:gdLst>
                <a:gd name="T0" fmla="*/ 2147483647 w 294"/>
                <a:gd name="T1" fmla="*/ 2147483647 h 336"/>
                <a:gd name="T2" fmla="*/ 2147483647 w 294"/>
                <a:gd name="T3" fmla="*/ 2147483647 h 336"/>
                <a:gd name="T4" fmla="*/ 2147483647 w 294"/>
                <a:gd name="T5" fmla="*/ 2147483647 h 336"/>
                <a:gd name="T6" fmla="*/ 0 w 294"/>
                <a:gd name="T7" fmla="*/ 2147483647 h 336"/>
                <a:gd name="T8" fmla="*/ 2147483647 w 294"/>
                <a:gd name="T9" fmla="*/ 2147483647 h 336"/>
                <a:gd name="T10" fmla="*/ 2147483647 w 294"/>
                <a:gd name="T11" fmla="*/ 2147483647 h 336"/>
                <a:gd name="T12" fmla="*/ 2147483647 w 294"/>
                <a:gd name="T13" fmla="*/ 2147483647 h 336"/>
                <a:gd name="T14" fmla="*/ 2147483647 w 294"/>
                <a:gd name="T15" fmla="*/ 2147483647 h 336"/>
                <a:gd name="T16" fmla="*/ 2147483647 w 294"/>
                <a:gd name="T17" fmla="*/ 2147483647 h 336"/>
                <a:gd name="T18" fmla="*/ 2147483647 w 294"/>
                <a:gd name="T19" fmla="*/ 2147483647 h 336"/>
                <a:gd name="T20" fmla="*/ 2147483647 w 294"/>
                <a:gd name="T21" fmla="*/ 2147483647 h 336"/>
                <a:gd name="T22" fmla="*/ 2147483647 w 294"/>
                <a:gd name="T23" fmla="*/ 2147483647 h 336"/>
                <a:gd name="T24" fmla="*/ 2147483647 w 294"/>
                <a:gd name="T25" fmla="*/ 2147483647 h 336"/>
                <a:gd name="T26" fmla="*/ 2147483647 w 294"/>
                <a:gd name="T27" fmla="*/ 2147483647 h 336"/>
                <a:gd name="T28" fmla="*/ 2147483647 w 294"/>
                <a:gd name="T29" fmla="*/ 2147483647 h 336"/>
                <a:gd name="T30" fmla="*/ 2147483647 w 294"/>
                <a:gd name="T31" fmla="*/ 2147483647 h 336"/>
                <a:gd name="T32" fmla="*/ 2147483647 w 294"/>
                <a:gd name="T33" fmla="*/ 2147483647 h 336"/>
                <a:gd name="T34" fmla="*/ 2147483647 w 294"/>
                <a:gd name="T35" fmla="*/ 2147483647 h 336"/>
                <a:gd name="T36" fmla="*/ 2147483647 w 294"/>
                <a:gd name="T37" fmla="*/ 2147483647 h 336"/>
                <a:gd name="T38" fmla="*/ 2147483647 w 294"/>
                <a:gd name="T39" fmla="*/ 2147483647 h 336"/>
                <a:gd name="T40" fmla="*/ 2147483647 w 294"/>
                <a:gd name="T41" fmla="*/ 2147483647 h 336"/>
                <a:gd name="T42" fmla="*/ 2147483647 w 294"/>
                <a:gd name="T43" fmla="*/ 2147483647 h 336"/>
                <a:gd name="T44" fmla="*/ 2147483647 w 294"/>
                <a:gd name="T45" fmla="*/ 2147483647 h 336"/>
                <a:gd name="T46" fmla="*/ 2147483647 w 294"/>
                <a:gd name="T47" fmla="*/ 2147483647 h 336"/>
                <a:gd name="T48" fmla="*/ 2147483647 w 294"/>
                <a:gd name="T49" fmla="*/ 2147483647 h 336"/>
                <a:gd name="T50" fmla="*/ 2147483647 w 294"/>
                <a:gd name="T51" fmla="*/ 2147483647 h 336"/>
                <a:gd name="T52" fmla="*/ 2147483647 w 294"/>
                <a:gd name="T53" fmla="*/ 2147483647 h 336"/>
                <a:gd name="T54" fmla="*/ 2147483647 w 294"/>
                <a:gd name="T55" fmla="*/ 2147483647 h 336"/>
                <a:gd name="T56" fmla="*/ 2147483647 w 294"/>
                <a:gd name="T57" fmla="*/ 2147483647 h 336"/>
                <a:gd name="T58" fmla="*/ 2147483647 w 294"/>
                <a:gd name="T59" fmla="*/ 2147483647 h 336"/>
                <a:gd name="T60" fmla="*/ 2147483647 w 294"/>
                <a:gd name="T61" fmla="*/ 2147483647 h 336"/>
                <a:gd name="T62" fmla="*/ 2147483647 w 294"/>
                <a:gd name="T63" fmla="*/ 2147483647 h 336"/>
                <a:gd name="T64" fmla="*/ 2147483647 w 294"/>
                <a:gd name="T65" fmla="*/ 2147483647 h 336"/>
                <a:gd name="T66" fmla="*/ 2147483647 w 294"/>
                <a:gd name="T67" fmla="*/ 2147483647 h 336"/>
                <a:gd name="T68" fmla="*/ 2147483647 w 294"/>
                <a:gd name="T69" fmla="*/ 2147483647 h 336"/>
                <a:gd name="T70" fmla="*/ 2147483647 w 294"/>
                <a:gd name="T71" fmla="*/ 0 h 336"/>
                <a:gd name="T72" fmla="*/ 2147483647 w 294"/>
                <a:gd name="T73" fmla="*/ 2147483647 h 336"/>
                <a:gd name="T74" fmla="*/ 2147483647 w 294"/>
                <a:gd name="T75" fmla="*/ 2147483647 h 336"/>
                <a:gd name="T76" fmla="*/ 2147483647 w 294"/>
                <a:gd name="T77" fmla="*/ 2147483647 h 336"/>
                <a:gd name="T78" fmla="*/ 2147483647 w 294"/>
                <a:gd name="T79" fmla="*/ 2147483647 h 336"/>
                <a:gd name="T80" fmla="*/ 2147483647 w 294"/>
                <a:gd name="T81" fmla="*/ 2147483647 h 336"/>
                <a:gd name="T82" fmla="*/ 2147483647 w 294"/>
                <a:gd name="T83" fmla="*/ 2147483647 h 3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4"/>
                <a:gd name="T127" fmla="*/ 0 h 336"/>
                <a:gd name="T128" fmla="*/ 294 w 294"/>
                <a:gd name="T129" fmla="*/ 336 h 3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4" h="336">
                  <a:moveTo>
                    <a:pt x="60" y="78"/>
                  </a:moveTo>
                  <a:lnTo>
                    <a:pt x="30" y="78"/>
                  </a:lnTo>
                  <a:lnTo>
                    <a:pt x="18" y="84"/>
                  </a:lnTo>
                  <a:lnTo>
                    <a:pt x="12" y="90"/>
                  </a:lnTo>
                  <a:lnTo>
                    <a:pt x="12" y="132"/>
                  </a:lnTo>
                  <a:lnTo>
                    <a:pt x="6" y="138"/>
                  </a:lnTo>
                  <a:lnTo>
                    <a:pt x="0" y="150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6" y="174"/>
                  </a:lnTo>
                  <a:lnTo>
                    <a:pt x="12" y="174"/>
                  </a:lnTo>
                  <a:lnTo>
                    <a:pt x="12" y="186"/>
                  </a:lnTo>
                  <a:lnTo>
                    <a:pt x="18" y="198"/>
                  </a:lnTo>
                  <a:lnTo>
                    <a:pt x="24" y="204"/>
                  </a:lnTo>
                  <a:lnTo>
                    <a:pt x="30" y="216"/>
                  </a:lnTo>
                  <a:lnTo>
                    <a:pt x="42" y="216"/>
                  </a:lnTo>
                  <a:lnTo>
                    <a:pt x="42" y="210"/>
                  </a:lnTo>
                  <a:lnTo>
                    <a:pt x="54" y="198"/>
                  </a:lnTo>
                  <a:lnTo>
                    <a:pt x="54" y="216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58"/>
                  </a:lnTo>
                  <a:lnTo>
                    <a:pt x="72" y="276"/>
                  </a:lnTo>
                  <a:lnTo>
                    <a:pt x="78" y="294"/>
                  </a:lnTo>
                  <a:lnTo>
                    <a:pt x="84" y="306"/>
                  </a:lnTo>
                  <a:lnTo>
                    <a:pt x="90" y="312"/>
                  </a:lnTo>
                  <a:lnTo>
                    <a:pt x="90" y="318"/>
                  </a:lnTo>
                  <a:lnTo>
                    <a:pt x="102" y="324"/>
                  </a:lnTo>
                  <a:lnTo>
                    <a:pt x="108" y="324"/>
                  </a:lnTo>
                  <a:lnTo>
                    <a:pt x="132" y="336"/>
                  </a:lnTo>
                  <a:lnTo>
                    <a:pt x="150" y="336"/>
                  </a:lnTo>
                  <a:lnTo>
                    <a:pt x="156" y="330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38" y="306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156" y="288"/>
                  </a:lnTo>
                  <a:lnTo>
                    <a:pt x="180" y="288"/>
                  </a:lnTo>
                  <a:lnTo>
                    <a:pt x="192" y="282"/>
                  </a:lnTo>
                  <a:lnTo>
                    <a:pt x="198" y="276"/>
                  </a:lnTo>
                  <a:lnTo>
                    <a:pt x="210" y="270"/>
                  </a:lnTo>
                  <a:lnTo>
                    <a:pt x="216" y="270"/>
                  </a:lnTo>
                  <a:lnTo>
                    <a:pt x="222" y="282"/>
                  </a:lnTo>
                  <a:lnTo>
                    <a:pt x="228" y="288"/>
                  </a:lnTo>
                  <a:lnTo>
                    <a:pt x="246" y="294"/>
                  </a:lnTo>
                  <a:lnTo>
                    <a:pt x="252" y="282"/>
                  </a:lnTo>
                  <a:lnTo>
                    <a:pt x="258" y="276"/>
                  </a:lnTo>
                  <a:lnTo>
                    <a:pt x="258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98"/>
                  </a:lnTo>
                  <a:lnTo>
                    <a:pt x="282" y="186"/>
                  </a:lnTo>
                  <a:lnTo>
                    <a:pt x="264" y="168"/>
                  </a:lnTo>
                  <a:lnTo>
                    <a:pt x="258" y="156"/>
                  </a:lnTo>
                  <a:lnTo>
                    <a:pt x="258" y="144"/>
                  </a:lnTo>
                  <a:lnTo>
                    <a:pt x="252" y="126"/>
                  </a:lnTo>
                  <a:lnTo>
                    <a:pt x="252" y="96"/>
                  </a:lnTo>
                  <a:lnTo>
                    <a:pt x="258" y="78"/>
                  </a:lnTo>
                  <a:lnTo>
                    <a:pt x="264" y="66"/>
                  </a:lnTo>
                  <a:lnTo>
                    <a:pt x="276" y="60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8" y="30"/>
                  </a:lnTo>
                  <a:lnTo>
                    <a:pt x="294" y="12"/>
                  </a:lnTo>
                  <a:lnTo>
                    <a:pt x="288" y="12"/>
                  </a:lnTo>
                  <a:lnTo>
                    <a:pt x="282" y="6"/>
                  </a:lnTo>
                  <a:lnTo>
                    <a:pt x="270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204" y="12"/>
                  </a:lnTo>
                  <a:lnTo>
                    <a:pt x="156" y="6"/>
                  </a:lnTo>
                  <a:lnTo>
                    <a:pt x="156" y="18"/>
                  </a:lnTo>
                  <a:lnTo>
                    <a:pt x="96" y="0"/>
                  </a:lnTo>
                  <a:lnTo>
                    <a:pt x="72" y="6"/>
                  </a:lnTo>
                  <a:lnTo>
                    <a:pt x="66" y="18"/>
                  </a:lnTo>
                  <a:lnTo>
                    <a:pt x="60" y="24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0" y="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626">
                <a:spcBef>
                  <a:spcPct val="0"/>
                </a:spcBef>
              </a:pPr>
              <a:endParaRPr lang="es-CO" noProof="1">
                <a:solidFill>
                  <a:srgbClr val="FFFFFF">
                    <a:lumMod val="95000"/>
                  </a:srgbClr>
                </a:solidFill>
                <a:latin typeface="Calibri" pitchFamily="34" charset="0"/>
              </a:endParaRPr>
            </a:p>
          </p:txBody>
        </p:sp>
        <p:sp>
          <p:nvSpPr>
            <p:cNvPr id="87" name="Peru"/>
            <p:cNvSpPr>
              <a:spLocks/>
            </p:cNvSpPr>
            <p:nvPr/>
          </p:nvSpPr>
          <p:spPr bwMode="auto">
            <a:xfrm>
              <a:off x="2053828" y="4233860"/>
              <a:ext cx="430823" cy="766511"/>
            </a:xfrm>
            <a:custGeom>
              <a:avLst/>
              <a:gdLst>
                <a:gd name="T0" fmla="*/ 2147483647 w 942"/>
                <a:gd name="T1" fmla="*/ 2147483647 h 1488"/>
                <a:gd name="T2" fmla="*/ 2147483647 w 942"/>
                <a:gd name="T3" fmla="*/ 2147483647 h 1488"/>
                <a:gd name="T4" fmla="*/ 2147483647 w 942"/>
                <a:gd name="T5" fmla="*/ 2147483647 h 1488"/>
                <a:gd name="T6" fmla="*/ 2147483647 w 942"/>
                <a:gd name="T7" fmla="*/ 2147483647 h 1488"/>
                <a:gd name="T8" fmla="*/ 2147483647 w 942"/>
                <a:gd name="T9" fmla="*/ 2147483647 h 1488"/>
                <a:gd name="T10" fmla="*/ 2147483647 w 942"/>
                <a:gd name="T11" fmla="*/ 2147483647 h 1488"/>
                <a:gd name="T12" fmla="*/ 2147483647 w 942"/>
                <a:gd name="T13" fmla="*/ 2147483647 h 1488"/>
                <a:gd name="T14" fmla="*/ 2147483647 w 942"/>
                <a:gd name="T15" fmla="*/ 2147483647 h 1488"/>
                <a:gd name="T16" fmla="*/ 2147483647 w 942"/>
                <a:gd name="T17" fmla="*/ 2147483647 h 1488"/>
                <a:gd name="T18" fmla="*/ 2147483647 w 942"/>
                <a:gd name="T19" fmla="*/ 2147483647 h 1488"/>
                <a:gd name="T20" fmla="*/ 2147483647 w 942"/>
                <a:gd name="T21" fmla="*/ 2147483647 h 1488"/>
                <a:gd name="T22" fmla="*/ 2147483647 w 942"/>
                <a:gd name="T23" fmla="*/ 2147483647 h 1488"/>
                <a:gd name="T24" fmla="*/ 2147483647 w 942"/>
                <a:gd name="T25" fmla="*/ 2147483647 h 1488"/>
                <a:gd name="T26" fmla="*/ 2147483647 w 942"/>
                <a:gd name="T27" fmla="*/ 2147483647 h 1488"/>
                <a:gd name="T28" fmla="*/ 2147483647 w 942"/>
                <a:gd name="T29" fmla="*/ 2147483647 h 1488"/>
                <a:gd name="T30" fmla="*/ 2147483647 w 942"/>
                <a:gd name="T31" fmla="*/ 2147483647 h 1488"/>
                <a:gd name="T32" fmla="*/ 2147483647 w 942"/>
                <a:gd name="T33" fmla="*/ 2147483647 h 1488"/>
                <a:gd name="T34" fmla="*/ 2147483647 w 942"/>
                <a:gd name="T35" fmla="*/ 2147483647 h 1488"/>
                <a:gd name="T36" fmla="*/ 2147483647 w 942"/>
                <a:gd name="T37" fmla="*/ 2147483647 h 1488"/>
                <a:gd name="T38" fmla="*/ 2147483647 w 942"/>
                <a:gd name="T39" fmla="*/ 2147483647 h 1488"/>
                <a:gd name="T40" fmla="*/ 2147483647 w 942"/>
                <a:gd name="T41" fmla="*/ 2147483647 h 1488"/>
                <a:gd name="T42" fmla="*/ 2147483647 w 942"/>
                <a:gd name="T43" fmla="*/ 2147483647 h 1488"/>
                <a:gd name="T44" fmla="*/ 2147483647 w 942"/>
                <a:gd name="T45" fmla="*/ 2147483647 h 1488"/>
                <a:gd name="T46" fmla="*/ 2147483647 w 942"/>
                <a:gd name="T47" fmla="*/ 2147483647 h 1488"/>
                <a:gd name="T48" fmla="*/ 2147483647 w 942"/>
                <a:gd name="T49" fmla="*/ 2147483647 h 1488"/>
                <a:gd name="T50" fmla="*/ 2147483647 w 942"/>
                <a:gd name="T51" fmla="*/ 2147483647 h 1488"/>
                <a:gd name="T52" fmla="*/ 2147483647 w 942"/>
                <a:gd name="T53" fmla="*/ 2147483647 h 1488"/>
                <a:gd name="T54" fmla="*/ 2147483647 w 942"/>
                <a:gd name="T55" fmla="*/ 2147483647 h 1488"/>
                <a:gd name="T56" fmla="*/ 2147483647 w 942"/>
                <a:gd name="T57" fmla="*/ 2147483647 h 1488"/>
                <a:gd name="T58" fmla="*/ 2147483647 w 942"/>
                <a:gd name="T59" fmla="*/ 2147483647 h 1488"/>
                <a:gd name="T60" fmla="*/ 2147483647 w 942"/>
                <a:gd name="T61" fmla="*/ 2147483647 h 1488"/>
                <a:gd name="T62" fmla="*/ 2147483647 w 942"/>
                <a:gd name="T63" fmla="*/ 0 h 1488"/>
                <a:gd name="T64" fmla="*/ 2147483647 w 942"/>
                <a:gd name="T65" fmla="*/ 2147483647 h 1488"/>
                <a:gd name="T66" fmla="*/ 2147483647 w 942"/>
                <a:gd name="T67" fmla="*/ 2147483647 h 1488"/>
                <a:gd name="T68" fmla="*/ 2147483647 w 942"/>
                <a:gd name="T69" fmla="*/ 2147483647 h 1488"/>
                <a:gd name="T70" fmla="*/ 2147483647 w 942"/>
                <a:gd name="T71" fmla="*/ 2147483647 h 1488"/>
                <a:gd name="T72" fmla="*/ 2147483647 w 942"/>
                <a:gd name="T73" fmla="*/ 2147483647 h 1488"/>
                <a:gd name="T74" fmla="*/ 2147483647 w 942"/>
                <a:gd name="T75" fmla="*/ 2147483647 h 1488"/>
                <a:gd name="T76" fmla="*/ 2147483647 w 942"/>
                <a:gd name="T77" fmla="*/ 2147483647 h 1488"/>
                <a:gd name="T78" fmla="*/ 2147483647 w 942"/>
                <a:gd name="T79" fmla="*/ 2147483647 h 1488"/>
                <a:gd name="T80" fmla="*/ 2147483647 w 942"/>
                <a:gd name="T81" fmla="*/ 2147483647 h 1488"/>
                <a:gd name="T82" fmla="*/ 2147483647 w 942"/>
                <a:gd name="T83" fmla="*/ 2147483647 h 1488"/>
                <a:gd name="T84" fmla="*/ 0 w 942"/>
                <a:gd name="T85" fmla="*/ 2147483647 h 1488"/>
                <a:gd name="T86" fmla="*/ 2147483647 w 942"/>
                <a:gd name="T87" fmla="*/ 2147483647 h 1488"/>
                <a:gd name="T88" fmla="*/ 2147483647 w 942"/>
                <a:gd name="T89" fmla="*/ 2147483647 h 1488"/>
                <a:gd name="T90" fmla="*/ 2147483647 w 942"/>
                <a:gd name="T91" fmla="*/ 2147483647 h 1488"/>
                <a:gd name="T92" fmla="*/ 2147483647 w 942"/>
                <a:gd name="T93" fmla="*/ 2147483647 h 1488"/>
                <a:gd name="T94" fmla="*/ 2147483647 w 942"/>
                <a:gd name="T95" fmla="*/ 2147483647 h 1488"/>
                <a:gd name="T96" fmla="*/ 2147483647 w 942"/>
                <a:gd name="T97" fmla="*/ 2147483647 h 1488"/>
                <a:gd name="T98" fmla="*/ 2147483647 w 942"/>
                <a:gd name="T99" fmla="*/ 2147483647 h 1488"/>
                <a:gd name="T100" fmla="*/ 2147483647 w 942"/>
                <a:gd name="T101" fmla="*/ 2147483647 h 1488"/>
                <a:gd name="T102" fmla="*/ 2147483647 w 942"/>
                <a:gd name="T103" fmla="*/ 2147483647 h 1488"/>
                <a:gd name="T104" fmla="*/ 2147483647 w 942"/>
                <a:gd name="T105" fmla="*/ 2147483647 h 1488"/>
                <a:gd name="T106" fmla="*/ 2147483647 w 942"/>
                <a:gd name="T107" fmla="*/ 2147483647 h 1488"/>
                <a:gd name="T108" fmla="*/ 2147483647 w 942"/>
                <a:gd name="T109" fmla="*/ 2147483647 h 1488"/>
                <a:gd name="T110" fmla="*/ 2147483647 w 942"/>
                <a:gd name="T111" fmla="*/ 2147483647 h 1488"/>
                <a:gd name="T112" fmla="*/ 2147483647 w 942"/>
                <a:gd name="T113" fmla="*/ 2147483647 h 1488"/>
                <a:gd name="T114" fmla="*/ 2147483647 w 942"/>
                <a:gd name="T115" fmla="*/ 2147483647 h 1488"/>
                <a:gd name="T116" fmla="*/ 2147483647 w 942"/>
                <a:gd name="T117" fmla="*/ 2147483647 h 1488"/>
                <a:gd name="T118" fmla="*/ 2147483647 w 942"/>
                <a:gd name="T119" fmla="*/ 2147483647 h 1488"/>
                <a:gd name="T120" fmla="*/ 2147483647 w 942"/>
                <a:gd name="T121" fmla="*/ 2147483647 h 14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2"/>
                <a:gd name="T184" fmla="*/ 0 h 1488"/>
                <a:gd name="T185" fmla="*/ 942 w 942"/>
                <a:gd name="T186" fmla="*/ 1488 h 14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2" h="1488">
                  <a:moveTo>
                    <a:pt x="930" y="1320"/>
                  </a:moveTo>
                  <a:lnTo>
                    <a:pt x="924" y="1314"/>
                  </a:lnTo>
                  <a:lnTo>
                    <a:pt x="912" y="1308"/>
                  </a:lnTo>
                  <a:lnTo>
                    <a:pt x="888" y="1284"/>
                  </a:lnTo>
                  <a:lnTo>
                    <a:pt x="864" y="1284"/>
                  </a:lnTo>
                  <a:lnTo>
                    <a:pt x="858" y="1278"/>
                  </a:lnTo>
                  <a:lnTo>
                    <a:pt x="870" y="1260"/>
                  </a:lnTo>
                  <a:lnTo>
                    <a:pt x="870" y="1230"/>
                  </a:lnTo>
                  <a:lnTo>
                    <a:pt x="882" y="1230"/>
                  </a:lnTo>
                  <a:lnTo>
                    <a:pt x="906" y="1254"/>
                  </a:lnTo>
                  <a:lnTo>
                    <a:pt x="918" y="1236"/>
                  </a:lnTo>
                  <a:lnTo>
                    <a:pt x="918" y="1230"/>
                  </a:lnTo>
                  <a:lnTo>
                    <a:pt x="912" y="1224"/>
                  </a:lnTo>
                  <a:lnTo>
                    <a:pt x="906" y="1212"/>
                  </a:lnTo>
                  <a:lnTo>
                    <a:pt x="900" y="1194"/>
                  </a:lnTo>
                  <a:lnTo>
                    <a:pt x="912" y="1170"/>
                  </a:lnTo>
                  <a:lnTo>
                    <a:pt x="924" y="1158"/>
                  </a:lnTo>
                  <a:lnTo>
                    <a:pt x="930" y="1146"/>
                  </a:lnTo>
                  <a:lnTo>
                    <a:pt x="930" y="1140"/>
                  </a:lnTo>
                  <a:lnTo>
                    <a:pt x="924" y="1128"/>
                  </a:lnTo>
                  <a:lnTo>
                    <a:pt x="912" y="1116"/>
                  </a:lnTo>
                  <a:lnTo>
                    <a:pt x="906" y="1116"/>
                  </a:lnTo>
                  <a:lnTo>
                    <a:pt x="924" y="1086"/>
                  </a:lnTo>
                  <a:lnTo>
                    <a:pt x="912" y="1038"/>
                  </a:lnTo>
                  <a:lnTo>
                    <a:pt x="918" y="1032"/>
                  </a:lnTo>
                  <a:lnTo>
                    <a:pt x="924" y="1020"/>
                  </a:lnTo>
                  <a:lnTo>
                    <a:pt x="930" y="1014"/>
                  </a:lnTo>
                  <a:lnTo>
                    <a:pt x="930" y="1002"/>
                  </a:lnTo>
                  <a:lnTo>
                    <a:pt x="918" y="978"/>
                  </a:lnTo>
                  <a:lnTo>
                    <a:pt x="906" y="960"/>
                  </a:lnTo>
                  <a:lnTo>
                    <a:pt x="894" y="948"/>
                  </a:lnTo>
                  <a:lnTo>
                    <a:pt x="882" y="930"/>
                  </a:lnTo>
                  <a:lnTo>
                    <a:pt x="870" y="918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28" y="882"/>
                  </a:lnTo>
                  <a:lnTo>
                    <a:pt x="822" y="888"/>
                  </a:lnTo>
                  <a:lnTo>
                    <a:pt x="816" y="888"/>
                  </a:lnTo>
                  <a:lnTo>
                    <a:pt x="816" y="894"/>
                  </a:lnTo>
                  <a:lnTo>
                    <a:pt x="804" y="894"/>
                  </a:lnTo>
                  <a:lnTo>
                    <a:pt x="798" y="888"/>
                  </a:lnTo>
                  <a:lnTo>
                    <a:pt x="798" y="882"/>
                  </a:lnTo>
                  <a:lnTo>
                    <a:pt x="786" y="888"/>
                  </a:lnTo>
                  <a:lnTo>
                    <a:pt x="786" y="858"/>
                  </a:lnTo>
                  <a:lnTo>
                    <a:pt x="780" y="840"/>
                  </a:lnTo>
                  <a:lnTo>
                    <a:pt x="780" y="828"/>
                  </a:lnTo>
                  <a:lnTo>
                    <a:pt x="786" y="816"/>
                  </a:lnTo>
                  <a:lnTo>
                    <a:pt x="786" y="804"/>
                  </a:lnTo>
                  <a:lnTo>
                    <a:pt x="792" y="798"/>
                  </a:lnTo>
                  <a:lnTo>
                    <a:pt x="792" y="780"/>
                  </a:lnTo>
                  <a:lnTo>
                    <a:pt x="786" y="768"/>
                  </a:lnTo>
                  <a:lnTo>
                    <a:pt x="786" y="756"/>
                  </a:lnTo>
                  <a:lnTo>
                    <a:pt x="732" y="804"/>
                  </a:lnTo>
                  <a:lnTo>
                    <a:pt x="672" y="810"/>
                  </a:lnTo>
                  <a:lnTo>
                    <a:pt x="672" y="804"/>
                  </a:lnTo>
                  <a:lnTo>
                    <a:pt x="666" y="798"/>
                  </a:lnTo>
                  <a:lnTo>
                    <a:pt x="660" y="786"/>
                  </a:lnTo>
                  <a:lnTo>
                    <a:pt x="660" y="774"/>
                  </a:lnTo>
                  <a:lnTo>
                    <a:pt x="654" y="768"/>
                  </a:lnTo>
                  <a:lnTo>
                    <a:pt x="648" y="768"/>
                  </a:lnTo>
                  <a:lnTo>
                    <a:pt x="636" y="762"/>
                  </a:lnTo>
                  <a:lnTo>
                    <a:pt x="594" y="762"/>
                  </a:lnTo>
                  <a:lnTo>
                    <a:pt x="600" y="756"/>
                  </a:lnTo>
                  <a:lnTo>
                    <a:pt x="612" y="750"/>
                  </a:lnTo>
                  <a:lnTo>
                    <a:pt x="618" y="738"/>
                  </a:lnTo>
                  <a:lnTo>
                    <a:pt x="624" y="732"/>
                  </a:lnTo>
                  <a:lnTo>
                    <a:pt x="600" y="708"/>
                  </a:lnTo>
                  <a:lnTo>
                    <a:pt x="588" y="702"/>
                  </a:lnTo>
                  <a:lnTo>
                    <a:pt x="576" y="690"/>
                  </a:lnTo>
                  <a:lnTo>
                    <a:pt x="564" y="666"/>
                  </a:lnTo>
                  <a:lnTo>
                    <a:pt x="558" y="660"/>
                  </a:lnTo>
                  <a:lnTo>
                    <a:pt x="558" y="654"/>
                  </a:lnTo>
                  <a:lnTo>
                    <a:pt x="552" y="630"/>
                  </a:lnTo>
                  <a:lnTo>
                    <a:pt x="540" y="624"/>
                  </a:lnTo>
                  <a:lnTo>
                    <a:pt x="534" y="618"/>
                  </a:lnTo>
                  <a:lnTo>
                    <a:pt x="534" y="606"/>
                  </a:lnTo>
                  <a:lnTo>
                    <a:pt x="540" y="600"/>
                  </a:lnTo>
                  <a:lnTo>
                    <a:pt x="552" y="594"/>
                  </a:lnTo>
                  <a:lnTo>
                    <a:pt x="546" y="588"/>
                  </a:lnTo>
                  <a:lnTo>
                    <a:pt x="546" y="564"/>
                  </a:lnTo>
                  <a:lnTo>
                    <a:pt x="552" y="552"/>
                  </a:lnTo>
                  <a:lnTo>
                    <a:pt x="582" y="522"/>
                  </a:lnTo>
                  <a:lnTo>
                    <a:pt x="588" y="528"/>
                  </a:lnTo>
                  <a:lnTo>
                    <a:pt x="594" y="528"/>
                  </a:lnTo>
                  <a:lnTo>
                    <a:pt x="588" y="522"/>
                  </a:lnTo>
                  <a:lnTo>
                    <a:pt x="588" y="504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0" y="414"/>
                  </a:lnTo>
                  <a:lnTo>
                    <a:pt x="624" y="414"/>
                  </a:lnTo>
                  <a:lnTo>
                    <a:pt x="624" y="408"/>
                  </a:lnTo>
                  <a:lnTo>
                    <a:pt x="630" y="402"/>
                  </a:lnTo>
                  <a:lnTo>
                    <a:pt x="630" y="396"/>
                  </a:lnTo>
                  <a:lnTo>
                    <a:pt x="642" y="384"/>
                  </a:lnTo>
                  <a:lnTo>
                    <a:pt x="654" y="378"/>
                  </a:lnTo>
                  <a:lnTo>
                    <a:pt x="660" y="372"/>
                  </a:lnTo>
                  <a:lnTo>
                    <a:pt x="672" y="366"/>
                  </a:lnTo>
                  <a:lnTo>
                    <a:pt x="702" y="366"/>
                  </a:lnTo>
                  <a:lnTo>
                    <a:pt x="708" y="354"/>
                  </a:lnTo>
                  <a:lnTo>
                    <a:pt x="738" y="360"/>
                  </a:lnTo>
                  <a:lnTo>
                    <a:pt x="744" y="354"/>
                  </a:lnTo>
                  <a:lnTo>
                    <a:pt x="750" y="342"/>
                  </a:lnTo>
                  <a:lnTo>
                    <a:pt x="756" y="336"/>
                  </a:lnTo>
                  <a:lnTo>
                    <a:pt x="774" y="336"/>
                  </a:lnTo>
                  <a:lnTo>
                    <a:pt x="786" y="348"/>
                  </a:lnTo>
                  <a:lnTo>
                    <a:pt x="786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798" y="330"/>
                  </a:lnTo>
                  <a:lnTo>
                    <a:pt x="786" y="312"/>
                  </a:lnTo>
                  <a:lnTo>
                    <a:pt x="768" y="312"/>
                  </a:lnTo>
                  <a:lnTo>
                    <a:pt x="762" y="306"/>
                  </a:lnTo>
                  <a:lnTo>
                    <a:pt x="762" y="288"/>
                  </a:lnTo>
                  <a:lnTo>
                    <a:pt x="774" y="264"/>
                  </a:lnTo>
                  <a:lnTo>
                    <a:pt x="774" y="258"/>
                  </a:lnTo>
                  <a:lnTo>
                    <a:pt x="780" y="252"/>
                  </a:lnTo>
                  <a:lnTo>
                    <a:pt x="786" y="252"/>
                  </a:lnTo>
                  <a:lnTo>
                    <a:pt x="792" y="246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792" y="210"/>
                  </a:lnTo>
                  <a:lnTo>
                    <a:pt x="780" y="204"/>
                  </a:lnTo>
                  <a:lnTo>
                    <a:pt x="756" y="204"/>
                  </a:lnTo>
                  <a:lnTo>
                    <a:pt x="750" y="198"/>
                  </a:lnTo>
                  <a:lnTo>
                    <a:pt x="744" y="186"/>
                  </a:lnTo>
                  <a:lnTo>
                    <a:pt x="744" y="180"/>
                  </a:lnTo>
                  <a:lnTo>
                    <a:pt x="732" y="180"/>
                  </a:lnTo>
                  <a:lnTo>
                    <a:pt x="726" y="186"/>
                  </a:lnTo>
                  <a:lnTo>
                    <a:pt x="714" y="192"/>
                  </a:lnTo>
                  <a:lnTo>
                    <a:pt x="702" y="192"/>
                  </a:lnTo>
                  <a:lnTo>
                    <a:pt x="696" y="186"/>
                  </a:lnTo>
                  <a:lnTo>
                    <a:pt x="690" y="186"/>
                  </a:lnTo>
                  <a:lnTo>
                    <a:pt x="684" y="180"/>
                  </a:lnTo>
                  <a:lnTo>
                    <a:pt x="660" y="180"/>
                  </a:lnTo>
                  <a:lnTo>
                    <a:pt x="648" y="192"/>
                  </a:lnTo>
                  <a:lnTo>
                    <a:pt x="648" y="204"/>
                  </a:lnTo>
                  <a:lnTo>
                    <a:pt x="612" y="204"/>
                  </a:lnTo>
                  <a:lnTo>
                    <a:pt x="588" y="198"/>
                  </a:lnTo>
                  <a:lnTo>
                    <a:pt x="576" y="192"/>
                  </a:lnTo>
                  <a:lnTo>
                    <a:pt x="576" y="168"/>
                  </a:lnTo>
                  <a:lnTo>
                    <a:pt x="582" y="162"/>
                  </a:lnTo>
                  <a:lnTo>
                    <a:pt x="582" y="156"/>
                  </a:lnTo>
                  <a:lnTo>
                    <a:pt x="576" y="150"/>
                  </a:lnTo>
                  <a:lnTo>
                    <a:pt x="564" y="144"/>
                  </a:lnTo>
                  <a:lnTo>
                    <a:pt x="552" y="144"/>
                  </a:lnTo>
                  <a:lnTo>
                    <a:pt x="552" y="138"/>
                  </a:lnTo>
                  <a:lnTo>
                    <a:pt x="546" y="132"/>
                  </a:lnTo>
                  <a:lnTo>
                    <a:pt x="546" y="108"/>
                  </a:lnTo>
                  <a:lnTo>
                    <a:pt x="540" y="102"/>
                  </a:lnTo>
                  <a:lnTo>
                    <a:pt x="528" y="102"/>
                  </a:lnTo>
                  <a:lnTo>
                    <a:pt x="516" y="84"/>
                  </a:lnTo>
                  <a:lnTo>
                    <a:pt x="498" y="84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68" y="36"/>
                  </a:lnTo>
                  <a:lnTo>
                    <a:pt x="450" y="18"/>
                  </a:lnTo>
                  <a:lnTo>
                    <a:pt x="438" y="12"/>
                  </a:lnTo>
                  <a:lnTo>
                    <a:pt x="426" y="0"/>
                  </a:lnTo>
                  <a:lnTo>
                    <a:pt x="396" y="0"/>
                  </a:lnTo>
                  <a:lnTo>
                    <a:pt x="414" y="0"/>
                  </a:lnTo>
                  <a:lnTo>
                    <a:pt x="414" y="24"/>
                  </a:lnTo>
                  <a:lnTo>
                    <a:pt x="408" y="24"/>
                  </a:lnTo>
                  <a:lnTo>
                    <a:pt x="408" y="30"/>
                  </a:lnTo>
                  <a:lnTo>
                    <a:pt x="402" y="30"/>
                  </a:lnTo>
                  <a:lnTo>
                    <a:pt x="426" y="48"/>
                  </a:lnTo>
                  <a:lnTo>
                    <a:pt x="426" y="78"/>
                  </a:lnTo>
                  <a:lnTo>
                    <a:pt x="414" y="84"/>
                  </a:lnTo>
                  <a:lnTo>
                    <a:pt x="402" y="126"/>
                  </a:lnTo>
                  <a:lnTo>
                    <a:pt x="396" y="138"/>
                  </a:lnTo>
                  <a:lnTo>
                    <a:pt x="384" y="150"/>
                  </a:lnTo>
                  <a:lnTo>
                    <a:pt x="378" y="162"/>
                  </a:lnTo>
                  <a:lnTo>
                    <a:pt x="366" y="174"/>
                  </a:lnTo>
                  <a:lnTo>
                    <a:pt x="354" y="192"/>
                  </a:lnTo>
                  <a:lnTo>
                    <a:pt x="336" y="204"/>
                  </a:lnTo>
                  <a:lnTo>
                    <a:pt x="276" y="234"/>
                  </a:lnTo>
                  <a:lnTo>
                    <a:pt x="258" y="240"/>
                  </a:lnTo>
                  <a:lnTo>
                    <a:pt x="240" y="252"/>
                  </a:lnTo>
                  <a:lnTo>
                    <a:pt x="222" y="270"/>
                  </a:lnTo>
                  <a:lnTo>
                    <a:pt x="222" y="276"/>
                  </a:lnTo>
                  <a:lnTo>
                    <a:pt x="210" y="282"/>
                  </a:lnTo>
                  <a:lnTo>
                    <a:pt x="210" y="300"/>
                  </a:lnTo>
                  <a:lnTo>
                    <a:pt x="198" y="312"/>
                  </a:lnTo>
                  <a:lnTo>
                    <a:pt x="198" y="336"/>
                  </a:lnTo>
                  <a:lnTo>
                    <a:pt x="192" y="348"/>
                  </a:lnTo>
                  <a:lnTo>
                    <a:pt x="192" y="378"/>
                  </a:lnTo>
                  <a:lnTo>
                    <a:pt x="174" y="378"/>
                  </a:lnTo>
                  <a:lnTo>
                    <a:pt x="168" y="384"/>
                  </a:lnTo>
                  <a:lnTo>
                    <a:pt x="168" y="390"/>
                  </a:lnTo>
                  <a:lnTo>
                    <a:pt x="162" y="396"/>
                  </a:lnTo>
                  <a:lnTo>
                    <a:pt x="162" y="402"/>
                  </a:lnTo>
                  <a:lnTo>
                    <a:pt x="144" y="402"/>
                  </a:lnTo>
                  <a:lnTo>
                    <a:pt x="138" y="390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02" y="360"/>
                  </a:lnTo>
                  <a:lnTo>
                    <a:pt x="90" y="348"/>
                  </a:lnTo>
                  <a:lnTo>
                    <a:pt x="78" y="360"/>
                  </a:lnTo>
                  <a:lnTo>
                    <a:pt x="66" y="366"/>
                  </a:lnTo>
                  <a:lnTo>
                    <a:pt x="60" y="366"/>
                  </a:lnTo>
                  <a:lnTo>
                    <a:pt x="54" y="360"/>
                  </a:lnTo>
                  <a:lnTo>
                    <a:pt x="66" y="348"/>
                  </a:lnTo>
                  <a:lnTo>
                    <a:pt x="54" y="336"/>
                  </a:lnTo>
                  <a:lnTo>
                    <a:pt x="60" y="330"/>
                  </a:lnTo>
                  <a:lnTo>
                    <a:pt x="66" y="318"/>
                  </a:lnTo>
                  <a:lnTo>
                    <a:pt x="78" y="312"/>
                  </a:lnTo>
                  <a:lnTo>
                    <a:pt x="84" y="300"/>
                  </a:lnTo>
                  <a:lnTo>
                    <a:pt x="90" y="294"/>
                  </a:lnTo>
                  <a:lnTo>
                    <a:pt x="90" y="288"/>
                  </a:lnTo>
                  <a:lnTo>
                    <a:pt x="84" y="288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6" y="342"/>
                  </a:lnTo>
                  <a:lnTo>
                    <a:pt x="0" y="354"/>
                  </a:lnTo>
                  <a:lnTo>
                    <a:pt x="0" y="390"/>
                  </a:lnTo>
                  <a:lnTo>
                    <a:pt x="6" y="396"/>
                  </a:lnTo>
                  <a:lnTo>
                    <a:pt x="18" y="396"/>
                  </a:lnTo>
                  <a:lnTo>
                    <a:pt x="12" y="420"/>
                  </a:lnTo>
                  <a:lnTo>
                    <a:pt x="36" y="444"/>
                  </a:lnTo>
                  <a:lnTo>
                    <a:pt x="36" y="462"/>
                  </a:lnTo>
                  <a:lnTo>
                    <a:pt x="12" y="486"/>
                  </a:lnTo>
                  <a:lnTo>
                    <a:pt x="12" y="492"/>
                  </a:lnTo>
                  <a:lnTo>
                    <a:pt x="18" y="504"/>
                  </a:lnTo>
                  <a:lnTo>
                    <a:pt x="24" y="510"/>
                  </a:lnTo>
                  <a:lnTo>
                    <a:pt x="36" y="516"/>
                  </a:lnTo>
                  <a:lnTo>
                    <a:pt x="54" y="522"/>
                  </a:lnTo>
                  <a:lnTo>
                    <a:pt x="66" y="522"/>
                  </a:lnTo>
                  <a:lnTo>
                    <a:pt x="108" y="564"/>
                  </a:lnTo>
                  <a:lnTo>
                    <a:pt x="114" y="576"/>
                  </a:lnTo>
                  <a:lnTo>
                    <a:pt x="132" y="594"/>
                  </a:lnTo>
                  <a:lnTo>
                    <a:pt x="138" y="612"/>
                  </a:lnTo>
                  <a:lnTo>
                    <a:pt x="144" y="624"/>
                  </a:lnTo>
                  <a:lnTo>
                    <a:pt x="144" y="642"/>
                  </a:lnTo>
                  <a:lnTo>
                    <a:pt x="150" y="648"/>
                  </a:lnTo>
                  <a:lnTo>
                    <a:pt x="156" y="660"/>
                  </a:lnTo>
                  <a:lnTo>
                    <a:pt x="168" y="666"/>
                  </a:lnTo>
                  <a:lnTo>
                    <a:pt x="174" y="678"/>
                  </a:lnTo>
                  <a:lnTo>
                    <a:pt x="192" y="696"/>
                  </a:lnTo>
                  <a:lnTo>
                    <a:pt x="204" y="720"/>
                  </a:lnTo>
                  <a:lnTo>
                    <a:pt x="216" y="732"/>
                  </a:lnTo>
                  <a:lnTo>
                    <a:pt x="222" y="744"/>
                  </a:lnTo>
                  <a:lnTo>
                    <a:pt x="234" y="762"/>
                  </a:lnTo>
                  <a:lnTo>
                    <a:pt x="240" y="768"/>
                  </a:lnTo>
                  <a:lnTo>
                    <a:pt x="246" y="780"/>
                  </a:lnTo>
                  <a:lnTo>
                    <a:pt x="252" y="822"/>
                  </a:lnTo>
                  <a:lnTo>
                    <a:pt x="252" y="828"/>
                  </a:lnTo>
                  <a:lnTo>
                    <a:pt x="258" y="834"/>
                  </a:lnTo>
                  <a:lnTo>
                    <a:pt x="264" y="846"/>
                  </a:lnTo>
                  <a:lnTo>
                    <a:pt x="270" y="864"/>
                  </a:lnTo>
                  <a:lnTo>
                    <a:pt x="282" y="876"/>
                  </a:lnTo>
                  <a:lnTo>
                    <a:pt x="288" y="894"/>
                  </a:lnTo>
                  <a:lnTo>
                    <a:pt x="294" y="906"/>
                  </a:lnTo>
                  <a:lnTo>
                    <a:pt x="294" y="918"/>
                  </a:lnTo>
                  <a:lnTo>
                    <a:pt x="300" y="924"/>
                  </a:lnTo>
                  <a:lnTo>
                    <a:pt x="312" y="924"/>
                  </a:lnTo>
                  <a:lnTo>
                    <a:pt x="324" y="936"/>
                  </a:lnTo>
                  <a:lnTo>
                    <a:pt x="324" y="948"/>
                  </a:lnTo>
                  <a:lnTo>
                    <a:pt x="330" y="954"/>
                  </a:lnTo>
                  <a:lnTo>
                    <a:pt x="330" y="966"/>
                  </a:lnTo>
                  <a:lnTo>
                    <a:pt x="336" y="984"/>
                  </a:lnTo>
                  <a:lnTo>
                    <a:pt x="360" y="1014"/>
                  </a:lnTo>
                  <a:lnTo>
                    <a:pt x="378" y="1050"/>
                  </a:lnTo>
                  <a:lnTo>
                    <a:pt x="396" y="1074"/>
                  </a:lnTo>
                  <a:lnTo>
                    <a:pt x="402" y="1086"/>
                  </a:lnTo>
                  <a:lnTo>
                    <a:pt x="408" y="1104"/>
                  </a:lnTo>
                  <a:lnTo>
                    <a:pt x="408" y="1116"/>
                  </a:lnTo>
                  <a:lnTo>
                    <a:pt x="402" y="1128"/>
                  </a:lnTo>
                  <a:lnTo>
                    <a:pt x="402" y="1146"/>
                  </a:lnTo>
                  <a:lnTo>
                    <a:pt x="414" y="1158"/>
                  </a:lnTo>
                  <a:lnTo>
                    <a:pt x="420" y="1170"/>
                  </a:lnTo>
                  <a:lnTo>
                    <a:pt x="444" y="1194"/>
                  </a:lnTo>
                  <a:lnTo>
                    <a:pt x="456" y="1200"/>
                  </a:lnTo>
                  <a:lnTo>
                    <a:pt x="468" y="1212"/>
                  </a:lnTo>
                  <a:lnTo>
                    <a:pt x="474" y="1224"/>
                  </a:lnTo>
                  <a:lnTo>
                    <a:pt x="498" y="1248"/>
                  </a:lnTo>
                  <a:lnTo>
                    <a:pt x="516" y="1260"/>
                  </a:lnTo>
                  <a:lnTo>
                    <a:pt x="546" y="1278"/>
                  </a:lnTo>
                  <a:lnTo>
                    <a:pt x="576" y="1290"/>
                  </a:lnTo>
                  <a:lnTo>
                    <a:pt x="600" y="1302"/>
                  </a:lnTo>
                  <a:lnTo>
                    <a:pt x="642" y="1320"/>
                  </a:lnTo>
                  <a:lnTo>
                    <a:pt x="696" y="1350"/>
                  </a:lnTo>
                  <a:lnTo>
                    <a:pt x="708" y="1362"/>
                  </a:lnTo>
                  <a:lnTo>
                    <a:pt x="726" y="1374"/>
                  </a:lnTo>
                  <a:lnTo>
                    <a:pt x="738" y="1380"/>
                  </a:lnTo>
                  <a:lnTo>
                    <a:pt x="750" y="1392"/>
                  </a:lnTo>
                  <a:lnTo>
                    <a:pt x="774" y="1404"/>
                  </a:lnTo>
                  <a:lnTo>
                    <a:pt x="780" y="1428"/>
                  </a:lnTo>
                  <a:lnTo>
                    <a:pt x="792" y="1434"/>
                  </a:lnTo>
                  <a:lnTo>
                    <a:pt x="798" y="1446"/>
                  </a:lnTo>
                  <a:lnTo>
                    <a:pt x="810" y="1452"/>
                  </a:lnTo>
                  <a:lnTo>
                    <a:pt x="816" y="1458"/>
                  </a:lnTo>
                  <a:lnTo>
                    <a:pt x="840" y="1470"/>
                  </a:lnTo>
                  <a:lnTo>
                    <a:pt x="846" y="1482"/>
                  </a:lnTo>
                  <a:lnTo>
                    <a:pt x="858" y="1488"/>
                  </a:lnTo>
                  <a:lnTo>
                    <a:pt x="894" y="1464"/>
                  </a:lnTo>
                  <a:lnTo>
                    <a:pt x="900" y="1458"/>
                  </a:lnTo>
                  <a:lnTo>
                    <a:pt x="900" y="1440"/>
                  </a:lnTo>
                  <a:lnTo>
                    <a:pt x="894" y="1428"/>
                  </a:lnTo>
                  <a:lnTo>
                    <a:pt x="912" y="1416"/>
                  </a:lnTo>
                  <a:lnTo>
                    <a:pt x="900" y="1392"/>
                  </a:lnTo>
                  <a:lnTo>
                    <a:pt x="918" y="1374"/>
                  </a:lnTo>
                  <a:lnTo>
                    <a:pt x="930" y="1368"/>
                  </a:lnTo>
                  <a:lnTo>
                    <a:pt x="942" y="1344"/>
                  </a:lnTo>
                  <a:lnTo>
                    <a:pt x="942" y="1332"/>
                  </a:lnTo>
                  <a:lnTo>
                    <a:pt x="930" y="13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626">
                <a:spcBef>
                  <a:spcPct val="0"/>
                </a:spcBef>
              </a:pPr>
              <a:endParaRPr lang="es-CO" noProof="1">
                <a:solidFill>
                  <a:srgbClr val="FFFFFF">
                    <a:lumMod val="95000"/>
                  </a:srgbClr>
                </a:solidFill>
                <a:latin typeface="Calibri" pitchFamily="34" charset="0"/>
              </a:endParaRPr>
            </a:p>
          </p:txBody>
        </p:sp>
        <p:sp>
          <p:nvSpPr>
            <p:cNvPr id="88" name="Paraguay"/>
            <p:cNvSpPr>
              <a:spLocks/>
            </p:cNvSpPr>
            <p:nvPr/>
          </p:nvSpPr>
          <p:spPr bwMode="auto">
            <a:xfrm>
              <a:off x="2711682" y="5034572"/>
              <a:ext cx="273510" cy="348049"/>
            </a:xfrm>
            <a:custGeom>
              <a:avLst/>
              <a:gdLst>
                <a:gd name="T0" fmla="*/ 2147483647 w 600"/>
                <a:gd name="T1" fmla="*/ 2147483647 h 678"/>
                <a:gd name="T2" fmla="*/ 2147483647 w 600"/>
                <a:gd name="T3" fmla="*/ 2147483647 h 678"/>
                <a:gd name="T4" fmla="*/ 2147483647 w 600"/>
                <a:gd name="T5" fmla="*/ 2147483647 h 678"/>
                <a:gd name="T6" fmla="*/ 2147483647 w 600"/>
                <a:gd name="T7" fmla="*/ 2147483647 h 678"/>
                <a:gd name="T8" fmla="*/ 2147483647 w 600"/>
                <a:gd name="T9" fmla="*/ 2147483647 h 678"/>
                <a:gd name="T10" fmla="*/ 2147483647 w 600"/>
                <a:gd name="T11" fmla="*/ 2147483647 h 678"/>
                <a:gd name="T12" fmla="*/ 2147483647 w 600"/>
                <a:gd name="T13" fmla="*/ 2147483647 h 678"/>
                <a:gd name="T14" fmla="*/ 2147483647 w 600"/>
                <a:gd name="T15" fmla="*/ 2147483647 h 678"/>
                <a:gd name="T16" fmla="*/ 2147483647 w 600"/>
                <a:gd name="T17" fmla="*/ 2147483647 h 678"/>
                <a:gd name="T18" fmla="*/ 2147483647 w 600"/>
                <a:gd name="T19" fmla="*/ 2147483647 h 678"/>
                <a:gd name="T20" fmla="*/ 2147483647 w 600"/>
                <a:gd name="T21" fmla="*/ 2147483647 h 678"/>
                <a:gd name="T22" fmla="*/ 2147483647 w 600"/>
                <a:gd name="T23" fmla="*/ 2147483647 h 678"/>
                <a:gd name="T24" fmla="*/ 2147483647 w 600"/>
                <a:gd name="T25" fmla="*/ 2147483647 h 678"/>
                <a:gd name="T26" fmla="*/ 2147483647 w 600"/>
                <a:gd name="T27" fmla="*/ 2147483647 h 678"/>
                <a:gd name="T28" fmla="*/ 2147483647 w 600"/>
                <a:gd name="T29" fmla="*/ 2147483647 h 678"/>
                <a:gd name="T30" fmla="*/ 2147483647 w 600"/>
                <a:gd name="T31" fmla="*/ 2147483647 h 678"/>
                <a:gd name="T32" fmla="*/ 2147483647 w 600"/>
                <a:gd name="T33" fmla="*/ 2147483647 h 678"/>
                <a:gd name="T34" fmla="*/ 2147483647 w 600"/>
                <a:gd name="T35" fmla="*/ 2147483647 h 678"/>
                <a:gd name="T36" fmla="*/ 2147483647 w 600"/>
                <a:gd name="T37" fmla="*/ 2147483647 h 678"/>
                <a:gd name="T38" fmla="*/ 2147483647 w 600"/>
                <a:gd name="T39" fmla="*/ 2147483647 h 678"/>
                <a:gd name="T40" fmla="*/ 2147483647 w 600"/>
                <a:gd name="T41" fmla="*/ 2147483647 h 678"/>
                <a:gd name="T42" fmla="*/ 2147483647 w 600"/>
                <a:gd name="T43" fmla="*/ 2147483647 h 678"/>
                <a:gd name="T44" fmla="*/ 2147483647 w 600"/>
                <a:gd name="T45" fmla="*/ 2147483647 h 678"/>
                <a:gd name="T46" fmla="*/ 2147483647 w 600"/>
                <a:gd name="T47" fmla="*/ 2147483647 h 678"/>
                <a:gd name="T48" fmla="*/ 2147483647 w 600"/>
                <a:gd name="T49" fmla="*/ 2147483647 h 678"/>
                <a:gd name="T50" fmla="*/ 2147483647 w 600"/>
                <a:gd name="T51" fmla="*/ 2147483647 h 678"/>
                <a:gd name="T52" fmla="*/ 2147483647 w 600"/>
                <a:gd name="T53" fmla="*/ 0 h 678"/>
                <a:gd name="T54" fmla="*/ 2147483647 w 600"/>
                <a:gd name="T55" fmla="*/ 2147483647 h 678"/>
                <a:gd name="T56" fmla="*/ 2147483647 w 600"/>
                <a:gd name="T57" fmla="*/ 2147483647 h 678"/>
                <a:gd name="T58" fmla="*/ 0 w 600"/>
                <a:gd name="T59" fmla="*/ 2147483647 h 678"/>
                <a:gd name="T60" fmla="*/ 2147483647 w 600"/>
                <a:gd name="T61" fmla="*/ 2147483647 h 678"/>
                <a:gd name="T62" fmla="*/ 2147483647 w 600"/>
                <a:gd name="T63" fmla="*/ 2147483647 h 678"/>
                <a:gd name="T64" fmla="*/ 2147483647 w 600"/>
                <a:gd name="T65" fmla="*/ 2147483647 h 678"/>
                <a:gd name="T66" fmla="*/ 2147483647 w 600"/>
                <a:gd name="T67" fmla="*/ 2147483647 h 678"/>
                <a:gd name="T68" fmla="*/ 2147483647 w 600"/>
                <a:gd name="T69" fmla="*/ 2147483647 h 678"/>
                <a:gd name="T70" fmla="*/ 2147483647 w 600"/>
                <a:gd name="T71" fmla="*/ 2147483647 h 678"/>
                <a:gd name="T72" fmla="*/ 2147483647 w 600"/>
                <a:gd name="T73" fmla="*/ 2147483647 h 678"/>
                <a:gd name="T74" fmla="*/ 2147483647 w 600"/>
                <a:gd name="T75" fmla="*/ 2147483647 h 678"/>
                <a:gd name="T76" fmla="*/ 2147483647 w 600"/>
                <a:gd name="T77" fmla="*/ 2147483647 h 678"/>
                <a:gd name="T78" fmla="*/ 2147483647 w 600"/>
                <a:gd name="T79" fmla="*/ 2147483647 h 678"/>
                <a:gd name="T80" fmla="*/ 2147483647 w 600"/>
                <a:gd name="T81" fmla="*/ 2147483647 h 678"/>
                <a:gd name="T82" fmla="*/ 2147483647 w 600"/>
                <a:gd name="T83" fmla="*/ 2147483647 h 678"/>
                <a:gd name="T84" fmla="*/ 2147483647 w 600"/>
                <a:gd name="T85" fmla="*/ 2147483647 h 678"/>
                <a:gd name="T86" fmla="*/ 2147483647 w 600"/>
                <a:gd name="T87" fmla="*/ 2147483647 h 678"/>
                <a:gd name="T88" fmla="*/ 2147483647 w 600"/>
                <a:gd name="T89" fmla="*/ 2147483647 h 678"/>
                <a:gd name="T90" fmla="*/ 2147483647 w 600"/>
                <a:gd name="T91" fmla="*/ 2147483647 h 678"/>
                <a:gd name="T92" fmla="*/ 2147483647 w 600"/>
                <a:gd name="T93" fmla="*/ 2147483647 h 678"/>
                <a:gd name="T94" fmla="*/ 2147483647 w 600"/>
                <a:gd name="T95" fmla="*/ 2147483647 h 678"/>
                <a:gd name="T96" fmla="*/ 2147483647 w 600"/>
                <a:gd name="T97" fmla="*/ 2147483647 h 678"/>
                <a:gd name="T98" fmla="*/ 2147483647 w 600"/>
                <a:gd name="T99" fmla="*/ 2147483647 h 678"/>
                <a:gd name="T100" fmla="*/ 2147483647 w 600"/>
                <a:gd name="T101" fmla="*/ 2147483647 h 678"/>
                <a:gd name="T102" fmla="*/ 2147483647 w 600"/>
                <a:gd name="T103" fmla="*/ 2147483647 h 678"/>
                <a:gd name="T104" fmla="*/ 2147483647 w 600"/>
                <a:gd name="T105" fmla="*/ 2147483647 h 678"/>
                <a:gd name="T106" fmla="*/ 2147483647 w 600"/>
                <a:gd name="T107" fmla="*/ 2147483647 h 678"/>
                <a:gd name="T108" fmla="*/ 2147483647 w 600"/>
                <a:gd name="T109" fmla="*/ 2147483647 h 678"/>
                <a:gd name="T110" fmla="*/ 2147483647 w 600"/>
                <a:gd name="T111" fmla="*/ 2147483647 h 678"/>
                <a:gd name="T112" fmla="*/ 2147483647 w 600"/>
                <a:gd name="T113" fmla="*/ 2147483647 h 678"/>
                <a:gd name="T114" fmla="*/ 2147483647 w 600"/>
                <a:gd name="T115" fmla="*/ 2147483647 h 678"/>
                <a:gd name="T116" fmla="*/ 2147483647 w 600"/>
                <a:gd name="T117" fmla="*/ 2147483647 h 678"/>
                <a:gd name="T118" fmla="*/ 2147483647 w 600"/>
                <a:gd name="T119" fmla="*/ 2147483647 h 6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0"/>
                <a:gd name="T181" fmla="*/ 0 h 678"/>
                <a:gd name="T182" fmla="*/ 600 w 600"/>
                <a:gd name="T183" fmla="*/ 678 h 6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0" h="678">
                  <a:moveTo>
                    <a:pt x="480" y="660"/>
                  </a:moveTo>
                  <a:lnTo>
                    <a:pt x="492" y="678"/>
                  </a:lnTo>
                  <a:lnTo>
                    <a:pt x="492" y="660"/>
                  </a:lnTo>
                  <a:lnTo>
                    <a:pt x="498" y="654"/>
                  </a:lnTo>
                  <a:lnTo>
                    <a:pt x="510" y="654"/>
                  </a:lnTo>
                  <a:lnTo>
                    <a:pt x="516" y="660"/>
                  </a:lnTo>
                  <a:lnTo>
                    <a:pt x="516" y="666"/>
                  </a:lnTo>
                  <a:lnTo>
                    <a:pt x="522" y="660"/>
                  </a:lnTo>
                  <a:lnTo>
                    <a:pt x="534" y="636"/>
                  </a:lnTo>
                  <a:lnTo>
                    <a:pt x="546" y="624"/>
                  </a:lnTo>
                  <a:lnTo>
                    <a:pt x="552" y="624"/>
                  </a:lnTo>
                  <a:lnTo>
                    <a:pt x="558" y="618"/>
                  </a:lnTo>
                  <a:lnTo>
                    <a:pt x="570" y="612"/>
                  </a:lnTo>
                  <a:lnTo>
                    <a:pt x="576" y="600"/>
                  </a:lnTo>
                  <a:lnTo>
                    <a:pt x="588" y="594"/>
                  </a:lnTo>
                  <a:lnTo>
                    <a:pt x="588" y="516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588" y="474"/>
                  </a:lnTo>
                  <a:lnTo>
                    <a:pt x="588" y="468"/>
                  </a:lnTo>
                  <a:lnTo>
                    <a:pt x="594" y="462"/>
                  </a:lnTo>
                  <a:lnTo>
                    <a:pt x="594" y="432"/>
                  </a:lnTo>
                  <a:lnTo>
                    <a:pt x="600" y="414"/>
                  </a:lnTo>
                  <a:lnTo>
                    <a:pt x="600" y="396"/>
                  </a:lnTo>
                  <a:lnTo>
                    <a:pt x="594" y="384"/>
                  </a:lnTo>
                  <a:lnTo>
                    <a:pt x="582" y="372"/>
                  </a:lnTo>
                  <a:lnTo>
                    <a:pt x="570" y="366"/>
                  </a:lnTo>
                  <a:lnTo>
                    <a:pt x="558" y="366"/>
                  </a:lnTo>
                  <a:lnTo>
                    <a:pt x="540" y="384"/>
                  </a:lnTo>
                  <a:lnTo>
                    <a:pt x="528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504" y="336"/>
                  </a:lnTo>
                  <a:lnTo>
                    <a:pt x="498" y="318"/>
                  </a:lnTo>
                  <a:lnTo>
                    <a:pt x="498" y="294"/>
                  </a:lnTo>
                  <a:lnTo>
                    <a:pt x="492" y="276"/>
                  </a:lnTo>
                  <a:lnTo>
                    <a:pt x="492" y="252"/>
                  </a:lnTo>
                  <a:lnTo>
                    <a:pt x="486" y="246"/>
                  </a:lnTo>
                  <a:lnTo>
                    <a:pt x="474" y="240"/>
                  </a:lnTo>
                  <a:lnTo>
                    <a:pt x="402" y="240"/>
                  </a:lnTo>
                  <a:lnTo>
                    <a:pt x="360" y="234"/>
                  </a:lnTo>
                  <a:lnTo>
                    <a:pt x="324" y="222"/>
                  </a:lnTo>
                  <a:lnTo>
                    <a:pt x="318" y="216"/>
                  </a:lnTo>
                  <a:lnTo>
                    <a:pt x="312" y="204"/>
                  </a:lnTo>
                  <a:lnTo>
                    <a:pt x="312" y="162"/>
                  </a:lnTo>
                  <a:lnTo>
                    <a:pt x="318" y="150"/>
                  </a:lnTo>
                  <a:lnTo>
                    <a:pt x="318" y="132"/>
                  </a:lnTo>
                  <a:lnTo>
                    <a:pt x="306" y="132"/>
                  </a:lnTo>
                  <a:lnTo>
                    <a:pt x="306" y="96"/>
                  </a:lnTo>
                  <a:lnTo>
                    <a:pt x="294" y="90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0" y="42"/>
                  </a:lnTo>
                  <a:lnTo>
                    <a:pt x="216" y="0"/>
                  </a:lnTo>
                  <a:lnTo>
                    <a:pt x="138" y="12"/>
                  </a:lnTo>
                  <a:lnTo>
                    <a:pt x="36" y="30"/>
                  </a:lnTo>
                  <a:lnTo>
                    <a:pt x="30" y="60"/>
                  </a:lnTo>
                  <a:lnTo>
                    <a:pt x="18" y="72"/>
                  </a:lnTo>
                  <a:lnTo>
                    <a:pt x="6" y="78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8" y="132"/>
                  </a:lnTo>
                  <a:lnTo>
                    <a:pt x="18" y="156"/>
                  </a:lnTo>
                  <a:lnTo>
                    <a:pt x="6" y="228"/>
                  </a:lnTo>
                  <a:lnTo>
                    <a:pt x="6" y="246"/>
                  </a:lnTo>
                  <a:lnTo>
                    <a:pt x="24" y="264"/>
                  </a:lnTo>
                  <a:lnTo>
                    <a:pt x="24" y="270"/>
                  </a:lnTo>
                  <a:lnTo>
                    <a:pt x="30" y="276"/>
                  </a:lnTo>
                  <a:lnTo>
                    <a:pt x="36" y="288"/>
                  </a:lnTo>
                  <a:lnTo>
                    <a:pt x="48" y="294"/>
                  </a:lnTo>
                  <a:lnTo>
                    <a:pt x="54" y="306"/>
                  </a:lnTo>
                  <a:lnTo>
                    <a:pt x="60" y="312"/>
                  </a:lnTo>
                  <a:lnTo>
                    <a:pt x="84" y="324"/>
                  </a:lnTo>
                  <a:lnTo>
                    <a:pt x="102" y="342"/>
                  </a:lnTo>
                  <a:lnTo>
                    <a:pt x="114" y="348"/>
                  </a:lnTo>
                  <a:lnTo>
                    <a:pt x="120" y="366"/>
                  </a:lnTo>
                  <a:lnTo>
                    <a:pt x="126" y="366"/>
                  </a:lnTo>
                  <a:lnTo>
                    <a:pt x="132" y="372"/>
                  </a:lnTo>
                  <a:lnTo>
                    <a:pt x="168" y="390"/>
                  </a:lnTo>
                  <a:lnTo>
                    <a:pt x="198" y="390"/>
                  </a:lnTo>
                  <a:lnTo>
                    <a:pt x="210" y="396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34" y="414"/>
                  </a:lnTo>
                  <a:lnTo>
                    <a:pt x="240" y="414"/>
                  </a:lnTo>
                  <a:lnTo>
                    <a:pt x="246" y="420"/>
                  </a:lnTo>
                  <a:lnTo>
                    <a:pt x="258" y="426"/>
                  </a:lnTo>
                  <a:lnTo>
                    <a:pt x="276" y="438"/>
                  </a:lnTo>
                  <a:lnTo>
                    <a:pt x="312" y="456"/>
                  </a:lnTo>
                  <a:lnTo>
                    <a:pt x="318" y="462"/>
                  </a:lnTo>
                  <a:lnTo>
                    <a:pt x="330" y="462"/>
                  </a:lnTo>
                  <a:lnTo>
                    <a:pt x="342" y="468"/>
                  </a:lnTo>
                  <a:lnTo>
                    <a:pt x="360" y="474"/>
                  </a:lnTo>
                  <a:lnTo>
                    <a:pt x="372" y="480"/>
                  </a:lnTo>
                  <a:lnTo>
                    <a:pt x="378" y="486"/>
                  </a:lnTo>
                  <a:lnTo>
                    <a:pt x="372" y="492"/>
                  </a:lnTo>
                  <a:lnTo>
                    <a:pt x="372" y="504"/>
                  </a:lnTo>
                  <a:lnTo>
                    <a:pt x="366" y="510"/>
                  </a:lnTo>
                  <a:lnTo>
                    <a:pt x="360" y="522"/>
                  </a:lnTo>
                  <a:lnTo>
                    <a:pt x="366" y="528"/>
                  </a:lnTo>
                  <a:lnTo>
                    <a:pt x="372" y="540"/>
                  </a:lnTo>
                  <a:lnTo>
                    <a:pt x="372" y="546"/>
                  </a:lnTo>
                  <a:lnTo>
                    <a:pt x="366" y="552"/>
                  </a:lnTo>
                  <a:lnTo>
                    <a:pt x="348" y="552"/>
                  </a:lnTo>
                  <a:lnTo>
                    <a:pt x="348" y="588"/>
                  </a:lnTo>
                  <a:lnTo>
                    <a:pt x="342" y="594"/>
                  </a:lnTo>
                  <a:lnTo>
                    <a:pt x="336" y="606"/>
                  </a:lnTo>
                  <a:lnTo>
                    <a:pt x="330" y="612"/>
                  </a:lnTo>
                  <a:lnTo>
                    <a:pt x="324" y="624"/>
                  </a:lnTo>
                  <a:lnTo>
                    <a:pt x="324" y="636"/>
                  </a:lnTo>
                  <a:lnTo>
                    <a:pt x="330" y="642"/>
                  </a:lnTo>
                  <a:lnTo>
                    <a:pt x="354" y="642"/>
                  </a:lnTo>
                  <a:lnTo>
                    <a:pt x="366" y="636"/>
                  </a:lnTo>
                  <a:lnTo>
                    <a:pt x="372" y="636"/>
                  </a:lnTo>
                  <a:lnTo>
                    <a:pt x="384" y="642"/>
                  </a:lnTo>
                  <a:lnTo>
                    <a:pt x="390" y="648"/>
                  </a:lnTo>
                  <a:lnTo>
                    <a:pt x="402" y="654"/>
                  </a:lnTo>
                  <a:lnTo>
                    <a:pt x="420" y="660"/>
                  </a:lnTo>
                  <a:lnTo>
                    <a:pt x="480" y="6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626">
                <a:spcBef>
                  <a:spcPct val="0"/>
                </a:spcBef>
              </a:pPr>
              <a:endParaRPr lang="es-CO" noProof="1">
                <a:solidFill>
                  <a:srgbClr val="FFFFFF">
                    <a:lumMod val="95000"/>
                  </a:srgbClr>
                </a:solidFill>
                <a:latin typeface="Calibri" pitchFamily="34" charset="0"/>
              </a:endParaRPr>
            </a:p>
          </p:txBody>
        </p:sp>
        <p:sp>
          <p:nvSpPr>
            <p:cNvPr id="89" name="Guyane (French Guiana)"/>
            <p:cNvSpPr>
              <a:spLocks/>
            </p:cNvSpPr>
            <p:nvPr/>
          </p:nvSpPr>
          <p:spPr bwMode="auto">
            <a:xfrm>
              <a:off x="2920837" y="3996463"/>
              <a:ext cx="92958" cy="152900"/>
            </a:xfrm>
            <a:custGeom>
              <a:avLst/>
              <a:gdLst>
                <a:gd name="T0" fmla="*/ 131048136 w 52"/>
                <a:gd name="T1" fmla="*/ 80644992 h 76"/>
                <a:gd name="T2" fmla="*/ 126007825 w 52"/>
                <a:gd name="T3" fmla="*/ 65524061 h 76"/>
                <a:gd name="T4" fmla="*/ 120967514 w 52"/>
                <a:gd name="T5" fmla="*/ 60483751 h 76"/>
                <a:gd name="T6" fmla="*/ 115927203 w 52"/>
                <a:gd name="T7" fmla="*/ 55443440 h 76"/>
                <a:gd name="T8" fmla="*/ 115927203 w 52"/>
                <a:gd name="T9" fmla="*/ 50403117 h 76"/>
                <a:gd name="T10" fmla="*/ 100806245 w 52"/>
                <a:gd name="T11" fmla="*/ 50403117 h 76"/>
                <a:gd name="T12" fmla="*/ 80645001 w 52"/>
                <a:gd name="T13" fmla="*/ 15120938 h 76"/>
                <a:gd name="T14" fmla="*/ 60483757 w 52"/>
                <a:gd name="T15" fmla="*/ 15120938 h 76"/>
                <a:gd name="T16" fmla="*/ 55443446 w 52"/>
                <a:gd name="T17" fmla="*/ 10080624 h 76"/>
                <a:gd name="T18" fmla="*/ 50403123 w 52"/>
                <a:gd name="T19" fmla="*/ 10080624 h 76"/>
                <a:gd name="T20" fmla="*/ 40322501 w 52"/>
                <a:gd name="T21" fmla="*/ 5040312 h 76"/>
                <a:gd name="T22" fmla="*/ 35282190 w 52"/>
                <a:gd name="T23" fmla="*/ 0 h 76"/>
                <a:gd name="T24" fmla="*/ 30241879 w 52"/>
                <a:gd name="T25" fmla="*/ 10080624 h 76"/>
                <a:gd name="T26" fmla="*/ 30241879 w 52"/>
                <a:gd name="T27" fmla="*/ 25201559 h 76"/>
                <a:gd name="T28" fmla="*/ 25201561 w 52"/>
                <a:gd name="T29" fmla="*/ 25201559 h 76"/>
                <a:gd name="T30" fmla="*/ 20161250 w 52"/>
                <a:gd name="T31" fmla="*/ 30241875 h 76"/>
                <a:gd name="T32" fmla="*/ 15120939 w 52"/>
                <a:gd name="T33" fmla="*/ 35282186 h 76"/>
                <a:gd name="T34" fmla="*/ 10080625 w 52"/>
                <a:gd name="T35" fmla="*/ 40322496 h 76"/>
                <a:gd name="T36" fmla="*/ 5040313 w 52"/>
                <a:gd name="T37" fmla="*/ 50403117 h 76"/>
                <a:gd name="T38" fmla="*/ 5040313 w 52"/>
                <a:gd name="T39" fmla="*/ 70564371 h 76"/>
                <a:gd name="T40" fmla="*/ 10080625 w 52"/>
                <a:gd name="T41" fmla="*/ 80644992 h 76"/>
                <a:gd name="T42" fmla="*/ 10080625 w 52"/>
                <a:gd name="T43" fmla="*/ 90725613 h 76"/>
                <a:gd name="T44" fmla="*/ 15120939 w 52"/>
                <a:gd name="T45" fmla="*/ 100806234 h 76"/>
                <a:gd name="T46" fmla="*/ 25201561 w 52"/>
                <a:gd name="T47" fmla="*/ 110886880 h 76"/>
                <a:gd name="T48" fmla="*/ 30241879 w 52"/>
                <a:gd name="T49" fmla="*/ 115927191 h 76"/>
                <a:gd name="T50" fmla="*/ 30241879 w 52"/>
                <a:gd name="T51" fmla="*/ 120967501 h 76"/>
                <a:gd name="T52" fmla="*/ 15120939 w 52"/>
                <a:gd name="T53" fmla="*/ 136088432 h 76"/>
                <a:gd name="T54" fmla="*/ 20161250 w 52"/>
                <a:gd name="T55" fmla="*/ 156249674 h 76"/>
                <a:gd name="T56" fmla="*/ 15120939 w 52"/>
                <a:gd name="T57" fmla="*/ 161289985 h 76"/>
                <a:gd name="T58" fmla="*/ 10080625 w 52"/>
                <a:gd name="T59" fmla="*/ 161289985 h 76"/>
                <a:gd name="T60" fmla="*/ 10080625 w 52"/>
                <a:gd name="T61" fmla="*/ 166330295 h 76"/>
                <a:gd name="T62" fmla="*/ 5040313 w 52"/>
                <a:gd name="T63" fmla="*/ 171370606 h 76"/>
                <a:gd name="T64" fmla="*/ 0 w 52"/>
                <a:gd name="T65" fmla="*/ 181451227 h 76"/>
                <a:gd name="T66" fmla="*/ 0 w 52"/>
                <a:gd name="T67" fmla="*/ 181451227 h 76"/>
                <a:gd name="T68" fmla="*/ 10080625 w 52"/>
                <a:gd name="T69" fmla="*/ 191531848 h 76"/>
                <a:gd name="T70" fmla="*/ 25201561 w 52"/>
                <a:gd name="T71" fmla="*/ 191531848 h 76"/>
                <a:gd name="T72" fmla="*/ 30241879 w 52"/>
                <a:gd name="T73" fmla="*/ 186491537 h 76"/>
                <a:gd name="T74" fmla="*/ 30241879 w 52"/>
                <a:gd name="T75" fmla="*/ 181451227 h 76"/>
                <a:gd name="T76" fmla="*/ 35282190 w 52"/>
                <a:gd name="T77" fmla="*/ 181451227 h 76"/>
                <a:gd name="T78" fmla="*/ 40322501 w 52"/>
                <a:gd name="T79" fmla="*/ 181451227 h 76"/>
                <a:gd name="T80" fmla="*/ 45362812 w 52"/>
                <a:gd name="T81" fmla="*/ 181451227 h 76"/>
                <a:gd name="T82" fmla="*/ 50403123 w 52"/>
                <a:gd name="T83" fmla="*/ 181451227 h 76"/>
                <a:gd name="T84" fmla="*/ 55443446 w 52"/>
                <a:gd name="T85" fmla="*/ 181451227 h 76"/>
                <a:gd name="T86" fmla="*/ 65524068 w 52"/>
                <a:gd name="T87" fmla="*/ 186491537 h 76"/>
                <a:gd name="T88" fmla="*/ 75604690 w 52"/>
                <a:gd name="T89" fmla="*/ 186491537 h 76"/>
                <a:gd name="T90" fmla="*/ 80645001 w 52"/>
                <a:gd name="T91" fmla="*/ 181451227 h 76"/>
                <a:gd name="T92" fmla="*/ 80645001 w 52"/>
                <a:gd name="T93" fmla="*/ 181451227 h 76"/>
                <a:gd name="T94" fmla="*/ 100806245 w 52"/>
                <a:gd name="T95" fmla="*/ 161289985 h 76"/>
                <a:gd name="T96" fmla="*/ 100806245 w 52"/>
                <a:gd name="T97" fmla="*/ 151209364 h 76"/>
                <a:gd name="T98" fmla="*/ 110886892 w 52"/>
                <a:gd name="T99" fmla="*/ 126007812 h 76"/>
                <a:gd name="T100" fmla="*/ 115927203 w 52"/>
                <a:gd name="T101" fmla="*/ 115927191 h 76"/>
                <a:gd name="T102" fmla="*/ 120967514 w 52"/>
                <a:gd name="T103" fmla="*/ 110886880 h 76"/>
                <a:gd name="T104" fmla="*/ 126007825 w 52"/>
                <a:gd name="T105" fmla="*/ 105846570 h 76"/>
                <a:gd name="T106" fmla="*/ 126007825 w 52"/>
                <a:gd name="T107" fmla="*/ 100806234 h 76"/>
                <a:gd name="T108" fmla="*/ 131048136 w 52"/>
                <a:gd name="T109" fmla="*/ 95765924 h 76"/>
                <a:gd name="T110" fmla="*/ 131048136 w 52"/>
                <a:gd name="T111" fmla="*/ 90725613 h 76"/>
                <a:gd name="T112" fmla="*/ 131048136 w 52"/>
                <a:gd name="T113" fmla="*/ 85685303 h 76"/>
                <a:gd name="T114" fmla="*/ 131048136 w 52"/>
                <a:gd name="T115" fmla="*/ 80644992 h 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"/>
                <a:gd name="T175" fmla="*/ 0 h 76"/>
                <a:gd name="T176" fmla="*/ 52 w 52"/>
                <a:gd name="T177" fmla="*/ 76 h 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" h="76">
                  <a:moveTo>
                    <a:pt x="52" y="32"/>
                  </a:moveTo>
                  <a:lnTo>
                    <a:pt x="50" y="26"/>
                  </a:lnTo>
                  <a:lnTo>
                    <a:pt x="48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0" y="20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8" y="62"/>
                  </a:lnTo>
                  <a:lnTo>
                    <a:pt x="6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2" y="68"/>
                  </a:lnTo>
                  <a:lnTo>
                    <a:pt x="0" y="72"/>
                  </a:lnTo>
                  <a:lnTo>
                    <a:pt x="4" y="76"/>
                  </a:lnTo>
                  <a:lnTo>
                    <a:pt x="10" y="76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8" y="72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0" y="74"/>
                  </a:lnTo>
                  <a:lnTo>
                    <a:pt x="32" y="72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626">
                <a:spcBef>
                  <a:spcPct val="0"/>
                </a:spcBef>
              </a:pPr>
              <a:endParaRPr lang="es-CO" noProof="1">
                <a:solidFill>
                  <a:srgbClr val="FFFFFF">
                    <a:lumMod val="95000"/>
                  </a:srgbClr>
                </a:solidFill>
                <a:latin typeface="Calibri" pitchFamily="34" charset="0"/>
              </a:endParaRPr>
            </a:p>
          </p:txBody>
        </p:sp>
        <p:sp>
          <p:nvSpPr>
            <p:cNvPr id="90" name="Ecuador"/>
            <p:cNvSpPr>
              <a:spLocks noEditPoints="1"/>
            </p:cNvSpPr>
            <p:nvPr/>
          </p:nvSpPr>
          <p:spPr bwMode="auto">
            <a:xfrm>
              <a:off x="2059192" y="4169481"/>
              <a:ext cx="189490" cy="271599"/>
            </a:xfrm>
            <a:custGeom>
              <a:avLst/>
              <a:gdLst>
                <a:gd name="T0" fmla="*/ 2147483647 w 414"/>
                <a:gd name="T1" fmla="*/ 2147483647 h 528"/>
                <a:gd name="T2" fmla="*/ 2147483647 w 414"/>
                <a:gd name="T3" fmla="*/ 2147483647 h 528"/>
                <a:gd name="T4" fmla="*/ 2147483647 w 414"/>
                <a:gd name="T5" fmla="*/ 2147483647 h 528"/>
                <a:gd name="T6" fmla="*/ 2147483647 w 414"/>
                <a:gd name="T7" fmla="*/ 2147483647 h 528"/>
                <a:gd name="T8" fmla="*/ 2147483647 w 414"/>
                <a:gd name="T9" fmla="*/ 2147483647 h 528"/>
                <a:gd name="T10" fmla="*/ 2147483647 w 414"/>
                <a:gd name="T11" fmla="*/ 2147483647 h 528"/>
                <a:gd name="T12" fmla="*/ 2147483647 w 414"/>
                <a:gd name="T13" fmla="*/ 2147483647 h 528"/>
                <a:gd name="T14" fmla="*/ 2147483647 w 414"/>
                <a:gd name="T15" fmla="*/ 2147483647 h 528"/>
                <a:gd name="T16" fmla="*/ 2147483647 w 414"/>
                <a:gd name="T17" fmla="*/ 2147483647 h 528"/>
                <a:gd name="T18" fmla="*/ 2147483647 w 414"/>
                <a:gd name="T19" fmla="*/ 2147483647 h 528"/>
                <a:gd name="T20" fmla="*/ 2147483647 w 414"/>
                <a:gd name="T21" fmla="*/ 2147483647 h 528"/>
                <a:gd name="T22" fmla="*/ 2147483647 w 414"/>
                <a:gd name="T23" fmla="*/ 2147483647 h 528"/>
                <a:gd name="T24" fmla="*/ 2147483647 w 414"/>
                <a:gd name="T25" fmla="*/ 2147483647 h 528"/>
                <a:gd name="T26" fmla="*/ 2147483647 w 414"/>
                <a:gd name="T27" fmla="*/ 2147483647 h 528"/>
                <a:gd name="T28" fmla="*/ 2147483647 w 414"/>
                <a:gd name="T29" fmla="*/ 2147483647 h 528"/>
                <a:gd name="T30" fmla="*/ 2147483647 w 414"/>
                <a:gd name="T31" fmla="*/ 2147483647 h 528"/>
                <a:gd name="T32" fmla="*/ 2147483647 w 414"/>
                <a:gd name="T33" fmla="*/ 2147483647 h 528"/>
                <a:gd name="T34" fmla="*/ 2147483647 w 414"/>
                <a:gd name="T35" fmla="*/ 2147483647 h 528"/>
                <a:gd name="T36" fmla="*/ 2147483647 w 414"/>
                <a:gd name="T37" fmla="*/ 2147483647 h 528"/>
                <a:gd name="T38" fmla="*/ 2147483647 w 414"/>
                <a:gd name="T39" fmla="*/ 2147483647 h 528"/>
                <a:gd name="T40" fmla="*/ 2147483647 w 414"/>
                <a:gd name="T41" fmla="*/ 2147483647 h 528"/>
                <a:gd name="T42" fmla="*/ 2147483647 w 414"/>
                <a:gd name="T43" fmla="*/ 2147483647 h 528"/>
                <a:gd name="T44" fmla="*/ 2147483647 w 414"/>
                <a:gd name="T45" fmla="*/ 2147483647 h 528"/>
                <a:gd name="T46" fmla="*/ 2147483647 w 414"/>
                <a:gd name="T47" fmla="*/ 2147483647 h 528"/>
                <a:gd name="T48" fmla="*/ 2147483647 w 414"/>
                <a:gd name="T49" fmla="*/ 2147483647 h 528"/>
                <a:gd name="T50" fmla="*/ 2147483647 w 414"/>
                <a:gd name="T51" fmla="*/ 2147483647 h 528"/>
                <a:gd name="T52" fmla="*/ 2147483647 w 414"/>
                <a:gd name="T53" fmla="*/ 2147483647 h 528"/>
                <a:gd name="T54" fmla="*/ 2147483647 w 414"/>
                <a:gd name="T55" fmla="*/ 2147483647 h 528"/>
                <a:gd name="T56" fmla="*/ 2147483647 w 414"/>
                <a:gd name="T57" fmla="*/ 2147483647 h 528"/>
                <a:gd name="T58" fmla="*/ 2147483647 w 414"/>
                <a:gd name="T59" fmla="*/ 2147483647 h 528"/>
                <a:gd name="T60" fmla="*/ 2147483647 w 414"/>
                <a:gd name="T61" fmla="*/ 2147483647 h 528"/>
                <a:gd name="T62" fmla="*/ 2147483647 w 414"/>
                <a:gd name="T63" fmla="*/ 2147483647 h 528"/>
                <a:gd name="T64" fmla="*/ 2147483647 w 414"/>
                <a:gd name="T65" fmla="*/ 2147483647 h 528"/>
                <a:gd name="T66" fmla="*/ 2147483647 w 414"/>
                <a:gd name="T67" fmla="*/ 2147483647 h 528"/>
                <a:gd name="T68" fmla="*/ 2147483647 w 414"/>
                <a:gd name="T69" fmla="*/ 2147483647 h 528"/>
                <a:gd name="T70" fmla="*/ 2147483647 w 414"/>
                <a:gd name="T71" fmla="*/ 2147483647 h 528"/>
                <a:gd name="T72" fmla="*/ 2147483647 w 414"/>
                <a:gd name="T73" fmla="*/ 2147483647 h 528"/>
                <a:gd name="T74" fmla="*/ 2147483647 w 414"/>
                <a:gd name="T75" fmla="*/ 2147483647 h 528"/>
                <a:gd name="T76" fmla="*/ 2147483647 w 414"/>
                <a:gd name="T77" fmla="*/ 2147483647 h 528"/>
                <a:gd name="T78" fmla="*/ 2147483647 w 414"/>
                <a:gd name="T79" fmla="*/ 2147483647 h 528"/>
                <a:gd name="T80" fmla="*/ 2147483647 w 414"/>
                <a:gd name="T81" fmla="*/ 2147483647 h 528"/>
                <a:gd name="T82" fmla="*/ 2147483647 w 414"/>
                <a:gd name="T83" fmla="*/ 2147483647 h 528"/>
                <a:gd name="T84" fmla="*/ 2147483647 w 414"/>
                <a:gd name="T85" fmla="*/ 2147483647 h 528"/>
                <a:gd name="T86" fmla="*/ 2147483647 w 414"/>
                <a:gd name="T87" fmla="*/ 2147483647 h 528"/>
                <a:gd name="T88" fmla="*/ 2147483647 w 414"/>
                <a:gd name="T89" fmla="*/ 2147483647 h 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4"/>
                <a:gd name="T136" fmla="*/ 0 h 528"/>
                <a:gd name="T137" fmla="*/ 414 w 414"/>
                <a:gd name="T138" fmla="*/ 528 h 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4" h="528">
                  <a:moveTo>
                    <a:pt x="60" y="372"/>
                  </a:moveTo>
                  <a:lnTo>
                    <a:pt x="72" y="366"/>
                  </a:lnTo>
                  <a:lnTo>
                    <a:pt x="78" y="360"/>
                  </a:lnTo>
                  <a:lnTo>
                    <a:pt x="78" y="342"/>
                  </a:lnTo>
                  <a:lnTo>
                    <a:pt x="72" y="342"/>
                  </a:lnTo>
                  <a:lnTo>
                    <a:pt x="54" y="360"/>
                  </a:lnTo>
                  <a:lnTo>
                    <a:pt x="54" y="372"/>
                  </a:lnTo>
                  <a:lnTo>
                    <a:pt x="60" y="372"/>
                  </a:lnTo>
                  <a:close/>
                  <a:moveTo>
                    <a:pt x="414" y="174"/>
                  </a:moveTo>
                  <a:lnTo>
                    <a:pt x="390" y="156"/>
                  </a:lnTo>
                  <a:lnTo>
                    <a:pt x="396" y="156"/>
                  </a:lnTo>
                  <a:lnTo>
                    <a:pt x="396" y="150"/>
                  </a:lnTo>
                  <a:lnTo>
                    <a:pt x="402" y="150"/>
                  </a:lnTo>
                  <a:lnTo>
                    <a:pt x="402" y="126"/>
                  </a:lnTo>
                  <a:lnTo>
                    <a:pt x="372" y="126"/>
                  </a:lnTo>
                  <a:lnTo>
                    <a:pt x="360" y="114"/>
                  </a:lnTo>
                  <a:lnTo>
                    <a:pt x="360" y="108"/>
                  </a:lnTo>
                  <a:lnTo>
                    <a:pt x="354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6" y="90"/>
                  </a:lnTo>
                  <a:lnTo>
                    <a:pt x="330" y="96"/>
                  </a:lnTo>
                  <a:lnTo>
                    <a:pt x="330" y="108"/>
                  </a:lnTo>
                  <a:lnTo>
                    <a:pt x="306" y="108"/>
                  </a:lnTo>
                  <a:lnTo>
                    <a:pt x="300" y="102"/>
                  </a:lnTo>
                  <a:lnTo>
                    <a:pt x="288" y="96"/>
                  </a:lnTo>
                  <a:lnTo>
                    <a:pt x="282" y="102"/>
                  </a:lnTo>
                  <a:lnTo>
                    <a:pt x="270" y="102"/>
                  </a:lnTo>
                  <a:lnTo>
                    <a:pt x="258" y="96"/>
                  </a:lnTo>
                  <a:lnTo>
                    <a:pt x="252" y="90"/>
                  </a:lnTo>
                  <a:lnTo>
                    <a:pt x="252" y="84"/>
                  </a:lnTo>
                  <a:lnTo>
                    <a:pt x="246" y="72"/>
                  </a:lnTo>
                  <a:lnTo>
                    <a:pt x="240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48"/>
                  </a:lnTo>
                  <a:lnTo>
                    <a:pt x="168" y="30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44" y="42"/>
                  </a:lnTo>
                  <a:lnTo>
                    <a:pt x="120" y="54"/>
                  </a:lnTo>
                  <a:lnTo>
                    <a:pt x="102" y="54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6" y="60"/>
                  </a:lnTo>
                  <a:lnTo>
                    <a:pt x="60" y="72"/>
                  </a:lnTo>
                  <a:lnTo>
                    <a:pt x="60" y="84"/>
                  </a:lnTo>
                  <a:lnTo>
                    <a:pt x="66" y="90"/>
                  </a:lnTo>
                  <a:lnTo>
                    <a:pt x="72" y="102"/>
                  </a:lnTo>
                  <a:lnTo>
                    <a:pt x="72" y="120"/>
                  </a:lnTo>
                  <a:lnTo>
                    <a:pt x="66" y="126"/>
                  </a:lnTo>
                  <a:lnTo>
                    <a:pt x="54" y="132"/>
                  </a:lnTo>
                  <a:lnTo>
                    <a:pt x="42" y="144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54" y="180"/>
                  </a:lnTo>
                  <a:lnTo>
                    <a:pt x="36" y="180"/>
                  </a:lnTo>
                  <a:lnTo>
                    <a:pt x="36" y="198"/>
                  </a:lnTo>
                  <a:lnTo>
                    <a:pt x="0" y="216"/>
                  </a:lnTo>
                  <a:lnTo>
                    <a:pt x="24" y="228"/>
                  </a:lnTo>
                  <a:lnTo>
                    <a:pt x="12" y="258"/>
                  </a:lnTo>
                  <a:lnTo>
                    <a:pt x="24" y="270"/>
                  </a:lnTo>
                  <a:lnTo>
                    <a:pt x="24" y="282"/>
                  </a:lnTo>
                  <a:lnTo>
                    <a:pt x="6" y="300"/>
                  </a:lnTo>
                  <a:lnTo>
                    <a:pt x="0" y="300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6" y="324"/>
                  </a:lnTo>
                  <a:lnTo>
                    <a:pt x="18" y="336"/>
                  </a:lnTo>
                  <a:lnTo>
                    <a:pt x="30" y="342"/>
                  </a:lnTo>
                  <a:lnTo>
                    <a:pt x="60" y="342"/>
                  </a:lnTo>
                  <a:lnTo>
                    <a:pt x="72" y="330"/>
                  </a:lnTo>
                  <a:lnTo>
                    <a:pt x="72" y="324"/>
                  </a:lnTo>
                  <a:lnTo>
                    <a:pt x="96" y="330"/>
                  </a:lnTo>
                  <a:lnTo>
                    <a:pt x="102" y="342"/>
                  </a:lnTo>
                  <a:lnTo>
                    <a:pt x="102" y="348"/>
                  </a:lnTo>
                  <a:lnTo>
                    <a:pt x="96" y="366"/>
                  </a:lnTo>
                  <a:lnTo>
                    <a:pt x="90" y="372"/>
                  </a:lnTo>
                  <a:lnTo>
                    <a:pt x="90" y="384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02"/>
                  </a:lnTo>
                  <a:lnTo>
                    <a:pt x="60" y="408"/>
                  </a:lnTo>
                  <a:lnTo>
                    <a:pt x="54" y="408"/>
                  </a:lnTo>
                  <a:lnTo>
                    <a:pt x="60" y="408"/>
                  </a:lnTo>
                  <a:lnTo>
                    <a:pt x="72" y="414"/>
                  </a:lnTo>
                  <a:lnTo>
                    <a:pt x="78" y="414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66" y="438"/>
                  </a:lnTo>
                  <a:lnTo>
                    <a:pt x="54" y="444"/>
                  </a:lnTo>
                  <a:lnTo>
                    <a:pt x="48" y="456"/>
                  </a:lnTo>
                  <a:lnTo>
                    <a:pt x="42" y="462"/>
                  </a:lnTo>
                  <a:lnTo>
                    <a:pt x="54" y="474"/>
                  </a:lnTo>
                  <a:lnTo>
                    <a:pt x="42" y="486"/>
                  </a:lnTo>
                  <a:lnTo>
                    <a:pt x="48" y="492"/>
                  </a:lnTo>
                  <a:lnTo>
                    <a:pt x="54" y="492"/>
                  </a:lnTo>
                  <a:lnTo>
                    <a:pt x="66" y="486"/>
                  </a:lnTo>
                  <a:lnTo>
                    <a:pt x="78" y="474"/>
                  </a:lnTo>
                  <a:lnTo>
                    <a:pt x="90" y="486"/>
                  </a:lnTo>
                  <a:lnTo>
                    <a:pt x="120" y="486"/>
                  </a:lnTo>
                  <a:lnTo>
                    <a:pt x="120" y="492"/>
                  </a:lnTo>
                  <a:lnTo>
                    <a:pt x="126" y="498"/>
                  </a:lnTo>
                  <a:lnTo>
                    <a:pt x="126" y="516"/>
                  </a:lnTo>
                  <a:lnTo>
                    <a:pt x="132" y="528"/>
                  </a:lnTo>
                  <a:lnTo>
                    <a:pt x="150" y="528"/>
                  </a:lnTo>
                  <a:lnTo>
                    <a:pt x="150" y="522"/>
                  </a:lnTo>
                  <a:lnTo>
                    <a:pt x="156" y="516"/>
                  </a:lnTo>
                  <a:lnTo>
                    <a:pt x="156" y="510"/>
                  </a:lnTo>
                  <a:lnTo>
                    <a:pt x="162" y="504"/>
                  </a:lnTo>
                  <a:lnTo>
                    <a:pt x="180" y="504"/>
                  </a:lnTo>
                  <a:lnTo>
                    <a:pt x="180" y="474"/>
                  </a:lnTo>
                  <a:lnTo>
                    <a:pt x="186" y="462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198" y="408"/>
                  </a:lnTo>
                  <a:lnTo>
                    <a:pt x="210" y="402"/>
                  </a:lnTo>
                  <a:lnTo>
                    <a:pt x="210" y="396"/>
                  </a:lnTo>
                  <a:lnTo>
                    <a:pt x="228" y="378"/>
                  </a:lnTo>
                  <a:lnTo>
                    <a:pt x="246" y="366"/>
                  </a:lnTo>
                  <a:lnTo>
                    <a:pt x="264" y="360"/>
                  </a:lnTo>
                  <a:lnTo>
                    <a:pt x="324" y="330"/>
                  </a:lnTo>
                  <a:lnTo>
                    <a:pt x="342" y="318"/>
                  </a:lnTo>
                  <a:lnTo>
                    <a:pt x="354" y="300"/>
                  </a:lnTo>
                  <a:lnTo>
                    <a:pt x="366" y="288"/>
                  </a:lnTo>
                  <a:lnTo>
                    <a:pt x="372" y="276"/>
                  </a:lnTo>
                  <a:lnTo>
                    <a:pt x="384" y="264"/>
                  </a:lnTo>
                  <a:lnTo>
                    <a:pt x="390" y="252"/>
                  </a:lnTo>
                  <a:lnTo>
                    <a:pt x="402" y="210"/>
                  </a:lnTo>
                  <a:lnTo>
                    <a:pt x="414" y="204"/>
                  </a:lnTo>
                  <a:lnTo>
                    <a:pt x="414" y="1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626">
                <a:spcBef>
                  <a:spcPct val="0"/>
                </a:spcBef>
              </a:pPr>
              <a:endParaRPr lang="es-CO" noProof="1">
                <a:solidFill>
                  <a:srgbClr val="FFFFFF">
                    <a:lumMod val="95000"/>
                  </a:srgbClr>
                </a:solidFill>
                <a:latin typeface="Calibri" pitchFamily="34" charset="0"/>
              </a:endParaRPr>
            </a:p>
          </p:txBody>
        </p:sp>
        <p:sp>
          <p:nvSpPr>
            <p:cNvPr id="91" name="Chile"/>
            <p:cNvSpPr>
              <a:spLocks noEditPoints="1"/>
            </p:cNvSpPr>
            <p:nvPr/>
          </p:nvSpPr>
          <p:spPr bwMode="auto">
            <a:xfrm>
              <a:off x="2445324" y="4966169"/>
              <a:ext cx="529143" cy="1559175"/>
            </a:xfrm>
            <a:custGeom>
              <a:avLst/>
              <a:gdLst>
                <a:gd name="T0" fmla="*/ 2147483647 w 1158"/>
                <a:gd name="T1" fmla="*/ 2147483647 h 3030"/>
                <a:gd name="T2" fmla="*/ 2147483647 w 1158"/>
                <a:gd name="T3" fmla="*/ 2147483647 h 3030"/>
                <a:gd name="T4" fmla="*/ 2147483647 w 1158"/>
                <a:gd name="T5" fmla="*/ 2147483647 h 3030"/>
                <a:gd name="T6" fmla="*/ 2147483647 w 1158"/>
                <a:gd name="T7" fmla="*/ 2147483647 h 3030"/>
                <a:gd name="T8" fmla="*/ 2147483647 w 1158"/>
                <a:gd name="T9" fmla="*/ 2147483647 h 3030"/>
                <a:gd name="T10" fmla="*/ 2147483647 w 1158"/>
                <a:gd name="T11" fmla="*/ 2147483647 h 3030"/>
                <a:gd name="T12" fmla="*/ 2147483647 w 1158"/>
                <a:gd name="T13" fmla="*/ 2147483647 h 3030"/>
                <a:gd name="T14" fmla="*/ 2147483647 w 1158"/>
                <a:gd name="T15" fmla="*/ 2147483647 h 3030"/>
                <a:gd name="T16" fmla="*/ 2147483647 w 1158"/>
                <a:gd name="T17" fmla="*/ 2147483647 h 3030"/>
                <a:gd name="T18" fmla="*/ 2147483647 w 1158"/>
                <a:gd name="T19" fmla="*/ 2147483647 h 3030"/>
                <a:gd name="T20" fmla="*/ 2147483647 w 1158"/>
                <a:gd name="T21" fmla="*/ 2147483647 h 3030"/>
                <a:gd name="T22" fmla="*/ 2147483647 w 1158"/>
                <a:gd name="T23" fmla="*/ 2147483647 h 3030"/>
                <a:gd name="T24" fmla="*/ 2147483647 w 1158"/>
                <a:gd name="T25" fmla="*/ 2147483647 h 3030"/>
                <a:gd name="T26" fmla="*/ 2147483647 w 1158"/>
                <a:gd name="T27" fmla="*/ 2147483647 h 3030"/>
                <a:gd name="T28" fmla="*/ 2147483647 w 1158"/>
                <a:gd name="T29" fmla="*/ 2147483647 h 3030"/>
                <a:gd name="T30" fmla="*/ 2147483647 w 1158"/>
                <a:gd name="T31" fmla="*/ 2147483647 h 3030"/>
                <a:gd name="T32" fmla="*/ 2147483647 w 1158"/>
                <a:gd name="T33" fmla="*/ 2147483647 h 3030"/>
                <a:gd name="T34" fmla="*/ 2147483647 w 1158"/>
                <a:gd name="T35" fmla="*/ 2147483647 h 3030"/>
                <a:gd name="T36" fmla="*/ 2147483647 w 1158"/>
                <a:gd name="T37" fmla="*/ 2147483647 h 3030"/>
                <a:gd name="T38" fmla="*/ 2147483647 w 1158"/>
                <a:gd name="T39" fmla="*/ 2147483647 h 3030"/>
                <a:gd name="T40" fmla="*/ 2147483647 w 1158"/>
                <a:gd name="T41" fmla="*/ 2147483647 h 3030"/>
                <a:gd name="T42" fmla="*/ 2147483647 w 1158"/>
                <a:gd name="T43" fmla="*/ 2147483647 h 3030"/>
                <a:gd name="T44" fmla="*/ 2147483647 w 1158"/>
                <a:gd name="T45" fmla="*/ 2147483647 h 3030"/>
                <a:gd name="T46" fmla="*/ 2147483647 w 1158"/>
                <a:gd name="T47" fmla="*/ 2147483647 h 3030"/>
                <a:gd name="T48" fmla="*/ 2147483647 w 1158"/>
                <a:gd name="T49" fmla="*/ 2147483647 h 3030"/>
                <a:gd name="T50" fmla="*/ 2147483647 w 1158"/>
                <a:gd name="T51" fmla="*/ 2147483647 h 3030"/>
                <a:gd name="T52" fmla="*/ 2147483647 w 1158"/>
                <a:gd name="T53" fmla="*/ 2147483647 h 3030"/>
                <a:gd name="T54" fmla="*/ 2147483647 w 1158"/>
                <a:gd name="T55" fmla="*/ 2147483647 h 3030"/>
                <a:gd name="T56" fmla="*/ 2147483647 w 1158"/>
                <a:gd name="T57" fmla="*/ 2147483647 h 3030"/>
                <a:gd name="T58" fmla="*/ 2147483647 w 1158"/>
                <a:gd name="T59" fmla="*/ 2147483647 h 3030"/>
                <a:gd name="T60" fmla="*/ 2147483647 w 1158"/>
                <a:gd name="T61" fmla="*/ 2147483647 h 3030"/>
                <a:gd name="T62" fmla="*/ 2147483647 w 1158"/>
                <a:gd name="T63" fmla="*/ 2147483647 h 3030"/>
                <a:gd name="T64" fmla="*/ 2147483647 w 1158"/>
                <a:gd name="T65" fmla="*/ 2147483647 h 3030"/>
                <a:gd name="T66" fmla="*/ 2147483647 w 1158"/>
                <a:gd name="T67" fmla="*/ 2147483647 h 3030"/>
                <a:gd name="T68" fmla="*/ 2147483647 w 1158"/>
                <a:gd name="T69" fmla="*/ 2147483647 h 3030"/>
                <a:gd name="T70" fmla="*/ 2147483647 w 1158"/>
                <a:gd name="T71" fmla="*/ 2147483647 h 3030"/>
                <a:gd name="T72" fmla="*/ 2147483647 w 1158"/>
                <a:gd name="T73" fmla="*/ 2147483647 h 3030"/>
                <a:gd name="T74" fmla="*/ 2147483647 w 1158"/>
                <a:gd name="T75" fmla="*/ 2147483647 h 3030"/>
                <a:gd name="T76" fmla="*/ 2147483647 w 1158"/>
                <a:gd name="T77" fmla="*/ 2147483647 h 3030"/>
                <a:gd name="T78" fmla="*/ 0 w 1158"/>
                <a:gd name="T79" fmla="*/ 2147483647 h 3030"/>
                <a:gd name="T80" fmla="*/ 2147483647 w 1158"/>
                <a:gd name="T81" fmla="*/ 2147483647 h 3030"/>
                <a:gd name="T82" fmla="*/ 2147483647 w 1158"/>
                <a:gd name="T83" fmla="*/ 2147483647 h 3030"/>
                <a:gd name="T84" fmla="*/ 2147483647 w 1158"/>
                <a:gd name="T85" fmla="*/ 2147483647 h 3030"/>
                <a:gd name="T86" fmla="*/ 2147483647 w 1158"/>
                <a:gd name="T87" fmla="*/ 2147483647 h 3030"/>
                <a:gd name="T88" fmla="*/ 2147483647 w 1158"/>
                <a:gd name="T89" fmla="*/ 2147483647 h 3030"/>
                <a:gd name="T90" fmla="*/ 2147483647 w 1158"/>
                <a:gd name="T91" fmla="*/ 2147483647 h 3030"/>
                <a:gd name="T92" fmla="*/ 2147483647 w 1158"/>
                <a:gd name="T93" fmla="*/ 2147483647 h 3030"/>
                <a:gd name="T94" fmla="*/ 2147483647 w 1158"/>
                <a:gd name="T95" fmla="*/ 2147483647 h 3030"/>
                <a:gd name="T96" fmla="*/ 2147483647 w 1158"/>
                <a:gd name="T97" fmla="*/ 2147483647 h 3030"/>
                <a:gd name="T98" fmla="*/ 2147483647 w 1158"/>
                <a:gd name="T99" fmla="*/ 2147483647 h 3030"/>
                <a:gd name="T100" fmla="*/ 2147483647 w 1158"/>
                <a:gd name="T101" fmla="*/ 2147483647 h 3030"/>
                <a:gd name="T102" fmla="*/ 2147483647 w 1158"/>
                <a:gd name="T103" fmla="*/ 2147483647 h 3030"/>
                <a:gd name="T104" fmla="*/ 2147483647 w 1158"/>
                <a:gd name="T105" fmla="*/ 2147483647 h 3030"/>
                <a:gd name="T106" fmla="*/ 2147483647 w 1158"/>
                <a:gd name="T107" fmla="*/ 2147483647 h 3030"/>
                <a:gd name="T108" fmla="*/ 2147483647 w 1158"/>
                <a:gd name="T109" fmla="*/ 2147483647 h 3030"/>
                <a:gd name="T110" fmla="*/ 2147483647 w 1158"/>
                <a:gd name="T111" fmla="*/ 2147483647 h 3030"/>
                <a:gd name="T112" fmla="*/ 2147483647 w 1158"/>
                <a:gd name="T113" fmla="*/ 2147483647 h 3030"/>
                <a:gd name="T114" fmla="*/ 2147483647 w 1158"/>
                <a:gd name="T115" fmla="*/ 2147483647 h 3030"/>
                <a:gd name="T116" fmla="*/ 2147483647 w 1158"/>
                <a:gd name="T117" fmla="*/ 2147483647 h 3030"/>
                <a:gd name="T118" fmla="*/ 2147483647 w 1158"/>
                <a:gd name="T119" fmla="*/ 2147483647 h 3030"/>
                <a:gd name="T120" fmla="*/ 2147483647 w 1158"/>
                <a:gd name="T121" fmla="*/ 2147483647 h 3030"/>
                <a:gd name="T122" fmla="*/ 2147483647 w 1158"/>
                <a:gd name="T123" fmla="*/ 2147483647 h 30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58"/>
                <a:gd name="T187" fmla="*/ 0 h 3030"/>
                <a:gd name="T188" fmla="*/ 1158 w 1158"/>
                <a:gd name="T189" fmla="*/ 3030 h 303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58" h="3030">
                  <a:moveTo>
                    <a:pt x="1014" y="2910"/>
                  </a:moveTo>
                  <a:lnTo>
                    <a:pt x="984" y="2898"/>
                  </a:lnTo>
                  <a:lnTo>
                    <a:pt x="966" y="2880"/>
                  </a:lnTo>
                  <a:lnTo>
                    <a:pt x="948" y="2874"/>
                  </a:lnTo>
                  <a:lnTo>
                    <a:pt x="942" y="2862"/>
                  </a:lnTo>
                  <a:lnTo>
                    <a:pt x="936" y="2856"/>
                  </a:lnTo>
                  <a:lnTo>
                    <a:pt x="936" y="2850"/>
                  </a:lnTo>
                  <a:lnTo>
                    <a:pt x="906" y="2850"/>
                  </a:lnTo>
                  <a:lnTo>
                    <a:pt x="912" y="2832"/>
                  </a:lnTo>
                  <a:lnTo>
                    <a:pt x="870" y="2796"/>
                  </a:lnTo>
                  <a:lnTo>
                    <a:pt x="840" y="2802"/>
                  </a:lnTo>
                  <a:lnTo>
                    <a:pt x="828" y="2796"/>
                  </a:lnTo>
                  <a:lnTo>
                    <a:pt x="816" y="2808"/>
                  </a:lnTo>
                  <a:lnTo>
                    <a:pt x="792" y="2814"/>
                  </a:lnTo>
                  <a:lnTo>
                    <a:pt x="798" y="2832"/>
                  </a:lnTo>
                  <a:lnTo>
                    <a:pt x="780" y="2832"/>
                  </a:lnTo>
                  <a:lnTo>
                    <a:pt x="780" y="2862"/>
                  </a:lnTo>
                  <a:lnTo>
                    <a:pt x="786" y="2868"/>
                  </a:lnTo>
                  <a:lnTo>
                    <a:pt x="798" y="2868"/>
                  </a:lnTo>
                  <a:lnTo>
                    <a:pt x="810" y="2862"/>
                  </a:lnTo>
                  <a:lnTo>
                    <a:pt x="816" y="2856"/>
                  </a:lnTo>
                  <a:lnTo>
                    <a:pt x="828" y="2850"/>
                  </a:lnTo>
                  <a:lnTo>
                    <a:pt x="834" y="2844"/>
                  </a:lnTo>
                  <a:lnTo>
                    <a:pt x="858" y="2856"/>
                  </a:lnTo>
                  <a:lnTo>
                    <a:pt x="858" y="2874"/>
                  </a:lnTo>
                  <a:lnTo>
                    <a:pt x="846" y="2880"/>
                  </a:lnTo>
                  <a:lnTo>
                    <a:pt x="828" y="2898"/>
                  </a:lnTo>
                  <a:lnTo>
                    <a:pt x="822" y="2898"/>
                  </a:lnTo>
                  <a:lnTo>
                    <a:pt x="828" y="2904"/>
                  </a:lnTo>
                  <a:lnTo>
                    <a:pt x="882" y="2922"/>
                  </a:lnTo>
                  <a:lnTo>
                    <a:pt x="912" y="2928"/>
                  </a:lnTo>
                  <a:lnTo>
                    <a:pt x="924" y="2934"/>
                  </a:lnTo>
                  <a:lnTo>
                    <a:pt x="906" y="2958"/>
                  </a:lnTo>
                  <a:lnTo>
                    <a:pt x="906" y="2952"/>
                  </a:lnTo>
                  <a:lnTo>
                    <a:pt x="894" y="2940"/>
                  </a:lnTo>
                  <a:lnTo>
                    <a:pt x="876" y="2940"/>
                  </a:lnTo>
                  <a:lnTo>
                    <a:pt x="870" y="2946"/>
                  </a:lnTo>
                  <a:lnTo>
                    <a:pt x="870" y="2952"/>
                  </a:lnTo>
                  <a:lnTo>
                    <a:pt x="852" y="2928"/>
                  </a:lnTo>
                  <a:lnTo>
                    <a:pt x="834" y="2934"/>
                  </a:lnTo>
                  <a:lnTo>
                    <a:pt x="846" y="2946"/>
                  </a:lnTo>
                  <a:lnTo>
                    <a:pt x="816" y="2940"/>
                  </a:lnTo>
                  <a:lnTo>
                    <a:pt x="822" y="2946"/>
                  </a:lnTo>
                  <a:lnTo>
                    <a:pt x="828" y="2958"/>
                  </a:lnTo>
                  <a:lnTo>
                    <a:pt x="834" y="2964"/>
                  </a:lnTo>
                  <a:lnTo>
                    <a:pt x="894" y="2964"/>
                  </a:lnTo>
                  <a:lnTo>
                    <a:pt x="906" y="2970"/>
                  </a:lnTo>
                  <a:lnTo>
                    <a:pt x="1050" y="2970"/>
                  </a:lnTo>
                  <a:lnTo>
                    <a:pt x="1074" y="2982"/>
                  </a:lnTo>
                  <a:lnTo>
                    <a:pt x="1080" y="2988"/>
                  </a:lnTo>
                  <a:lnTo>
                    <a:pt x="1086" y="2988"/>
                  </a:lnTo>
                  <a:lnTo>
                    <a:pt x="1122" y="2970"/>
                  </a:lnTo>
                  <a:lnTo>
                    <a:pt x="1140" y="2976"/>
                  </a:lnTo>
                  <a:lnTo>
                    <a:pt x="1152" y="2976"/>
                  </a:lnTo>
                  <a:lnTo>
                    <a:pt x="1158" y="2952"/>
                  </a:lnTo>
                  <a:lnTo>
                    <a:pt x="1140" y="2952"/>
                  </a:lnTo>
                  <a:lnTo>
                    <a:pt x="1086" y="2940"/>
                  </a:lnTo>
                  <a:lnTo>
                    <a:pt x="1014" y="2910"/>
                  </a:lnTo>
                  <a:close/>
                  <a:moveTo>
                    <a:pt x="990" y="2988"/>
                  </a:moveTo>
                  <a:lnTo>
                    <a:pt x="1014" y="3000"/>
                  </a:lnTo>
                  <a:lnTo>
                    <a:pt x="1068" y="3006"/>
                  </a:lnTo>
                  <a:lnTo>
                    <a:pt x="1038" y="2982"/>
                  </a:lnTo>
                  <a:lnTo>
                    <a:pt x="990" y="2988"/>
                  </a:lnTo>
                  <a:close/>
                  <a:moveTo>
                    <a:pt x="960" y="2994"/>
                  </a:moveTo>
                  <a:lnTo>
                    <a:pt x="966" y="2982"/>
                  </a:lnTo>
                  <a:lnTo>
                    <a:pt x="888" y="2982"/>
                  </a:lnTo>
                  <a:lnTo>
                    <a:pt x="906" y="3012"/>
                  </a:lnTo>
                  <a:lnTo>
                    <a:pt x="936" y="3018"/>
                  </a:lnTo>
                  <a:lnTo>
                    <a:pt x="930" y="3006"/>
                  </a:lnTo>
                  <a:lnTo>
                    <a:pt x="936" y="3000"/>
                  </a:lnTo>
                  <a:lnTo>
                    <a:pt x="948" y="3012"/>
                  </a:lnTo>
                  <a:lnTo>
                    <a:pt x="996" y="3012"/>
                  </a:lnTo>
                  <a:lnTo>
                    <a:pt x="1008" y="3030"/>
                  </a:lnTo>
                  <a:lnTo>
                    <a:pt x="1026" y="3030"/>
                  </a:lnTo>
                  <a:lnTo>
                    <a:pt x="996" y="3000"/>
                  </a:lnTo>
                  <a:lnTo>
                    <a:pt x="960" y="2994"/>
                  </a:lnTo>
                  <a:close/>
                  <a:moveTo>
                    <a:pt x="804" y="2946"/>
                  </a:moveTo>
                  <a:lnTo>
                    <a:pt x="744" y="2940"/>
                  </a:lnTo>
                  <a:lnTo>
                    <a:pt x="750" y="2958"/>
                  </a:lnTo>
                  <a:lnTo>
                    <a:pt x="792" y="2958"/>
                  </a:lnTo>
                  <a:lnTo>
                    <a:pt x="804" y="2976"/>
                  </a:lnTo>
                  <a:lnTo>
                    <a:pt x="864" y="3000"/>
                  </a:lnTo>
                  <a:lnTo>
                    <a:pt x="828" y="2970"/>
                  </a:lnTo>
                  <a:lnTo>
                    <a:pt x="804" y="2946"/>
                  </a:lnTo>
                  <a:close/>
                  <a:moveTo>
                    <a:pt x="804" y="2880"/>
                  </a:moveTo>
                  <a:lnTo>
                    <a:pt x="786" y="2898"/>
                  </a:lnTo>
                  <a:lnTo>
                    <a:pt x="792" y="2928"/>
                  </a:lnTo>
                  <a:lnTo>
                    <a:pt x="816" y="2922"/>
                  </a:lnTo>
                  <a:lnTo>
                    <a:pt x="804" y="2880"/>
                  </a:lnTo>
                  <a:close/>
                  <a:moveTo>
                    <a:pt x="774" y="2928"/>
                  </a:moveTo>
                  <a:lnTo>
                    <a:pt x="768" y="2910"/>
                  </a:lnTo>
                  <a:lnTo>
                    <a:pt x="720" y="2898"/>
                  </a:lnTo>
                  <a:lnTo>
                    <a:pt x="708" y="2916"/>
                  </a:lnTo>
                  <a:lnTo>
                    <a:pt x="708" y="2934"/>
                  </a:lnTo>
                  <a:lnTo>
                    <a:pt x="744" y="2922"/>
                  </a:lnTo>
                  <a:lnTo>
                    <a:pt x="774" y="2928"/>
                  </a:lnTo>
                  <a:close/>
                  <a:moveTo>
                    <a:pt x="612" y="2772"/>
                  </a:moveTo>
                  <a:lnTo>
                    <a:pt x="606" y="2766"/>
                  </a:lnTo>
                  <a:lnTo>
                    <a:pt x="594" y="2766"/>
                  </a:lnTo>
                  <a:lnTo>
                    <a:pt x="588" y="2760"/>
                  </a:lnTo>
                  <a:lnTo>
                    <a:pt x="570" y="2760"/>
                  </a:lnTo>
                  <a:lnTo>
                    <a:pt x="570" y="2766"/>
                  </a:lnTo>
                  <a:lnTo>
                    <a:pt x="564" y="2778"/>
                  </a:lnTo>
                  <a:lnTo>
                    <a:pt x="564" y="2808"/>
                  </a:lnTo>
                  <a:lnTo>
                    <a:pt x="570" y="2808"/>
                  </a:lnTo>
                  <a:lnTo>
                    <a:pt x="576" y="2802"/>
                  </a:lnTo>
                  <a:lnTo>
                    <a:pt x="588" y="2802"/>
                  </a:lnTo>
                  <a:lnTo>
                    <a:pt x="594" y="2796"/>
                  </a:lnTo>
                  <a:lnTo>
                    <a:pt x="600" y="2820"/>
                  </a:lnTo>
                  <a:lnTo>
                    <a:pt x="630" y="2808"/>
                  </a:lnTo>
                  <a:lnTo>
                    <a:pt x="612" y="2790"/>
                  </a:lnTo>
                  <a:lnTo>
                    <a:pt x="618" y="2772"/>
                  </a:lnTo>
                  <a:lnTo>
                    <a:pt x="612" y="2772"/>
                  </a:lnTo>
                  <a:close/>
                  <a:moveTo>
                    <a:pt x="552" y="2826"/>
                  </a:moveTo>
                  <a:lnTo>
                    <a:pt x="516" y="2808"/>
                  </a:lnTo>
                  <a:lnTo>
                    <a:pt x="546" y="2832"/>
                  </a:lnTo>
                  <a:lnTo>
                    <a:pt x="588" y="2844"/>
                  </a:lnTo>
                  <a:lnTo>
                    <a:pt x="606" y="2850"/>
                  </a:lnTo>
                  <a:lnTo>
                    <a:pt x="588" y="2832"/>
                  </a:lnTo>
                  <a:lnTo>
                    <a:pt x="552" y="2826"/>
                  </a:lnTo>
                  <a:close/>
                  <a:moveTo>
                    <a:pt x="552" y="2748"/>
                  </a:moveTo>
                  <a:lnTo>
                    <a:pt x="534" y="2730"/>
                  </a:lnTo>
                  <a:lnTo>
                    <a:pt x="528" y="2766"/>
                  </a:lnTo>
                  <a:lnTo>
                    <a:pt x="504" y="2772"/>
                  </a:lnTo>
                  <a:lnTo>
                    <a:pt x="546" y="2784"/>
                  </a:lnTo>
                  <a:lnTo>
                    <a:pt x="552" y="2748"/>
                  </a:lnTo>
                  <a:close/>
                  <a:moveTo>
                    <a:pt x="444" y="2736"/>
                  </a:moveTo>
                  <a:lnTo>
                    <a:pt x="480" y="2772"/>
                  </a:lnTo>
                  <a:lnTo>
                    <a:pt x="492" y="2760"/>
                  </a:lnTo>
                  <a:lnTo>
                    <a:pt x="462" y="2724"/>
                  </a:lnTo>
                  <a:lnTo>
                    <a:pt x="444" y="2736"/>
                  </a:lnTo>
                  <a:close/>
                  <a:moveTo>
                    <a:pt x="516" y="2724"/>
                  </a:moveTo>
                  <a:lnTo>
                    <a:pt x="504" y="2718"/>
                  </a:lnTo>
                  <a:lnTo>
                    <a:pt x="492" y="2730"/>
                  </a:lnTo>
                  <a:lnTo>
                    <a:pt x="504" y="2748"/>
                  </a:lnTo>
                  <a:lnTo>
                    <a:pt x="516" y="2724"/>
                  </a:lnTo>
                  <a:close/>
                  <a:moveTo>
                    <a:pt x="456" y="2706"/>
                  </a:moveTo>
                  <a:lnTo>
                    <a:pt x="462" y="2676"/>
                  </a:lnTo>
                  <a:lnTo>
                    <a:pt x="456" y="2640"/>
                  </a:lnTo>
                  <a:lnTo>
                    <a:pt x="438" y="2634"/>
                  </a:lnTo>
                  <a:lnTo>
                    <a:pt x="438" y="2652"/>
                  </a:lnTo>
                  <a:lnTo>
                    <a:pt x="408" y="2646"/>
                  </a:lnTo>
                  <a:lnTo>
                    <a:pt x="432" y="2682"/>
                  </a:lnTo>
                  <a:lnTo>
                    <a:pt x="426" y="2724"/>
                  </a:lnTo>
                  <a:lnTo>
                    <a:pt x="456" y="2706"/>
                  </a:lnTo>
                  <a:close/>
                  <a:moveTo>
                    <a:pt x="366" y="2622"/>
                  </a:moveTo>
                  <a:lnTo>
                    <a:pt x="384" y="2628"/>
                  </a:lnTo>
                  <a:lnTo>
                    <a:pt x="390" y="2658"/>
                  </a:lnTo>
                  <a:lnTo>
                    <a:pt x="396" y="2628"/>
                  </a:lnTo>
                  <a:lnTo>
                    <a:pt x="402" y="2604"/>
                  </a:lnTo>
                  <a:lnTo>
                    <a:pt x="372" y="2598"/>
                  </a:lnTo>
                  <a:lnTo>
                    <a:pt x="366" y="2622"/>
                  </a:lnTo>
                  <a:close/>
                  <a:moveTo>
                    <a:pt x="372" y="2586"/>
                  </a:moveTo>
                  <a:lnTo>
                    <a:pt x="378" y="2586"/>
                  </a:lnTo>
                  <a:lnTo>
                    <a:pt x="378" y="2580"/>
                  </a:lnTo>
                  <a:lnTo>
                    <a:pt x="384" y="2574"/>
                  </a:lnTo>
                  <a:lnTo>
                    <a:pt x="414" y="2598"/>
                  </a:lnTo>
                  <a:lnTo>
                    <a:pt x="414" y="2574"/>
                  </a:lnTo>
                  <a:lnTo>
                    <a:pt x="384" y="2544"/>
                  </a:lnTo>
                  <a:lnTo>
                    <a:pt x="378" y="2532"/>
                  </a:lnTo>
                  <a:lnTo>
                    <a:pt x="372" y="2526"/>
                  </a:lnTo>
                  <a:lnTo>
                    <a:pt x="360" y="2502"/>
                  </a:lnTo>
                  <a:lnTo>
                    <a:pt x="360" y="2490"/>
                  </a:lnTo>
                  <a:lnTo>
                    <a:pt x="342" y="2454"/>
                  </a:lnTo>
                  <a:lnTo>
                    <a:pt x="330" y="2448"/>
                  </a:lnTo>
                  <a:lnTo>
                    <a:pt x="324" y="2442"/>
                  </a:lnTo>
                  <a:lnTo>
                    <a:pt x="318" y="2442"/>
                  </a:lnTo>
                  <a:lnTo>
                    <a:pt x="312" y="2448"/>
                  </a:lnTo>
                  <a:lnTo>
                    <a:pt x="312" y="2454"/>
                  </a:lnTo>
                  <a:lnTo>
                    <a:pt x="294" y="2448"/>
                  </a:lnTo>
                  <a:lnTo>
                    <a:pt x="288" y="2454"/>
                  </a:lnTo>
                  <a:lnTo>
                    <a:pt x="288" y="2466"/>
                  </a:lnTo>
                  <a:lnTo>
                    <a:pt x="282" y="2472"/>
                  </a:lnTo>
                  <a:lnTo>
                    <a:pt x="282" y="2490"/>
                  </a:lnTo>
                  <a:lnTo>
                    <a:pt x="330" y="2490"/>
                  </a:lnTo>
                  <a:lnTo>
                    <a:pt x="312" y="2532"/>
                  </a:lnTo>
                  <a:lnTo>
                    <a:pt x="324" y="2532"/>
                  </a:lnTo>
                  <a:lnTo>
                    <a:pt x="348" y="2508"/>
                  </a:lnTo>
                  <a:lnTo>
                    <a:pt x="342" y="2532"/>
                  </a:lnTo>
                  <a:lnTo>
                    <a:pt x="342" y="2538"/>
                  </a:lnTo>
                  <a:lnTo>
                    <a:pt x="348" y="2544"/>
                  </a:lnTo>
                  <a:lnTo>
                    <a:pt x="366" y="2580"/>
                  </a:lnTo>
                  <a:lnTo>
                    <a:pt x="366" y="2586"/>
                  </a:lnTo>
                  <a:lnTo>
                    <a:pt x="372" y="2586"/>
                  </a:lnTo>
                  <a:close/>
                  <a:moveTo>
                    <a:pt x="246" y="2082"/>
                  </a:moveTo>
                  <a:lnTo>
                    <a:pt x="246" y="2034"/>
                  </a:lnTo>
                  <a:lnTo>
                    <a:pt x="216" y="2004"/>
                  </a:lnTo>
                  <a:lnTo>
                    <a:pt x="234" y="1992"/>
                  </a:lnTo>
                  <a:lnTo>
                    <a:pt x="210" y="1968"/>
                  </a:lnTo>
                  <a:lnTo>
                    <a:pt x="174" y="1956"/>
                  </a:lnTo>
                  <a:lnTo>
                    <a:pt x="174" y="1986"/>
                  </a:lnTo>
                  <a:lnTo>
                    <a:pt x="180" y="1998"/>
                  </a:lnTo>
                  <a:lnTo>
                    <a:pt x="180" y="2004"/>
                  </a:lnTo>
                  <a:lnTo>
                    <a:pt x="192" y="2016"/>
                  </a:lnTo>
                  <a:lnTo>
                    <a:pt x="198" y="2028"/>
                  </a:lnTo>
                  <a:lnTo>
                    <a:pt x="204" y="2034"/>
                  </a:lnTo>
                  <a:lnTo>
                    <a:pt x="204" y="2046"/>
                  </a:lnTo>
                  <a:lnTo>
                    <a:pt x="198" y="2064"/>
                  </a:lnTo>
                  <a:lnTo>
                    <a:pt x="246" y="2082"/>
                  </a:lnTo>
                  <a:close/>
                  <a:moveTo>
                    <a:pt x="246" y="2178"/>
                  </a:moveTo>
                  <a:lnTo>
                    <a:pt x="258" y="2190"/>
                  </a:lnTo>
                  <a:lnTo>
                    <a:pt x="282" y="2190"/>
                  </a:lnTo>
                  <a:lnTo>
                    <a:pt x="294" y="2172"/>
                  </a:lnTo>
                  <a:lnTo>
                    <a:pt x="264" y="2178"/>
                  </a:lnTo>
                  <a:lnTo>
                    <a:pt x="246" y="2178"/>
                  </a:lnTo>
                  <a:close/>
                  <a:moveTo>
                    <a:pt x="282" y="2220"/>
                  </a:moveTo>
                  <a:lnTo>
                    <a:pt x="282" y="2238"/>
                  </a:lnTo>
                  <a:lnTo>
                    <a:pt x="306" y="2256"/>
                  </a:lnTo>
                  <a:lnTo>
                    <a:pt x="306" y="2232"/>
                  </a:lnTo>
                  <a:lnTo>
                    <a:pt x="294" y="2208"/>
                  </a:lnTo>
                  <a:lnTo>
                    <a:pt x="258" y="2208"/>
                  </a:lnTo>
                  <a:lnTo>
                    <a:pt x="282" y="2220"/>
                  </a:lnTo>
                  <a:close/>
                  <a:moveTo>
                    <a:pt x="318" y="2190"/>
                  </a:moveTo>
                  <a:lnTo>
                    <a:pt x="324" y="2184"/>
                  </a:lnTo>
                  <a:lnTo>
                    <a:pt x="336" y="2178"/>
                  </a:lnTo>
                  <a:lnTo>
                    <a:pt x="348" y="2166"/>
                  </a:lnTo>
                  <a:lnTo>
                    <a:pt x="336" y="2154"/>
                  </a:lnTo>
                  <a:lnTo>
                    <a:pt x="324" y="2154"/>
                  </a:lnTo>
                  <a:lnTo>
                    <a:pt x="312" y="2160"/>
                  </a:lnTo>
                  <a:lnTo>
                    <a:pt x="306" y="2166"/>
                  </a:lnTo>
                  <a:lnTo>
                    <a:pt x="306" y="2184"/>
                  </a:lnTo>
                  <a:lnTo>
                    <a:pt x="312" y="2190"/>
                  </a:lnTo>
                  <a:lnTo>
                    <a:pt x="318" y="2190"/>
                  </a:lnTo>
                  <a:close/>
                  <a:moveTo>
                    <a:pt x="252" y="2112"/>
                  </a:moveTo>
                  <a:lnTo>
                    <a:pt x="240" y="2118"/>
                  </a:lnTo>
                  <a:lnTo>
                    <a:pt x="240" y="2136"/>
                  </a:lnTo>
                  <a:lnTo>
                    <a:pt x="252" y="2136"/>
                  </a:lnTo>
                  <a:lnTo>
                    <a:pt x="264" y="2124"/>
                  </a:lnTo>
                  <a:lnTo>
                    <a:pt x="264" y="2106"/>
                  </a:lnTo>
                  <a:lnTo>
                    <a:pt x="258" y="2106"/>
                  </a:lnTo>
                  <a:lnTo>
                    <a:pt x="252" y="2112"/>
                  </a:lnTo>
                  <a:close/>
                  <a:moveTo>
                    <a:pt x="234" y="2154"/>
                  </a:moveTo>
                  <a:lnTo>
                    <a:pt x="216" y="2154"/>
                  </a:lnTo>
                  <a:lnTo>
                    <a:pt x="228" y="2178"/>
                  </a:lnTo>
                  <a:lnTo>
                    <a:pt x="234" y="2154"/>
                  </a:lnTo>
                  <a:close/>
                  <a:moveTo>
                    <a:pt x="714" y="2874"/>
                  </a:moveTo>
                  <a:lnTo>
                    <a:pt x="726" y="2874"/>
                  </a:lnTo>
                  <a:lnTo>
                    <a:pt x="726" y="2886"/>
                  </a:lnTo>
                  <a:lnTo>
                    <a:pt x="768" y="2886"/>
                  </a:lnTo>
                  <a:lnTo>
                    <a:pt x="774" y="2880"/>
                  </a:lnTo>
                  <a:lnTo>
                    <a:pt x="774" y="2874"/>
                  </a:lnTo>
                  <a:lnTo>
                    <a:pt x="744" y="2844"/>
                  </a:lnTo>
                  <a:lnTo>
                    <a:pt x="744" y="2808"/>
                  </a:lnTo>
                  <a:lnTo>
                    <a:pt x="786" y="2802"/>
                  </a:lnTo>
                  <a:lnTo>
                    <a:pt x="780" y="2790"/>
                  </a:lnTo>
                  <a:lnTo>
                    <a:pt x="804" y="2790"/>
                  </a:lnTo>
                  <a:lnTo>
                    <a:pt x="816" y="2772"/>
                  </a:lnTo>
                  <a:lnTo>
                    <a:pt x="792" y="2754"/>
                  </a:lnTo>
                  <a:lnTo>
                    <a:pt x="696" y="2754"/>
                  </a:lnTo>
                  <a:lnTo>
                    <a:pt x="684" y="2760"/>
                  </a:lnTo>
                  <a:lnTo>
                    <a:pt x="672" y="2760"/>
                  </a:lnTo>
                  <a:lnTo>
                    <a:pt x="654" y="2742"/>
                  </a:lnTo>
                  <a:lnTo>
                    <a:pt x="618" y="2724"/>
                  </a:lnTo>
                  <a:lnTo>
                    <a:pt x="606" y="2706"/>
                  </a:lnTo>
                  <a:lnTo>
                    <a:pt x="588" y="2682"/>
                  </a:lnTo>
                  <a:lnTo>
                    <a:pt x="588" y="2658"/>
                  </a:lnTo>
                  <a:lnTo>
                    <a:pt x="576" y="2646"/>
                  </a:lnTo>
                  <a:lnTo>
                    <a:pt x="564" y="2640"/>
                  </a:lnTo>
                  <a:lnTo>
                    <a:pt x="546" y="2640"/>
                  </a:lnTo>
                  <a:lnTo>
                    <a:pt x="534" y="2652"/>
                  </a:lnTo>
                  <a:lnTo>
                    <a:pt x="528" y="2652"/>
                  </a:lnTo>
                  <a:lnTo>
                    <a:pt x="516" y="2646"/>
                  </a:lnTo>
                  <a:lnTo>
                    <a:pt x="510" y="2640"/>
                  </a:lnTo>
                  <a:lnTo>
                    <a:pt x="510" y="2628"/>
                  </a:lnTo>
                  <a:lnTo>
                    <a:pt x="504" y="2622"/>
                  </a:lnTo>
                  <a:lnTo>
                    <a:pt x="504" y="2616"/>
                  </a:lnTo>
                  <a:lnTo>
                    <a:pt x="474" y="2610"/>
                  </a:lnTo>
                  <a:lnTo>
                    <a:pt x="474" y="2574"/>
                  </a:lnTo>
                  <a:lnTo>
                    <a:pt x="468" y="2568"/>
                  </a:lnTo>
                  <a:lnTo>
                    <a:pt x="462" y="2556"/>
                  </a:lnTo>
                  <a:lnTo>
                    <a:pt x="462" y="2544"/>
                  </a:lnTo>
                  <a:lnTo>
                    <a:pt x="474" y="2538"/>
                  </a:lnTo>
                  <a:lnTo>
                    <a:pt x="474" y="2514"/>
                  </a:lnTo>
                  <a:lnTo>
                    <a:pt x="480" y="2514"/>
                  </a:lnTo>
                  <a:lnTo>
                    <a:pt x="486" y="2508"/>
                  </a:lnTo>
                  <a:lnTo>
                    <a:pt x="492" y="2508"/>
                  </a:lnTo>
                  <a:lnTo>
                    <a:pt x="498" y="2502"/>
                  </a:lnTo>
                  <a:lnTo>
                    <a:pt x="498" y="2496"/>
                  </a:lnTo>
                  <a:lnTo>
                    <a:pt x="474" y="2472"/>
                  </a:lnTo>
                  <a:lnTo>
                    <a:pt x="480" y="2466"/>
                  </a:lnTo>
                  <a:lnTo>
                    <a:pt x="492" y="2460"/>
                  </a:lnTo>
                  <a:lnTo>
                    <a:pt x="498" y="2460"/>
                  </a:lnTo>
                  <a:lnTo>
                    <a:pt x="498" y="2454"/>
                  </a:lnTo>
                  <a:lnTo>
                    <a:pt x="474" y="2430"/>
                  </a:lnTo>
                  <a:lnTo>
                    <a:pt x="468" y="2430"/>
                  </a:lnTo>
                  <a:lnTo>
                    <a:pt x="474" y="2388"/>
                  </a:lnTo>
                  <a:lnTo>
                    <a:pt x="486" y="2382"/>
                  </a:lnTo>
                  <a:lnTo>
                    <a:pt x="474" y="2358"/>
                  </a:lnTo>
                  <a:lnTo>
                    <a:pt x="480" y="2322"/>
                  </a:lnTo>
                  <a:lnTo>
                    <a:pt x="456" y="2298"/>
                  </a:lnTo>
                  <a:lnTo>
                    <a:pt x="462" y="2274"/>
                  </a:lnTo>
                  <a:lnTo>
                    <a:pt x="438" y="2256"/>
                  </a:lnTo>
                  <a:lnTo>
                    <a:pt x="450" y="2244"/>
                  </a:lnTo>
                  <a:lnTo>
                    <a:pt x="456" y="2232"/>
                  </a:lnTo>
                  <a:lnTo>
                    <a:pt x="462" y="2226"/>
                  </a:lnTo>
                  <a:lnTo>
                    <a:pt x="438" y="2202"/>
                  </a:lnTo>
                  <a:lnTo>
                    <a:pt x="426" y="2202"/>
                  </a:lnTo>
                  <a:lnTo>
                    <a:pt x="420" y="2196"/>
                  </a:lnTo>
                  <a:lnTo>
                    <a:pt x="408" y="2190"/>
                  </a:lnTo>
                  <a:lnTo>
                    <a:pt x="402" y="2190"/>
                  </a:lnTo>
                  <a:lnTo>
                    <a:pt x="396" y="2184"/>
                  </a:lnTo>
                  <a:lnTo>
                    <a:pt x="414" y="2184"/>
                  </a:lnTo>
                  <a:lnTo>
                    <a:pt x="426" y="2178"/>
                  </a:lnTo>
                  <a:lnTo>
                    <a:pt x="438" y="2178"/>
                  </a:lnTo>
                  <a:lnTo>
                    <a:pt x="444" y="2172"/>
                  </a:lnTo>
                  <a:lnTo>
                    <a:pt x="444" y="2166"/>
                  </a:lnTo>
                  <a:lnTo>
                    <a:pt x="432" y="2160"/>
                  </a:lnTo>
                  <a:lnTo>
                    <a:pt x="402" y="2160"/>
                  </a:lnTo>
                  <a:lnTo>
                    <a:pt x="390" y="2148"/>
                  </a:lnTo>
                  <a:lnTo>
                    <a:pt x="390" y="2118"/>
                  </a:lnTo>
                  <a:lnTo>
                    <a:pt x="384" y="2106"/>
                  </a:lnTo>
                  <a:lnTo>
                    <a:pt x="384" y="2100"/>
                  </a:lnTo>
                  <a:lnTo>
                    <a:pt x="378" y="2094"/>
                  </a:lnTo>
                  <a:lnTo>
                    <a:pt x="366" y="2088"/>
                  </a:lnTo>
                  <a:lnTo>
                    <a:pt x="360" y="2088"/>
                  </a:lnTo>
                  <a:lnTo>
                    <a:pt x="366" y="2058"/>
                  </a:lnTo>
                  <a:lnTo>
                    <a:pt x="342" y="2046"/>
                  </a:lnTo>
                  <a:lnTo>
                    <a:pt x="336" y="2040"/>
                  </a:lnTo>
                  <a:lnTo>
                    <a:pt x="336" y="2028"/>
                  </a:lnTo>
                  <a:lnTo>
                    <a:pt x="330" y="2016"/>
                  </a:lnTo>
                  <a:lnTo>
                    <a:pt x="330" y="1998"/>
                  </a:lnTo>
                  <a:lnTo>
                    <a:pt x="324" y="1986"/>
                  </a:lnTo>
                  <a:lnTo>
                    <a:pt x="324" y="1974"/>
                  </a:lnTo>
                  <a:lnTo>
                    <a:pt x="330" y="1968"/>
                  </a:lnTo>
                  <a:lnTo>
                    <a:pt x="342" y="1962"/>
                  </a:lnTo>
                  <a:lnTo>
                    <a:pt x="348" y="1962"/>
                  </a:lnTo>
                  <a:lnTo>
                    <a:pt x="336" y="1950"/>
                  </a:lnTo>
                  <a:lnTo>
                    <a:pt x="324" y="1944"/>
                  </a:lnTo>
                  <a:lnTo>
                    <a:pt x="306" y="1926"/>
                  </a:lnTo>
                  <a:lnTo>
                    <a:pt x="300" y="1914"/>
                  </a:lnTo>
                  <a:lnTo>
                    <a:pt x="300" y="1890"/>
                  </a:lnTo>
                  <a:lnTo>
                    <a:pt x="294" y="1878"/>
                  </a:lnTo>
                  <a:lnTo>
                    <a:pt x="288" y="1872"/>
                  </a:lnTo>
                  <a:lnTo>
                    <a:pt x="288" y="1842"/>
                  </a:lnTo>
                  <a:lnTo>
                    <a:pt x="294" y="1836"/>
                  </a:lnTo>
                  <a:lnTo>
                    <a:pt x="294" y="1824"/>
                  </a:lnTo>
                  <a:lnTo>
                    <a:pt x="276" y="1812"/>
                  </a:lnTo>
                  <a:lnTo>
                    <a:pt x="276" y="1806"/>
                  </a:lnTo>
                  <a:lnTo>
                    <a:pt x="282" y="1794"/>
                  </a:lnTo>
                  <a:lnTo>
                    <a:pt x="282" y="1788"/>
                  </a:lnTo>
                  <a:lnTo>
                    <a:pt x="264" y="1770"/>
                  </a:lnTo>
                  <a:lnTo>
                    <a:pt x="282" y="1758"/>
                  </a:lnTo>
                  <a:lnTo>
                    <a:pt x="270" y="1716"/>
                  </a:lnTo>
                  <a:lnTo>
                    <a:pt x="276" y="1716"/>
                  </a:lnTo>
                  <a:lnTo>
                    <a:pt x="282" y="1710"/>
                  </a:lnTo>
                  <a:lnTo>
                    <a:pt x="294" y="1704"/>
                  </a:lnTo>
                  <a:lnTo>
                    <a:pt x="300" y="1692"/>
                  </a:lnTo>
                  <a:lnTo>
                    <a:pt x="300" y="1686"/>
                  </a:lnTo>
                  <a:lnTo>
                    <a:pt x="282" y="1668"/>
                  </a:lnTo>
                  <a:lnTo>
                    <a:pt x="276" y="1668"/>
                  </a:lnTo>
                  <a:lnTo>
                    <a:pt x="276" y="1650"/>
                  </a:lnTo>
                  <a:lnTo>
                    <a:pt x="246" y="1626"/>
                  </a:lnTo>
                  <a:lnTo>
                    <a:pt x="246" y="1578"/>
                  </a:lnTo>
                  <a:lnTo>
                    <a:pt x="240" y="1566"/>
                  </a:lnTo>
                  <a:lnTo>
                    <a:pt x="234" y="1548"/>
                  </a:lnTo>
                  <a:lnTo>
                    <a:pt x="234" y="1536"/>
                  </a:lnTo>
                  <a:lnTo>
                    <a:pt x="228" y="1530"/>
                  </a:lnTo>
                  <a:lnTo>
                    <a:pt x="228" y="1524"/>
                  </a:lnTo>
                  <a:lnTo>
                    <a:pt x="252" y="1518"/>
                  </a:lnTo>
                  <a:lnTo>
                    <a:pt x="258" y="1500"/>
                  </a:lnTo>
                  <a:lnTo>
                    <a:pt x="258" y="1494"/>
                  </a:lnTo>
                  <a:lnTo>
                    <a:pt x="264" y="1482"/>
                  </a:lnTo>
                  <a:lnTo>
                    <a:pt x="264" y="1470"/>
                  </a:lnTo>
                  <a:lnTo>
                    <a:pt x="258" y="1464"/>
                  </a:lnTo>
                  <a:lnTo>
                    <a:pt x="252" y="1452"/>
                  </a:lnTo>
                  <a:lnTo>
                    <a:pt x="246" y="1446"/>
                  </a:lnTo>
                  <a:lnTo>
                    <a:pt x="240" y="1434"/>
                  </a:lnTo>
                  <a:lnTo>
                    <a:pt x="234" y="1428"/>
                  </a:lnTo>
                  <a:lnTo>
                    <a:pt x="246" y="1428"/>
                  </a:lnTo>
                  <a:lnTo>
                    <a:pt x="246" y="1398"/>
                  </a:lnTo>
                  <a:lnTo>
                    <a:pt x="252" y="1380"/>
                  </a:lnTo>
                  <a:lnTo>
                    <a:pt x="252" y="1356"/>
                  </a:lnTo>
                  <a:lnTo>
                    <a:pt x="270" y="1338"/>
                  </a:lnTo>
                  <a:lnTo>
                    <a:pt x="270" y="1332"/>
                  </a:lnTo>
                  <a:lnTo>
                    <a:pt x="264" y="1320"/>
                  </a:lnTo>
                  <a:lnTo>
                    <a:pt x="258" y="1314"/>
                  </a:lnTo>
                  <a:lnTo>
                    <a:pt x="252" y="1302"/>
                  </a:lnTo>
                  <a:lnTo>
                    <a:pt x="246" y="1260"/>
                  </a:lnTo>
                  <a:lnTo>
                    <a:pt x="222" y="1260"/>
                  </a:lnTo>
                  <a:lnTo>
                    <a:pt x="210" y="1248"/>
                  </a:lnTo>
                  <a:lnTo>
                    <a:pt x="210" y="1236"/>
                  </a:lnTo>
                  <a:lnTo>
                    <a:pt x="216" y="1230"/>
                  </a:lnTo>
                  <a:lnTo>
                    <a:pt x="210" y="1218"/>
                  </a:lnTo>
                  <a:lnTo>
                    <a:pt x="198" y="1188"/>
                  </a:lnTo>
                  <a:lnTo>
                    <a:pt x="180" y="1170"/>
                  </a:lnTo>
                  <a:lnTo>
                    <a:pt x="180" y="1164"/>
                  </a:lnTo>
                  <a:lnTo>
                    <a:pt x="186" y="1158"/>
                  </a:lnTo>
                  <a:lnTo>
                    <a:pt x="186" y="1146"/>
                  </a:lnTo>
                  <a:lnTo>
                    <a:pt x="168" y="1128"/>
                  </a:lnTo>
                  <a:lnTo>
                    <a:pt x="156" y="1122"/>
                  </a:lnTo>
                  <a:lnTo>
                    <a:pt x="156" y="1116"/>
                  </a:lnTo>
                  <a:lnTo>
                    <a:pt x="150" y="1110"/>
                  </a:lnTo>
                  <a:lnTo>
                    <a:pt x="150" y="1086"/>
                  </a:lnTo>
                  <a:lnTo>
                    <a:pt x="156" y="1086"/>
                  </a:lnTo>
                  <a:lnTo>
                    <a:pt x="168" y="1080"/>
                  </a:lnTo>
                  <a:lnTo>
                    <a:pt x="162" y="1026"/>
                  </a:lnTo>
                  <a:lnTo>
                    <a:pt x="186" y="1026"/>
                  </a:lnTo>
                  <a:lnTo>
                    <a:pt x="186" y="1020"/>
                  </a:lnTo>
                  <a:lnTo>
                    <a:pt x="180" y="1008"/>
                  </a:lnTo>
                  <a:lnTo>
                    <a:pt x="168" y="972"/>
                  </a:lnTo>
                  <a:lnTo>
                    <a:pt x="156" y="948"/>
                  </a:lnTo>
                  <a:lnTo>
                    <a:pt x="156" y="936"/>
                  </a:lnTo>
                  <a:lnTo>
                    <a:pt x="168" y="924"/>
                  </a:lnTo>
                  <a:lnTo>
                    <a:pt x="168" y="858"/>
                  </a:lnTo>
                  <a:lnTo>
                    <a:pt x="174" y="852"/>
                  </a:lnTo>
                  <a:lnTo>
                    <a:pt x="180" y="840"/>
                  </a:lnTo>
                  <a:lnTo>
                    <a:pt x="192" y="828"/>
                  </a:lnTo>
                  <a:lnTo>
                    <a:pt x="192" y="816"/>
                  </a:lnTo>
                  <a:lnTo>
                    <a:pt x="198" y="804"/>
                  </a:lnTo>
                  <a:lnTo>
                    <a:pt x="198" y="792"/>
                  </a:lnTo>
                  <a:lnTo>
                    <a:pt x="204" y="774"/>
                  </a:lnTo>
                  <a:lnTo>
                    <a:pt x="204" y="762"/>
                  </a:lnTo>
                  <a:lnTo>
                    <a:pt x="222" y="762"/>
                  </a:lnTo>
                  <a:lnTo>
                    <a:pt x="228" y="756"/>
                  </a:lnTo>
                  <a:lnTo>
                    <a:pt x="240" y="750"/>
                  </a:lnTo>
                  <a:lnTo>
                    <a:pt x="240" y="738"/>
                  </a:lnTo>
                  <a:lnTo>
                    <a:pt x="234" y="726"/>
                  </a:lnTo>
                  <a:lnTo>
                    <a:pt x="210" y="714"/>
                  </a:lnTo>
                  <a:lnTo>
                    <a:pt x="204" y="708"/>
                  </a:lnTo>
                  <a:lnTo>
                    <a:pt x="198" y="708"/>
                  </a:lnTo>
                  <a:lnTo>
                    <a:pt x="204" y="708"/>
                  </a:lnTo>
                  <a:lnTo>
                    <a:pt x="216" y="696"/>
                  </a:lnTo>
                  <a:lnTo>
                    <a:pt x="222" y="684"/>
                  </a:lnTo>
                  <a:lnTo>
                    <a:pt x="228" y="678"/>
                  </a:lnTo>
                  <a:lnTo>
                    <a:pt x="222" y="666"/>
                  </a:lnTo>
                  <a:lnTo>
                    <a:pt x="210" y="654"/>
                  </a:lnTo>
                  <a:lnTo>
                    <a:pt x="198" y="648"/>
                  </a:lnTo>
                  <a:lnTo>
                    <a:pt x="192" y="642"/>
                  </a:lnTo>
                  <a:lnTo>
                    <a:pt x="192" y="624"/>
                  </a:lnTo>
                  <a:lnTo>
                    <a:pt x="216" y="600"/>
                  </a:lnTo>
                  <a:lnTo>
                    <a:pt x="216" y="594"/>
                  </a:lnTo>
                  <a:lnTo>
                    <a:pt x="204" y="594"/>
                  </a:lnTo>
                  <a:lnTo>
                    <a:pt x="192" y="588"/>
                  </a:lnTo>
                  <a:lnTo>
                    <a:pt x="186" y="582"/>
                  </a:lnTo>
                  <a:lnTo>
                    <a:pt x="186" y="576"/>
                  </a:lnTo>
                  <a:lnTo>
                    <a:pt x="192" y="570"/>
                  </a:lnTo>
                  <a:lnTo>
                    <a:pt x="198" y="558"/>
                  </a:lnTo>
                  <a:lnTo>
                    <a:pt x="210" y="552"/>
                  </a:lnTo>
                  <a:lnTo>
                    <a:pt x="222" y="540"/>
                  </a:lnTo>
                  <a:lnTo>
                    <a:pt x="240" y="534"/>
                  </a:lnTo>
                  <a:lnTo>
                    <a:pt x="252" y="528"/>
                  </a:lnTo>
                  <a:lnTo>
                    <a:pt x="258" y="522"/>
                  </a:lnTo>
                  <a:lnTo>
                    <a:pt x="264" y="522"/>
                  </a:lnTo>
                  <a:lnTo>
                    <a:pt x="276" y="438"/>
                  </a:lnTo>
                  <a:lnTo>
                    <a:pt x="264" y="420"/>
                  </a:lnTo>
                  <a:lnTo>
                    <a:pt x="222" y="420"/>
                  </a:lnTo>
                  <a:lnTo>
                    <a:pt x="216" y="408"/>
                  </a:lnTo>
                  <a:lnTo>
                    <a:pt x="216" y="384"/>
                  </a:lnTo>
                  <a:lnTo>
                    <a:pt x="192" y="360"/>
                  </a:lnTo>
                  <a:lnTo>
                    <a:pt x="192" y="294"/>
                  </a:lnTo>
                  <a:lnTo>
                    <a:pt x="186" y="288"/>
                  </a:lnTo>
                  <a:lnTo>
                    <a:pt x="174" y="282"/>
                  </a:lnTo>
                  <a:lnTo>
                    <a:pt x="168" y="276"/>
                  </a:lnTo>
                  <a:lnTo>
                    <a:pt x="156" y="270"/>
                  </a:lnTo>
                  <a:lnTo>
                    <a:pt x="150" y="264"/>
                  </a:lnTo>
                  <a:lnTo>
                    <a:pt x="144" y="264"/>
                  </a:lnTo>
                  <a:lnTo>
                    <a:pt x="144" y="240"/>
                  </a:lnTo>
                  <a:lnTo>
                    <a:pt x="138" y="234"/>
                  </a:lnTo>
                  <a:lnTo>
                    <a:pt x="132" y="222"/>
                  </a:lnTo>
                  <a:lnTo>
                    <a:pt x="132" y="210"/>
                  </a:lnTo>
                  <a:lnTo>
                    <a:pt x="138" y="204"/>
                  </a:lnTo>
                  <a:lnTo>
                    <a:pt x="144" y="192"/>
                  </a:lnTo>
                  <a:lnTo>
                    <a:pt x="150" y="186"/>
                  </a:lnTo>
                  <a:lnTo>
                    <a:pt x="132" y="168"/>
                  </a:lnTo>
                  <a:lnTo>
                    <a:pt x="144" y="156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4" y="126"/>
                  </a:lnTo>
                  <a:lnTo>
                    <a:pt x="120" y="114"/>
                  </a:lnTo>
                  <a:lnTo>
                    <a:pt x="114" y="114"/>
                  </a:lnTo>
                  <a:lnTo>
                    <a:pt x="102" y="108"/>
                  </a:lnTo>
                  <a:lnTo>
                    <a:pt x="90" y="30"/>
                  </a:lnTo>
                  <a:lnTo>
                    <a:pt x="66" y="30"/>
                  </a:lnTo>
                  <a:lnTo>
                    <a:pt x="48" y="0"/>
                  </a:lnTo>
                  <a:lnTo>
                    <a:pt x="36" y="6"/>
                  </a:lnTo>
                  <a:lnTo>
                    <a:pt x="42" y="18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0" y="66"/>
                  </a:lnTo>
                  <a:lnTo>
                    <a:pt x="0" y="108"/>
                  </a:lnTo>
                  <a:lnTo>
                    <a:pt x="24" y="156"/>
                  </a:lnTo>
                  <a:lnTo>
                    <a:pt x="30" y="174"/>
                  </a:lnTo>
                  <a:lnTo>
                    <a:pt x="36" y="228"/>
                  </a:lnTo>
                  <a:lnTo>
                    <a:pt x="36" y="282"/>
                  </a:lnTo>
                  <a:lnTo>
                    <a:pt x="48" y="318"/>
                  </a:lnTo>
                  <a:lnTo>
                    <a:pt x="48" y="360"/>
                  </a:lnTo>
                  <a:lnTo>
                    <a:pt x="54" y="384"/>
                  </a:lnTo>
                  <a:lnTo>
                    <a:pt x="54" y="432"/>
                  </a:lnTo>
                  <a:lnTo>
                    <a:pt x="30" y="444"/>
                  </a:lnTo>
                  <a:lnTo>
                    <a:pt x="36" y="474"/>
                  </a:lnTo>
                  <a:lnTo>
                    <a:pt x="54" y="486"/>
                  </a:lnTo>
                  <a:lnTo>
                    <a:pt x="48" y="582"/>
                  </a:lnTo>
                  <a:lnTo>
                    <a:pt x="72" y="624"/>
                  </a:lnTo>
                  <a:lnTo>
                    <a:pt x="54" y="642"/>
                  </a:lnTo>
                  <a:lnTo>
                    <a:pt x="60" y="702"/>
                  </a:lnTo>
                  <a:lnTo>
                    <a:pt x="66" y="708"/>
                  </a:lnTo>
                  <a:lnTo>
                    <a:pt x="78" y="732"/>
                  </a:lnTo>
                  <a:lnTo>
                    <a:pt x="78" y="744"/>
                  </a:lnTo>
                  <a:lnTo>
                    <a:pt x="72" y="756"/>
                  </a:lnTo>
                  <a:lnTo>
                    <a:pt x="66" y="762"/>
                  </a:lnTo>
                  <a:lnTo>
                    <a:pt x="60" y="762"/>
                  </a:lnTo>
                  <a:lnTo>
                    <a:pt x="60" y="792"/>
                  </a:lnTo>
                  <a:lnTo>
                    <a:pt x="72" y="810"/>
                  </a:lnTo>
                  <a:lnTo>
                    <a:pt x="60" y="822"/>
                  </a:lnTo>
                  <a:lnTo>
                    <a:pt x="48" y="846"/>
                  </a:lnTo>
                  <a:lnTo>
                    <a:pt x="48" y="852"/>
                  </a:lnTo>
                  <a:lnTo>
                    <a:pt x="60" y="852"/>
                  </a:lnTo>
                  <a:lnTo>
                    <a:pt x="60" y="864"/>
                  </a:lnTo>
                  <a:lnTo>
                    <a:pt x="66" y="870"/>
                  </a:lnTo>
                  <a:lnTo>
                    <a:pt x="66" y="888"/>
                  </a:lnTo>
                  <a:lnTo>
                    <a:pt x="54" y="900"/>
                  </a:lnTo>
                  <a:lnTo>
                    <a:pt x="54" y="906"/>
                  </a:lnTo>
                  <a:lnTo>
                    <a:pt x="48" y="912"/>
                  </a:lnTo>
                  <a:lnTo>
                    <a:pt x="48" y="936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66" y="954"/>
                  </a:lnTo>
                  <a:lnTo>
                    <a:pt x="78" y="966"/>
                  </a:lnTo>
                  <a:lnTo>
                    <a:pt x="78" y="1020"/>
                  </a:lnTo>
                  <a:lnTo>
                    <a:pt x="60" y="1020"/>
                  </a:lnTo>
                  <a:lnTo>
                    <a:pt x="60" y="1044"/>
                  </a:lnTo>
                  <a:lnTo>
                    <a:pt x="66" y="1056"/>
                  </a:lnTo>
                  <a:lnTo>
                    <a:pt x="90" y="1128"/>
                  </a:lnTo>
                  <a:lnTo>
                    <a:pt x="96" y="1140"/>
                  </a:lnTo>
                  <a:lnTo>
                    <a:pt x="102" y="1146"/>
                  </a:lnTo>
                  <a:lnTo>
                    <a:pt x="102" y="1164"/>
                  </a:lnTo>
                  <a:lnTo>
                    <a:pt x="108" y="1170"/>
                  </a:lnTo>
                  <a:lnTo>
                    <a:pt x="114" y="1182"/>
                  </a:lnTo>
                  <a:lnTo>
                    <a:pt x="120" y="1188"/>
                  </a:lnTo>
                  <a:lnTo>
                    <a:pt x="120" y="1236"/>
                  </a:lnTo>
                  <a:lnTo>
                    <a:pt x="114" y="1266"/>
                  </a:lnTo>
                  <a:lnTo>
                    <a:pt x="138" y="1290"/>
                  </a:lnTo>
                  <a:lnTo>
                    <a:pt x="138" y="1296"/>
                  </a:lnTo>
                  <a:lnTo>
                    <a:pt x="132" y="1302"/>
                  </a:lnTo>
                  <a:lnTo>
                    <a:pt x="126" y="1314"/>
                  </a:lnTo>
                  <a:lnTo>
                    <a:pt x="126" y="1326"/>
                  </a:lnTo>
                  <a:lnTo>
                    <a:pt x="120" y="1338"/>
                  </a:lnTo>
                  <a:lnTo>
                    <a:pt x="120" y="1416"/>
                  </a:lnTo>
                  <a:lnTo>
                    <a:pt x="102" y="1452"/>
                  </a:lnTo>
                  <a:lnTo>
                    <a:pt x="114" y="1464"/>
                  </a:lnTo>
                  <a:lnTo>
                    <a:pt x="114" y="1470"/>
                  </a:lnTo>
                  <a:lnTo>
                    <a:pt x="108" y="1476"/>
                  </a:lnTo>
                  <a:lnTo>
                    <a:pt x="108" y="1536"/>
                  </a:lnTo>
                  <a:lnTo>
                    <a:pt x="102" y="1554"/>
                  </a:lnTo>
                  <a:lnTo>
                    <a:pt x="102" y="1578"/>
                  </a:lnTo>
                  <a:lnTo>
                    <a:pt x="84" y="1584"/>
                  </a:lnTo>
                  <a:lnTo>
                    <a:pt x="84" y="1608"/>
                  </a:lnTo>
                  <a:lnTo>
                    <a:pt x="108" y="1650"/>
                  </a:lnTo>
                  <a:lnTo>
                    <a:pt x="108" y="1692"/>
                  </a:lnTo>
                  <a:lnTo>
                    <a:pt x="114" y="1704"/>
                  </a:lnTo>
                  <a:lnTo>
                    <a:pt x="144" y="1734"/>
                  </a:lnTo>
                  <a:lnTo>
                    <a:pt x="156" y="1758"/>
                  </a:lnTo>
                  <a:lnTo>
                    <a:pt x="156" y="1800"/>
                  </a:lnTo>
                  <a:lnTo>
                    <a:pt x="150" y="1812"/>
                  </a:lnTo>
                  <a:lnTo>
                    <a:pt x="150" y="1824"/>
                  </a:lnTo>
                  <a:lnTo>
                    <a:pt x="162" y="1836"/>
                  </a:lnTo>
                  <a:lnTo>
                    <a:pt x="162" y="1896"/>
                  </a:lnTo>
                  <a:lnTo>
                    <a:pt x="168" y="1908"/>
                  </a:lnTo>
                  <a:lnTo>
                    <a:pt x="174" y="1914"/>
                  </a:lnTo>
                  <a:lnTo>
                    <a:pt x="186" y="1920"/>
                  </a:lnTo>
                  <a:lnTo>
                    <a:pt x="192" y="1926"/>
                  </a:lnTo>
                  <a:lnTo>
                    <a:pt x="198" y="1926"/>
                  </a:lnTo>
                  <a:lnTo>
                    <a:pt x="192" y="1944"/>
                  </a:lnTo>
                  <a:lnTo>
                    <a:pt x="234" y="1944"/>
                  </a:lnTo>
                  <a:lnTo>
                    <a:pt x="234" y="1914"/>
                  </a:lnTo>
                  <a:lnTo>
                    <a:pt x="246" y="1926"/>
                  </a:lnTo>
                  <a:lnTo>
                    <a:pt x="258" y="1932"/>
                  </a:lnTo>
                  <a:lnTo>
                    <a:pt x="270" y="1932"/>
                  </a:lnTo>
                  <a:lnTo>
                    <a:pt x="276" y="1926"/>
                  </a:lnTo>
                  <a:lnTo>
                    <a:pt x="276" y="1914"/>
                  </a:lnTo>
                  <a:lnTo>
                    <a:pt x="288" y="1932"/>
                  </a:lnTo>
                  <a:lnTo>
                    <a:pt x="282" y="1938"/>
                  </a:lnTo>
                  <a:lnTo>
                    <a:pt x="270" y="1944"/>
                  </a:lnTo>
                  <a:lnTo>
                    <a:pt x="264" y="1956"/>
                  </a:lnTo>
                  <a:lnTo>
                    <a:pt x="258" y="1962"/>
                  </a:lnTo>
                  <a:lnTo>
                    <a:pt x="258" y="1968"/>
                  </a:lnTo>
                  <a:lnTo>
                    <a:pt x="288" y="1968"/>
                  </a:lnTo>
                  <a:lnTo>
                    <a:pt x="294" y="1974"/>
                  </a:lnTo>
                  <a:lnTo>
                    <a:pt x="294" y="1992"/>
                  </a:lnTo>
                  <a:lnTo>
                    <a:pt x="270" y="1986"/>
                  </a:lnTo>
                  <a:lnTo>
                    <a:pt x="288" y="2010"/>
                  </a:lnTo>
                  <a:lnTo>
                    <a:pt x="276" y="2022"/>
                  </a:lnTo>
                  <a:lnTo>
                    <a:pt x="294" y="2046"/>
                  </a:lnTo>
                  <a:lnTo>
                    <a:pt x="276" y="2064"/>
                  </a:lnTo>
                  <a:lnTo>
                    <a:pt x="270" y="2076"/>
                  </a:lnTo>
                  <a:lnTo>
                    <a:pt x="270" y="2082"/>
                  </a:lnTo>
                  <a:lnTo>
                    <a:pt x="276" y="2088"/>
                  </a:lnTo>
                  <a:lnTo>
                    <a:pt x="282" y="2088"/>
                  </a:lnTo>
                  <a:lnTo>
                    <a:pt x="306" y="2100"/>
                  </a:lnTo>
                  <a:lnTo>
                    <a:pt x="318" y="2100"/>
                  </a:lnTo>
                  <a:lnTo>
                    <a:pt x="300" y="2118"/>
                  </a:lnTo>
                  <a:lnTo>
                    <a:pt x="300" y="2130"/>
                  </a:lnTo>
                  <a:lnTo>
                    <a:pt x="312" y="2136"/>
                  </a:lnTo>
                  <a:lnTo>
                    <a:pt x="318" y="2142"/>
                  </a:lnTo>
                  <a:lnTo>
                    <a:pt x="330" y="2148"/>
                  </a:lnTo>
                  <a:lnTo>
                    <a:pt x="354" y="2148"/>
                  </a:lnTo>
                  <a:lnTo>
                    <a:pt x="360" y="2184"/>
                  </a:lnTo>
                  <a:lnTo>
                    <a:pt x="354" y="2184"/>
                  </a:lnTo>
                  <a:lnTo>
                    <a:pt x="324" y="2214"/>
                  </a:lnTo>
                  <a:lnTo>
                    <a:pt x="324" y="2220"/>
                  </a:lnTo>
                  <a:lnTo>
                    <a:pt x="330" y="2226"/>
                  </a:lnTo>
                  <a:lnTo>
                    <a:pt x="354" y="2226"/>
                  </a:lnTo>
                  <a:lnTo>
                    <a:pt x="366" y="2232"/>
                  </a:lnTo>
                  <a:lnTo>
                    <a:pt x="378" y="2244"/>
                  </a:lnTo>
                  <a:lnTo>
                    <a:pt x="348" y="2244"/>
                  </a:lnTo>
                  <a:lnTo>
                    <a:pt x="342" y="2238"/>
                  </a:lnTo>
                  <a:lnTo>
                    <a:pt x="330" y="2238"/>
                  </a:lnTo>
                  <a:lnTo>
                    <a:pt x="324" y="2244"/>
                  </a:lnTo>
                  <a:lnTo>
                    <a:pt x="324" y="2250"/>
                  </a:lnTo>
                  <a:lnTo>
                    <a:pt x="354" y="2256"/>
                  </a:lnTo>
                  <a:lnTo>
                    <a:pt x="330" y="2268"/>
                  </a:lnTo>
                  <a:lnTo>
                    <a:pt x="336" y="2292"/>
                  </a:lnTo>
                  <a:lnTo>
                    <a:pt x="348" y="2292"/>
                  </a:lnTo>
                  <a:lnTo>
                    <a:pt x="348" y="2316"/>
                  </a:lnTo>
                  <a:lnTo>
                    <a:pt x="336" y="2328"/>
                  </a:lnTo>
                  <a:lnTo>
                    <a:pt x="336" y="2322"/>
                  </a:lnTo>
                  <a:lnTo>
                    <a:pt x="330" y="2316"/>
                  </a:lnTo>
                  <a:lnTo>
                    <a:pt x="324" y="2304"/>
                  </a:lnTo>
                  <a:lnTo>
                    <a:pt x="324" y="2298"/>
                  </a:lnTo>
                  <a:lnTo>
                    <a:pt x="288" y="2298"/>
                  </a:lnTo>
                  <a:lnTo>
                    <a:pt x="306" y="2292"/>
                  </a:lnTo>
                  <a:lnTo>
                    <a:pt x="282" y="2268"/>
                  </a:lnTo>
                  <a:lnTo>
                    <a:pt x="276" y="2268"/>
                  </a:lnTo>
                  <a:lnTo>
                    <a:pt x="276" y="2280"/>
                  </a:lnTo>
                  <a:lnTo>
                    <a:pt x="270" y="2268"/>
                  </a:lnTo>
                  <a:lnTo>
                    <a:pt x="228" y="2280"/>
                  </a:lnTo>
                  <a:lnTo>
                    <a:pt x="264" y="2286"/>
                  </a:lnTo>
                  <a:lnTo>
                    <a:pt x="258" y="2292"/>
                  </a:lnTo>
                  <a:lnTo>
                    <a:pt x="252" y="2304"/>
                  </a:lnTo>
                  <a:lnTo>
                    <a:pt x="246" y="2310"/>
                  </a:lnTo>
                  <a:lnTo>
                    <a:pt x="234" y="2316"/>
                  </a:lnTo>
                  <a:lnTo>
                    <a:pt x="228" y="2328"/>
                  </a:lnTo>
                  <a:lnTo>
                    <a:pt x="222" y="2334"/>
                  </a:lnTo>
                  <a:lnTo>
                    <a:pt x="222" y="2340"/>
                  </a:lnTo>
                  <a:lnTo>
                    <a:pt x="228" y="2346"/>
                  </a:lnTo>
                  <a:lnTo>
                    <a:pt x="240" y="2352"/>
                  </a:lnTo>
                  <a:lnTo>
                    <a:pt x="252" y="2352"/>
                  </a:lnTo>
                  <a:lnTo>
                    <a:pt x="252" y="2346"/>
                  </a:lnTo>
                  <a:lnTo>
                    <a:pt x="240" y="2334"/>
                  </a:lnTo>
                  <a:lnTo>
                    <a:pt x="264" y="2328"/>
                  </a:lnTo>
                  <a:lnTo>
                    <a:pt x="282" y="2346"/>
                  </a:lnTo>
                  <a:lnTo>
                    <a:pt x="324" y="2346"/>
                  </a:lnTo>
                  <a:lnTo>
                    <a:pt x="336" y="2352"/>
                  </a:lnTo>
                  <a:lnTo>
                    <a:pt x="342" y="2364"/>
                  </a:lnTo>
                  <a:lnTo>
                    <a:pt x="354" y="2370"/>
                  </a:lnTo>
                  <a:lnTo>
                    <a:pt x="354" y="2376"/>
                  </a:lnTo>
                  <a:lnTo>
                    <a:pt x="336" y="2394"/>
                  </a:lnTo>
                  <a:lnTo>
                    <a:pt x="342" y="2406"/>
                  </a:lnTo>
                  <a:lnTo>
                    <a:pt x="360" y="2406"/>
                  </a:lnTo>
                  <a:lnTo>
                    <a:pt x="360" y="2418"/>
                  </a:lnTo>
                  <a:lnTo>
                    <a:pt x="378" y="2424"/>
                  </a:lnTo>
                  <a:lnTo>
                    <a:pt x="384" y="2406"/>
                  </a:lnTo>
                  <a:lnTo>
                    <a:pt x="402" y="2424"/>
                  </a:lnTo>
                  <a:lnTo>
                    <a:pt x="408" y="2424"/>
                  </a:lnTo>
                  <a:lnTo>
                    <a:pt x="420" y="2430"/>
                  </a:lnTo>
                  <a:lnTo>
                    <a:pt x="426" y="2436"/>
                  </a:lnTo>
                  <a:lnTo>
                    <a:pt x="426" y="2448"/>
                  </a:lnTo>
                  <a:lnTo>
                    <a:pt x="414" y="2460"/>
                  </a:lnTo>
                  <a:lnTo>
                    <a:pt x="408" y="2454"/>
                  </a:lnTo>
                  <a:lnTo>
                    <a:pt x="396" y="2454"/>
                  </a:lnTo>
                  <a:lnTo>
                    <a:pt x="384" y="2448"/>
                  </a:lnTo>
                  <a:lnTo>
                    <a:pt x="378" y="2442"/>
                  </a:lnTo>
                  <a:lnTo>
                    <a:pt x="366" y="2442"/>
                  </a:lnTo>
                  <a:lnTo>
                    <a:pt x="366" y="2454"/>
                  </a:lnTo>
                  <a:lnTo>
                    <a:pt x="372" y="2460"/>
                  </a:lnTo>
                  <a:lnTo>
                    <a:pt x="378" y="2460"/>
                  </a:lnTo>
                  <a:lnTo>
                    <a:pt x="390" y="2472"/>
                  </a:lnTo>
                  <a:lnTo>
                    <a:pt x="402" y="2496"/>
                  </a:lnTo>
                  <a:lnTo>
                    <a:pt x="402" y="2508"/>
                  </a:lnTo>
                  <a:lnTo>
                    <a:pt x="384" y="2508"/>
                  </a:lnTo>
                  <a:lnTo>
                    <a:pt x="396" y="2526"/>
                  </a:lnTo>
                  <a:lnTo>
                    <a:pt x="414" y="2562"/>
                  </a:lnTo>
                  <a:lnTo>
                    <a:pt x="426" y="2520"/>
                  </a:lnTo>
                  <a:lnTo>
                    <a:pt x="426" y="2550"/>
                  </a:lnTo>
                  <a:lnTo>
                    <a:pt x="444" y="2574"/>
                  </a:lnTo>
                  <a:lnTo>
                    <a:pt x="420" y="2574"/>
                  </a:lnTo>
                  <a:lnTo>
                    <a:pt x="426" y="2592"/>
                  </a:lnTo>
                  <a:lnTo>
                    <a:pt x="450" y="2592"/>
                  </a:lnTo>
                  <a:lnTo>
                    <a:pt x="432" y="2604"/>
                  </a:lnTo>
                  <a:lnTo>
                    <a:pt x="462" y="2616"/>
                  </a:lnTo>
                  <a:lnTo>
                    <a:pt x="444" y="2628"/>
                  </a:lnTo>
                  <a:lnTo>
                    <a:pt x="474" y="2640"/>
                  </a:lnTo>
                  <a:lnTo>
                    <a:pt x="462" y="2652"/>
                  </a:lnTo>
                  <a:lnTo>
                    <a:pt x="480" y="2658"/>
                  </a:lnTo>
                  <a:lnTo>
                    <a:pt x="480" y="2652"/>
                  </a:lnTo>
                  <a:lnTo>
                    <a:pt x="486" y="2640"/>
                  </a:lnTo>
                  <a:lnTo>
                    <a:pt x="486" y="2634"/>
                  </a:lnTo>
                  <a:lnTo>
                    <a:pt x="492" y="2634"/>
                  </a:lnTo>
                  <a:lnTo>
                    <a:pt x="498" y="2640"/>
                  </a:lnTo>
                  <a:lnTo>
                    <a:pt x="504" y="2652"/>
                  </a:lnTo>
                  <a:lnTo>
                    <a:pt x="498" y="2658"/>
                  </a:lnTo>
                  <a:lnTo>
                    <a:pt x="498" y="2664"/>
                  </a:lnTo>
                  <a:lnTo>
                    <a:pt x="492" y="2664"/>
                  </a:lnTo>
                  <a:lnTo>
                    <a:pt x="480" y="2676"/>
                  </a:lnTo>
                  <a:lnTo>
                    <a:pt x="480" y="2682"/>
                  </a:lnTo>
                  <a:lnTo>
                    <a:pt x="486" y="2688"/>
                  </a:lnTo>
                  <a:lnTo>
                    <a:pt x="516" y="2688"/>
                  </a:lnTo>
                  <a:lnTo>
                    <a:pt x="516" y="2700"/>
                  </a:lnTo>
                  <a:lnTo>
                    <a:pt x="540" y="2724"/>
                  </a:lnTo>
                  <a:lnTo>
                    <a:pt x="552" y="2730"/>
                  </a:lnTo>
                  <a:lnTo>
                    <a:pt x="558" y="2736"/>
                  </a:lnTo>
                  <a:lnTo>
                    <a:pt x="558" y="2700"/>
                  </a:lnTo>
                  <a:lnTo>
                    <a:pt x="564" y="2700"/>
                  </a:lnTo>
                  <a:lnTo>
                    <a:pt x="570" y="2706"/>
                  </a:lnTo>
                  <a:lnTo>
                    <a:pt x="582" y="2712"/>
                  </a:lnTo>
                  <a:lnTo>
                    <a:pt x="600" y="2718"/>
                  </a:lnTo>
                  <a:lnTo>
                    <a:pt x="624" y="2742"/>
                  </a:lnTo>
                  <a:lnTo>
                    <a:pt x="618" y="2748"/>
                  </a:lnTo>
                  <a:lnTo>
                    <a:pt x="618" y="2754"/>
                  </a:lnTo>
                  <a:lnTo>
                    <a:pt x="612" y="2760"/>
                  </a:lnTo>
                  <a:lnTo>
                    <a:pt x="630" y="2766"/>
                  </a:lnTo>
                  <a:lnTo>
                    <a:pt x="630" y="2790"/>
                  </a:lnTo>
                  <a:lnTo>
                    <a:pt x="684" y="2790"/>
                  </a:lnTo>
                  <a:lnTo>
                    <a:pt x="696" y="2802"/>
                  </a:lnTo>
                  <a:lnTo>
                    <a:pt x="666" y="2802"/>
                  </a:lnTo>
                  <a:lnTo>
                    <a:pt x="654" y="2814"/>
                  </a:lnTo>
                  <a:lnTo>
                    <a:pt x="630" y="2814"/>
                  </a:lnTo>
                  <a:lnTo>
                    <a:pt x="618" y="2832"/>
                  </a:lnTo>
                  <a:lnTo>
                    <a:pt x="648" y="2832"/>
                  </a:lnTo>
                  <a:lnTo>
                    <a:pt x="636" y="2850"/>
                  </a:lnTo>
                  <a:lnTo>
                    <a:pt x="666" y="2844"/>
                  </a:lnTo>
                  <a:lnTo>
                    <a:pt x="666" y="2826"/>
                  </a:lnTo>
                  <a:lnTo>
                    <a:pt x="690" y="2838"/>
                  </a:lnTo>
                  <a:lnTo>
                    <a:pt x="696" y="2826"/>
                  </a:lnTo>
                  <a:lnTo>
                    <a:pt x="702" y="2820"/>
                  </a:lnTo>
                  <a:lnTo>
                    <a:pt x="714" y="2814"/>
                  </a:lnTo>
                  <a:lnTo>
                    <a:pt x="720" y="2808"/>
                  </a:lnTo>
                  <a:lnTo>
                    <a:pt x="732" y="2808"/>
                  </a:lnTo>
                  <a:lnTo>
                    <a:pt x="732" y="2820"/>
                  </a:lnTo>
                  <a:lnTo>
                    <a:pt x="726" y="2832"/>
                  </a:lnTo>
                  <a:lnTo>
                    <a:pt x="702" y="2856"/>
                  </a:lnTo>
                  <a:lnTo>
                    <a:pt x="696" y="2850"/>
                  </a:lnTo>
                  <a:lnTo>
                    <a:pt x="678" y="2850"/>
                  </a:lnTo>
                  <a:lnTo>
                    <a:pt x="678" y="2868"/>
                  </a:lnTo>
                  <a:lnTo>
                    <a:pt x="642" y="2868"/>
                  </a:lnTo>
                  <a:lnTo>
                    <a:pt x="630" y="2880"/>
                  </a:lnTo>
                  <a:lnTo>
                    <a:pt x="642" y="2886"/>
                  </a:lnTo>
                  <a:lnTo>
                    <a:pt x="648" y="2916"/>
                  </a:lnTo>
                  <a:lnTo>
                    <a:pt x="678" y="2898"/>
                  </a:lnTo>
                  <a:lnTo>
                    <a:pt x="684" y="2910"/>
                  </a:lnTo>
                  <a:lnTo>
                    <a:pt x="684" y="2916"/>
                  </a:lnTo>
                  <a:lnTo>
                    <a:pt x="690" y="2916"/>
                  </a:lnTo>
                  <a:lnTo>
                    <a:pt x="696" y="2910"/>
                  </a:lnTo>
                  <a:lnTo>
                    <a:pt x="702" y="2898"/>
                  </a:lnTo>
                  <a:lnTo>
                    <a:pt x="702" y="2892"/>
                  </a:lnTo>
                  <a:lnTo>
                    <a:pt x="708" y="2880"/>
                  </a:lnTo>
                  <a:lnTo>
                    <a:pt x="714" y="28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626">
                <a:spcBef>
                  <a:spcPct val="0"/>
                </a:spcBef>
              </a:pPr>
              <a:endParaRPr lang="es-CO" noProof="1">
                <a:solidFill>
                  <a:srgbClr val="FFFFFF">
                    <a:lumMod val="95000"/>
                  </a:srgbClr>
                </a:solidFill>
                <a:latin typeface="Calibri" pitchFamily="34" charset="0"/>
              </a:endParaRPr>
            </a:p>
          </p:txBody>
        </p:sp>
        <p:sp>
          <p:nvSpPr>
            <p:cNvPr id="92" name="Brazil"/>
            <p:cNvSpPr>
              <a:spLocks noEditPoints="1"/>
            </p:cNvSpPr>
            <p:nvPr/>
          </p:nvSpPr>
          <p:spPr bwMode="auto">
            <a:xfrm>
              <a:off x="2296949" y="4016582"/>
              <a:ext cx="1272804" cy="1619530"/>
            </a:xfrm>
            <a:custGeom>
              <a:avLst/>
              <a:gdLst>
                <a:gd name="T0" fmla="*/ 2147483647 w 2784"/>
                <a:gd name="T1" fmla="*/ 2147483647 h 3150"/>
                <a:gd name="T2" fmla="*/ 2147483647 w 2784"/>
                <a:gd name="T3" fmla="*/ 2147483647 h 3150"/>
                <a:gd name="T4" fmla="*/ 2147483647 w 2784"/>
                <a:gd name="T5" fmla="*/ 2147483647 h 3150"/>
                <a:gd name="T6" fmla="*/ 2147483647 w 2784"/>
                <a:gd name="T7" fmla="*/ 2147483647 h 3150"/>
                <a:gd name="T8" fmla="*/ 2147483647 w 2784"/>
                <a:gd name="T9" fmla="*/ 2147483647 h 3150"/>
                <a:gd name="T10" fmla="*/ 2147483647 w 2784"/>
                <a:gd name="T11" fmla="*/ 2147483647 h 3150"/>
                <a:gd name="T12" fmla="*/ 2147483647 w 2784"/>
                <a:gd name="T13" fmla="*/ 2147483647 h 3150"/>
                <a:gd name="T14" fmla="*/ 2147483647 w 2784"/>
                <a:gd name="T15" fmla="*/ 2147483647 h 3150"/>
                <a:gd name="T16" fmla="*/ 2147483647 w 2784"/>
                <a:gd name="T17" fmla="*/ 2147483647 h 3150"/>
                <a:gd name="T18" fmla="*/ 2147483647 w 2784"/>
                <a:gd name="T19" fmla="*/ 2147483647 h 3150"/>
                <a:gd name="T20" fmla="*/ 2147483647 w 2784"/>
                <a:gd name="T21" fmla="*/ 2147483647 h 3150"/>
                <a:gd name="T22" fmla="*/ 2147483647 w 2784"/>
                <a:gd name="T23" fmla="*/ 2147483647 h 3150"/>
                <a:gd name="T24" fmla="*/ 2147483647 w 2784"/>
                <a:gd name="T25" fmla="*/ 2147483647 h 3150"/>
                <a:gd name="T26" fmla="*/ 2147483647 w 2784"/>
                <a:gd name="T27" fmla="*/ 2147483647 h 3150"/>
                <a:gd name="T28" fmla="*/ 2147483647 w 2784"/>
                <a:gd name="T29" fmla="*/ 2147483647 h 3150"/>
                <a:gd name="T30" fmla="*/ 2147483647 w 2784"/>
                <a:gd name="T31" fmla="*/ 2147483647 h 3150"/>
                <a:gd name="T32" fmla="*/ 2147483647 w 2784"/>
                <a:gd name="T33" fmla="*/ 2147483647 h 3150"/>
                <a:gd name="T34" fmla="*/ 2147483647 w 2784"/>
                <a:gd name="T35" fmla="*/ 2147483647 h 3150"/>
                <a:gd name="T36" fmla="*/ 2147483647 w 2784"/>
                <a:gd name="T37" fmla="*/ 2147483647 h 3150"/>
                <a:gd name="T38" fmla="*/ 2147483647 w 2784"/>
                <a:gd name="T39" fmla="*/ 2147483647 h 3150"/>
                <a:gd name="T40" fmla="*/ 2147483647 w 2784"/>
                <a:gd name="T41" fmla="*/ 2147483647 h 3150"/>
                <a:gd name="T42" fmla="*/ 2147483647 w 2784"/>
                <a:gd name="T43" fmla="*/ 2147483647 h 3150"/>
                <a:gd name="T44" fmla="*/ 2147483647 w 2784"/>
                <a:gd name="T45" fmla="*/ 2147483647 h 3150"/>
                <a:gd name="T46" fmla="*/ 2147483647 w 2784"/>
                <a:gd name="T47" fmla="*/ 2147483647 h 3150"/>
                <a:gd name="T48" fmla="*/ 2147483647 w 2784"/>
                <a:gd name="T49" fmla="*/ 2147483647 h 3150"/>
                <a:gd name="T50" fmla="*/ 2147483647 w 2784"/>
                <a:gd name="T51" fmla="*/ 2147483647 h 3150"/>
                <a:gd name="T52" fmla="*/ 2147483647 w 2784"/>
                <a:gd name="T53" fmla="*/ 2147483647 h 3150"/>
                <a:gd name="T54" fmla="*/ 2147483647 w 2784"/>
                <a:gd name="T55" fmla="*/ 2147483647 h 3150"/>
                <a:gd name="T56" fmla="*/ 2147483647 w 2784"/>
                <a:gd name="T57" fmla="*/ 2147483647 h 3150"/>
                <a:gd name="T58" fmla="*/ 2147483647 w 2784"/>
                <a:gd name="T59" fmla="*/ 2147483647 h 3150"/>
                <a:gd name="T60" fmla="*/ 2147483647 w 2784"/>
                <a:gd name="T61" fmla="*/ 2147483647 h 3150"/>
                <a:gd name="T62" fmla="*/ 2147483647 w 2784"/>
                <a:gd name="T63" fmla="*/ 2147483647 h 3150"/>
                <a:gd name="T64" fmla="*/ 2147483647 w 2784"/>
                <a:gd name="T65" fmla="*/ 2147483647 h 3150"/>
                <a:gd name="T66" fmla="*/ 2147483647 w 2784"/>
                <a:gd name="T67" fmla="*/ 2147483647 h 3150"/>
                <a:gd name="T68" fmla="*/ 2147483647 w 2784"/>
                <a:gd name="T69" fmla="*/ 2147483647 h 3150"/>
                <a:gd name="T70" fmla="*/ 2147483647 w 2784"/>
                <a:gd name="T71" fmla="*/ 2147483647 h 3150"/>
                <a:gd name="T72" fmla="*/ 2147483647 w 2784"/>
                <a:gd name="T73" fmla="*/ 2147483647 h 3150"/>
                <a:gd name="T74" fmla="*/ 2147483647 w 2784"/>
                <a:gd name="T75" fmla="*/ 2147483647 h 3150"/>
                <a:gd name="T76" fmla="*/ 2147483647 w 2784"/>
                <a:gd name="T77" fmla="*/ 2147483647 h 3150"/>
                <a:gd name="T78" fmla="*/ 2147483647 w 2784"/>
                <a:gd name="T79" fmla="*/ 2147483647 h 3150"/>
                <a:gd name="T80" fmla="*/ 2147483647 w 2784"/>
                <a:gd name="T81" fmla="*/ 2147483647 h 3150"/>
                <a:gd name="T82" fmla="*/ 2147483647 w 2784"/>
                <a:gd name="T83" fmla="*/ 2147483647 h 3150"/>
                <a:gd name="T84" fmla="*/ 2147483647 w 2784"/>
                <a:gd name="T85" fmla="*/ 2147483647 h 3150"/>
                <a:gd name="T86" fmla="*/ 2147483647 w 2784"/>
                <a:gd name="T87" fmla="*/ 2147483647 h 3150"/>
                <a:gd name="T88" fmla="*/ 2147483647 w 2784"/>
                <a:gd name="T89" fmla="*/ 2147483647 h 3150"/>
                <a:gd name="T90" fmla="*/ 2147483647 w 2784"/>
                <a:gd name="T91" fmla="*/ 2147483647 h 3150"/>
                <a:gd name="T92" fmla="*/ 2147483647 w 2784"/>
                <a:gd name="T93" fmla="*/ 2147483647 h 3150"/>
                <a:gd name="T94" fmla="*/ 2147483647 w 2784"/>
                <a:gd name="T95" fmla="*/ 2147483647 h 3150"/>
                <a:gd name="T96" fmla="*/ 2147483647 w 2784"/>
                <a:gd name="T97" fmla="*/ 2147483647 h 3150"/>
                <a:gd name="T98" fmla="*/ 2147483647 w 2784"/>
                <a:gd name="T99" fmla="*/ 2147483647 h 3150"/>
                <a:gd name="T100" fmla="*/ 2147483647 w 2784"/>
                <a:gd name="T101" fmla="*/ 2147483647 h 3150"/>
                <a:gd name="T102" fmla="*/ 2147483647 w 2784"/>
                <a:gd name="T103" fmla="*/ 2147483647 h 3150"/>
                <a:gd name="T104" fmla="*/ 2147483647 w 2784"/>
                <a:gd name="T105" fmla="*/ 2147483647 h 3150"/>
                <a:gd name="T106" fmla="*/ 2147483647 w 2784"/>
                <a:gd name="T107" fmla="*/ 2147483647 h 3150"/>
                <a:gd name="T108" fmla="*/ 2147483647 w 2784"/>
                <a:gd name="T109" fmla="*/ 2147483647 h 3150"/>
                <a:gd name="T110" fmla="*/ 2147483647 w 2784"/>
                <a:gd name="T111" fmla="*/ 2147483647 h 3150"/>
                <a:gd name="T112" fmla="*/ 2147483647 w 2784"/>
                <a:gd name="T113" fmla="*/ 2147483647 h 3150"/>
                <a:gd name="T114" fmla="*/ 2147483647 w 2784"/>
                <a:gd name="T115" fmla="*/ 2147483647 h 3150"/>
                <a:gd name="T116" fmla="*/ 2147483647 w 2784"/>
                <a:gd name="T117" fmla="*/ 2147483647 h 3150"/>
                <a:gd name="T118" fmla="*/ 2147483647 w 2784"/>
                <a:gd name="T119" fmla="*/ 2147483647 h 31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84"/>
                <a:gd name="T181" fmla="*/ 0 h 3150"/>
                <a:gd name="T182" fmla="*/ 2784 w 2784"/>
                <a:gd name="T183" fmla="*/ 3150 h 31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84" h="3150">
                  <a:moveTo>
                    <a:pt x="1716" y="450"/>
                  </a:moveTo>
                  <a:lnTo>
                    <a:pt x="1710" y="450"/>
                  </a:lnTo>
                  <a:lnTo>
                    <a:pt x="1698" y="444"/>
                  </a:lnTo>
                  <a:lnTo>
                    <a:pt x="1680" y="444"/>
                  </a:lnTo>
                  <a:lnTo>
                    <a:pt x="1662" y="438"/>
                  </a:lnTo>
                  <a:lnTo>
                    <a:pt x="1650" y="438"/>
                  </a:lnTo>
                  <a:lnTo>
                    <a:pt x="1644" y="444"/>
                  </a:lnTo>
                  <a:lnTo>
                    <a:pt x="1644" y="450"/>
                  </a:lnTo>
                  <a:lnTo>
                    <a:pt x="1650" y="462"/>
                  </a:lnTo>
                  <a:lnTo>
                    <a:pt x="1650" y="468"/>
                  </a:lnTo>
                  <a:lnTo>
                    <a:pt x="1656" y="480"/>
                  </a:lnTo>
                  <a:lnTo>
                    <a:pt x="1638" y="480"/>
                  </a:lnTo>
                  <a:lnTo>
                    <a:pt x="1638" y="504"/>
                  </a:lnTo>
                  <a:lnTo>
                    <a:pt x="1656" y="516"/>
                  </a:lnTo>
                  <a:lnTo>
                    <a:pt x="1644" y="528"/>
                  </a:lnTo>
                  <a:lnTo>
                    <a:pt x="1644" y="540"/>
                  </a:lnTo>
                  <a:lnTo>
                    <a:pt x="1656" y="564"/>
                  </a:lnTo>
                  <a:lnTo>
                    <a:pt x="1668" y="570"/>
                  </a:lnTo>
                  <a:lnTo>
                    <a:pt x="1674" y="576"/>
                  </a:lnTo>
                  <a:lnTo>
                    <a:pt x="1686" y="576"/>
                  </a:lnTo>
                  <a:lnTo>
                    <a:pt x="1698" y="570"/>
                  </a:lnTo>
                  <a:lnTo>
                    <a:pt x="1710" y="570"/>
                  </a:lnTo>
                  <a:lnTo>
                    <a:pt x="1716" y="564"/>
                  </a:lnTo>
                  <a:lnTo>
                    <a:pt x="1716" y="558"/>
                  </a:lnTo>
                  <a:lnTo>
                    <a:pt x="1728" y="558"/>
                  </a:lnTo>
                  <a:lnTo>
                    <a:pt x="1740" y="552"/>
                  </a:lnTo>
                  <a:lnTo>
                    <a:pt x="1758" y="552"/>
                  </a:lnTo>
                  <a:lnTo>
                    <a:pt x="1770" y="546"/>
                  </a:lnTo>
                  <a:lnTo>
                    <a:pt x="1776" y="534"/>
                  </a:lnTo>
                  <a:lnTo>
                    <a:pt x="1788" y="492"/>
                  </a:lnTo>
                  <a:lnTo>
                    <a:pt x="1794" y="480"/>
                  </a:lnTo>
                  <a:lnTo>
                    <a:pt x="1794" y="474"/>
                  </a:lnTo>
                  <a:lnTo>
                    <a:pt x="1800" y="462"/>
                  </a:lnTo>
                  <a:lnTo>
                    <a:pt x="1800" y="444"/>
                  </a:lnTo>
                  <a:lnTo>
                    <a:pt x="1794" y="438"/>
                  </a:lnTo>
                  <a:lnTo>
                    <a:pt x="1752" y="438"/>
                  </a:lnTo>
                  <a:lnTo>
                    <a:pt x="1740" y="444"/>
                  </a:lnTo>
                  <a:lnTo>
                    <a:pt x="1734" y="444"/>
                  </a:lnTo>
                  <a:lnTo>
                    <a:pt x="1722" y="450"/>
                  </a:lnTo>
                  <a:lnTo>
                    <a:pt x="1716" y="450"/>
                  </a:lnTo>
                  <a:close/>
                  <a:moveTo>
                    <a:pt x="1716" y="438"/>
                  </a:moveTo>
                  <a:lnTo>
                    <a:pt x="1740" y="432"/>
                  </a:lnTo>
                  <a:lnTo>
                    <a:pt x="1722" y="414"/>
                  </a:lnTo>
                  <a:lnTo>
                    <a:pt x="1698" y="438"/>
                  </a:lnTo>
                  <a:lnTo>
                    <a:pt x="1716" y="438"/>
                  </a:lnTo>
                  <a:close/>
                  <a:moveTo>
                    <a:pt x="1686" y="408"/>
                  </a:moveTo>
                  <a:lnTo>
                    <a:pt x="1662" y="408"/>
                  </a:lnTo>
                  <a:lnTo>
                    <a:pt x="1662" y="426"/>
                  </a:lnTo>
                  <a:lnTo>
                    <a:pt x="1698" y="426"/>
                  </a:lnTo>
                  <a:lnTo>
                    <a:pt x="1716" y="402"/>
                  </a:lnTo>
                  <a:lnTo>
                    <a:pt x="1698" y="384"/>
                  </a:lnTo>
                  <a:lnTo>
                    <a:pt x="1686" y="408"/>
                  </a:lnTo>
                  <a:close/>
                  <a:moveTo>
                    <a:pt x="1572" y="492"/>
                  </a:moveTo>
                  <a:lnTo>
                    <a:pt x="1572" y="510"/>
                  </a:lnTo>
                  <a:lnTo>
                    <a:pt x="1554" y="546"/>
                  </a:lnTo>
                  <a:lnTo>
                    <a:pt x="1584" y="528"/>
                  </a:lnTo>
                  <a:lnTo>
                    <a:pt x="1590" y="516"/>
                  </a:lnTo>
                  <a:lnTo>
                    <a:pt x="1596" y="510"/>
                  </a:lnTo>
                  <a:lnTo>
                    <a:pt x="1608" y="486"/>
                  </a:lnTo>
                  <a:lnTo>
                    <a:pt x="1608" y="480"/>
                  </a:lnTo>
                  <a:lnTo>
                    <a:pt x="1602" y="474"/>
                  </a:lnTo>
                  <a:lnTo>
                    <a:pt x="1596" y="474"/>
                  </a:lnTo>
                  <a:lnTo>
                    <a:pt x="1584" y="480"/>
                  </a:lnTo>
                  <a:lnTo>
                    <a:pt x="1572" y="492"/>
                  </a:lnTo>
                  <a:close/>
                  <a:moveTo>
                    <a:pt x="1632" y="426"/>
                  </a:moveTo>
                  <a:lnTo>
                    <a:pt x="1608" y="450"/>
                  </a:lnTo>
                  <a:lnTo>
                    <a:pt x="1626" y="456"/>
                  </a:lnTo>
                  <a:lnTo>
                    <a:pt x="1644" y="432"/>
                  </a:lnTo>
                  <a:lnTo>
                    <a:pt x="1632" y="426"/>
                  </a:lnTo>
                  <a:close/>
                  <a:moveTo>
                    <a:pt x="2778" y="1002"/>
                  </a:moveTo>
                  <a:lnTo>
                    <a:pt x="2778" y="984"/>
                  </a:lnTo>
                  <a:lnTo>
                    <a:pt x="2772" y="972"/>
                  </a:lnTo>
                  <a:lnTo>
                    <a:pt x="2760" y="954"/>
                  </a:lnTo>
                  <a:lnTo>
                    <a:pt x="2754" y="936"/>
                  </a:lnTo>
                  <a:lnTo>
                    <a:pt x="2754" y="870"/>
                  </a:lnTo>
                  <a:lnTo>
                    <a:pt x="2724" y="840"/>
                  </a:lnTo>
                  <a:lnTo>
                    <a:pt x="2694" y="834"/>
                  </a:lnTo>
                  <a:lnTo>
                    <a:pt x="2646" y="840"/>
                  </a:lnTo>
                  <a:lnTo>
                    <a:pt x="2628" y="822"/>
                  </a:lnTo>
                  <a:lnTo>
                    <a:pt x="2610" y="822"/>
                  </a:lnTo>
                  <a:lnTo>
                    <a:pt x="2592" y="798"/>
                  </a:lnTo>
                  <a:lnTo>
                    <a:pt x="2568" y="798"/>
                  </a:lnTo>
                  <a:lnTo>
                    <a:pt x="2538" y="768"/>
                  </a:lnTo>
                  <a:lnTo>
                    <a:pt x="2526" y="750"/>
                  </a:lnTo>
                  <a:lnTo>
                    <a:pt x="2490" y="714"/>
                  </a:lnTo>
                  <a:lnTo>
                    <a:pt x="2418" y="666"/>
                  </a:lnTo>
                  <a:lnTo>
                    <a:pt x="2394" y="660"/>
                  </a:lnTo>
                  <a:lnTo>
                    <a:pt x="2316" y="660"/>
                  </a:lnTo>
                  <a:lnTo>
                    <a:pt x="2316" y="672"/>
                  </a:lnTo>
                  <a:lnTo>
                    <a:pt x="2310" y="672"/>
                  </a:lnTo>
                  <a:lnTo>
                    <a:pt x="2298" y="660"/>
                  </a:lnTo>
                  <a:lnTo>
                    <a:pt x="2286" y="654"/>
                  </a:lnTo>
                  <a:lnTo>
                    <a:pt x="2274" y="654"/>
                  </a:lnTo>
                  <a:lnTo>
                    <a:pt x="2262" y="648"/>
                  </a:lnTo>
                  <a:lnTo>
                    <a:pt x="2232" y="648"/>
                  </a:lnTo>
                  <a:lnTo>
                    <a:pt x="2226" y="642"/>
                  </a:lnTo>
                  <a:lnTo>
                    <a:pt x="2214" y="636"/>
                  </a:lnTo>
                  <a:lnTo>
                    <a:pt x="2196" y="630"/>
                  </a:lnTo>
                  <a:lnTo>
                    <a:pt x="2184" y="624"/>
                  </a:lnTo>
                  <a:lnTo>
                    <a:pt x="2166" y="618"/>
                  </a:lnTo>
                  <a:lnTo>
                    <a:pt x="2154" y="618"/>
                  </a:lnTo>
                  <a:lnTo>
                    <a:pt x="2142" y="624"/>
                  </a:lnTo>
                  <a:lnTo>
                    <a:pt x="2112" y="654"/>
                  </a:lnTo>
                  <a:lnTo>
                    <a:pt x="2106" y="666"/>
                  </a:lnTo>
                  <a:lnTo>
                    <a:pt x="2088" y="642"/>
                  </a:lnTo>
                  <a:lnTo>
                    <a:pt x="2088" y="678"/>
                  </a:lnTo>
                  <a:lnTo>
                    <a:pt x="2058" y="702"/>
                  </a:lnTo>
                  <a:lnTo>
                    <a:pt x="2076" y="636"/>
                  </a:lnTo>
                  <a:lnTo>
                    <a:pt x="2082" y="636"/>
                  </a:lnTo>
                  <a:lnTo>
                    <a:pt x="2094" y="624"/>
                  </a:lnTo>
                  <a:lnTo>
                    <a:pt x="2094" y="606"/>
                  </a:lnTo>
                  <a:lnTo>
                    <a:pt x="2088" y="600"/>
                  </a:lnTo>
                  <a:lnTo>
                    <a:pt x="2082" y="600"/>
                  </a:lnTo>
                  <a:lnTo>
                    <a:pt x="2064" y="618"/>
                  </a:lnTo>
                  <a:lnTo>
                    <a:pt x="2076" y="582"/>
                  </a:lnTo>
                  <a:lnTo>
                    <a:pt x="2070" y="582"/>
                  </a:lnTo>
                  <a:lnTo>
                    <a:pt x="2064" y="576"/>
                  </a:lnTo>
                  <a:lnTo>
                    <a:pt x="2064" y="570"/>
                  </a:lnTo>
                  <a:lnTo>
                    <a:pt x="2040" y="546"/>
                  </a:lnTo>
                  <a:lnTo>
                    <a:pt x="2034" y="546"/>
                  </a:lnTo>
                  <a:lnTo>
                    <a:pt x="2022" y="564"/>
                  </a:lnTo>
                  <a:lnTo>
                    <a:pt x="2016" y="552"/>
                  </a:lnTo>
                  <a:lnTo>
                    <a:pt x="2004" y="546"/>
                  </a:lnTo>
                  <a:lnTo>
                    <a:pt x="1998" y="534"/>
                  </a:lnTo>
                  <a:lnTo>
                    <a:pt x="1986" y="528"/>
                  </a:lnTo>
                  <a:lnTo>
                    <a:pt x="1980" y="522"/>
                  </a:lnTo>
                  <a:lnTo>
                    <a:pt x="1968" y="516"/>
                  </a:lnTo>
                  <a:lnTo>
                    <a:pt x="1944" y="516"/>
                  </a:lnTo>
                  <a:lnTo>
                    <a:pt x="1932" y="510"/>
                  </a:lnTo>
                  <a:lnTo>
                    <a:pt x="1926" y="510"/>
                  </a:lnTo>
                  <a:lnTo>
                    <a:pt x="1914" y="498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884" y="474"/>
                  </a:lnTo>
                  <a:lnTo>
                    <a:pt x="1878" y="486"/>
                  </a:lnTo>
                  <a:lnTo>
                    <a:pt x="1824" y="486"/>
                  </a:lnTo>
                  <a:lnTo>
                    <a:pt x="1812" y="498"/>
                  </a:lnTo>
                  <a:lnTo>
                    <a:pt x="1806" y="510"/>
                  </a:lnTo>
                  <a:lnTo>
                    <a:pt x="1806" y="522"/>
                  </a:lnTo>
                  <a:lnTo>
                    <a:pt x="1800" y="528"/>
                  </a:lnTo>
                  <a:lnTo>
                    <a:pt x="1800" y="534"/>
                  </a:lnTo>
                  <a:lnTo>
                    <a:pt x="1812" y="552"/>
                  </a:lnTo>
                  <a:lnTo>
                    <a:pt x="1776" y="552"/>
                  </a:lnTo>
                  <a:lnTo>
                    <a:pt x="1770" y="564"/>
                  </a:lnTo>
                  <a:lnTo>
                    <a:pt x="1758" y="576"/>
                  </a:lnTo>
                  <a:lnTo>
                    <a:pt x="1752" y="588"/>
                  </a:lnTo>
                  <a:lnTo>
                    <a:pt x="1752" y="594"/>
                  </a:lnTo>
                  <a:lnTo>
                    <a:pt x="1746" y="600"/>
                  </a:lnTo>
                  <a:lnTo>
                    <a:pt x="1746" y="612"/>
                  </a:lnTo>
                  <a:lnTo>
                    <a:pt x="1740" y="624"/>
                  </a:lnTo>
                  <a:lnTo>
                    <a:pt x="1728" y="636"/>
                  </a:lnTo>
                  <a:lnTo>
                    <a:pt x="1722" y="636"/>
                  </a:lnTo>
                  <a:lnTo>
                    <a:pt x="1728" y="630"/>
                  </a:lnTo>
                  <a:lnTo>
                    <a:pt x="1728" y="618"/>
                  </a:lnTo>
                  <a:lnTo>
                    <a:pt x="1734" y="606"/>
                  </a:lnTo>
                  <a:lnTo>
                    <a:pt x="1734" y="600"/>
                  </a:lnTo>
                  <a:lnTo>
                    <a:pt x="1740" y="588"/>
                  </a:lnTo>
                  <a:lnTo>
                    <a:pt x="1740" y="582"/>
                  </a:lnTo>
                  <a:lnTo>
                    <a:pt x="1734" y="576"/>
                  </a:lnTo>
                  <a:lnTo>
                    <a:pt x="1728" y="576"/>
                  </a:lnTo>
                  <a:lnTo>
                    <a:pt x="1722" y="582"/>
                  </a:lnTo>
                  <a:lnTo>
                    <a:pt x="1716" y="582"/>
                  </a:lnTo>
                  <a:lnTo>
                    <a:pt x="1704" y="594"/>
                  </a:lnTo>
                  <a:lnTo>
                    <a:pt x="1692" y="588"/>
                  </a:lnTo>
                  <a:lnTo>
                    <a:pt x="1656" y="588"/>
                  </a:lnTo>
                  <a:lnTo>
                    <a:pt x="1644" y="582"/>
                  </a:lnTo>
                  <a:lnTo>
                    <a:pt x="1632" y="570"/>
                  </a:lnTo>
                  <a:lnTo>
                    <a:pt x="1632" y="522"/>
                  </a:lnTo>
                  <a:lnTo>
                    <a:pt x="1626" y="516"/>
                  </a:lnTo>
                  <a:lnTo>
                    <a:pt x="1626" y="504"/>
                  </a:lnTo>
                  <a:lnTo>
                    <a:pt x="1620" y="504"/>
                  </a:lnTo>
                  <a:lnTo>
                    <a:pt x="1614" y="510"/>
                  </a:lnTo>
                  <a:lnTo>
                    <a:pt x="1602" y="516"/>
                  </a:lnTo>
                  <a:lnTo>
                    <a:pt x="1596" y="522"/>
                  </a:lnTo>
                  <a:lnTo>
                    <a:pt x="1590" y="534"/>
                  </a:lnTo>
                  <a:lnTo>
                    <a:pt x="1584" y="540"/>
                  </a:lnTo>
                  <a:lnTo>
                    <a:pt x="1560" y="552"/>
                  </a:lnTo>
                  <a:lnTo>
                    <a:pt x="1554" y="558"/>
                  </a:lnTo>
                  <a:lnTo>
                    <a:pt x="1512" y="558"/>
                  </a:lnTo>
                  <a:lnTo>
                    <a:pt x="1500" y="552"/>
                  </a:lnTo>
                  <a:lnTo>
                    <a:pt x="1542" y="540"/>
                  </a:lnTo>
                  <a:lnTo>
                    <a:pt x="1548" y="528"/>
                  </a:lnTo>
                  <a:lnTo>
                    <a:pt x="1566" y="510"/>
                  </a:lnTo>
                  <a:lnTo>
                    <a:pt x="1566" y="492"/>
                  </a:lnTo>
                  <a:lnTo>
                    <a:pt x="1572" y="486"/>
                  </a:lnTo>
                  <a:lnTo>
                    <a:pt x="1590" y="450"/>
                  </a:lnTo>
                  <a:lnTo>
                    <a:pt x="1626" y="414"/>
                  </a:lnTo>
                  <a:lnTo>
                    <a:pt x="1638" y="408"/>
                  </a:lnTo>
                  <a:lnTo>
                    <a:pt x="1656" y="390"/>
                  </a:lnTo>
                  <a:lnTo>
                    <a:pt x="1656" y="378"/>
                  </a:lnTo>
                  <a:lnTo>
                    <a:pt x="1662" y="366"/>
                  </a:lnTo>
                  <a:lnTo>
                    <a:pt x="1674" y="354"/>
                  </a:lnTo>
                  <a:lnTo>
                    <a:pt x="1686" y="348"/>
                  </a:lnTo>
                  <a:lnTo>
                    <a:pt x="1692" y="342"/>
                  </a:lnTo>
                  <a:lnTo>
                    <a:pt x="1704" y="336"/>
                  </a:lnTo>
                  <a:lnTo>
                    <a:pt x="1680" y="330"/>
                  </a:lnTo>
                  <a:lnTo>
                    <a:pt x="1698" y="312"/>
                  </a:lnTo>
                  <a:lnTo>
                    <a:pt x="1698" y="294"/>
                  </a:lnTo>
                  <a:lnTo>
                    <a:pt x="1692" y="288"/>
                  </a:lnTo>
                  <a:lnTo>
                    <a:pt x="1680" y="282"/>
                  </a:lnTo>
                  <a:lnTo>
                    <a:pt x="1662" y="282"/>
                  </a:lnTo>
                  <a:lnTo>
                    <a:pt x="1650" y="276"/>
                  </a:lnTo>
                  <a:lnTo>
                    <a:pt x="1644" y="270"/>
                  </a:lnTo>
                  <a:lnTo>
                    <a:pt x="1638" y="252"/>
                  </a:lnTo>
                  <a:lnTo>
                    <a:pt x="1632" y="216"/>
                  </a:lnTo>
                  <a:lnTo>
                    <a:pt x="1626" y="168"/>
                  </a:lnTo>
                  <a:lnTo>
                    <a:pt x="1620" y="138"/>
                  </a:lnTo>
                  <a:lnTo>
                    <a:pt x="1614" y="114"/>
                  </a:lnTo>
                  <a:lnTo>
                    <a:pt x="1608" y="96"/>
                  </a:lnTo>
                  <a:lnTo>
                    <a:pt x="1602" y="84"/>
                  </a:lnTo>
                  <a:lnTo>
                    <a:pt x="1590" y="78"/>
                  </a:lnTo>
                  <a:lnTo>
                    <a:pt x="1584" y="78"/>
                  </a:lnTo>
                  <a:lnTo>
                    <a:pt x="1584" y="90"/>
                  </a:lnTo>
                  <a:lnTo>
                    <a:pt x="1590" y="96"/>
                  </a:lnTo>
                  <a:lnTo>
                    <a:pt x="1590" y="108"/>
                  </a:lnTo>
                  <a:lnTo>
                    <a:pt x="1572" y="108"/>
                  </a:lnTo>
                  <a:lnTo>
                    <a:pt x="1572" y="102"/>
                  </a:lnTo>
                  <a:lnTo>
                    <a:pt x="1566" y="108"/>
                  </a:lnTo>
                  <a:lnTo>
                    <a:pt x="1560" y="120"/>
                  </a:lnTo>
                  <a:lnTo>
                    <a:pt x="1560" y="126"/>
                  </a:lnTo>
                  <a:lnTo>
                    <a:pt x="1554" y="132"/>
                  </a:lnTo>
                  <a:lnTo>
                    <a:pt x="1548" y="144"/>
                  </a:lnTo>
                  <a:lnTo>
                    <a:pt x="1536" y="156"/>
                  </a:lnTo>
                  <a:lnTo>
                    <a:pt x="1518" y="192"/>
                  </a:lnTo>
                  <a:lnTo>
                    <a:pt x="1518" y="210"/>
                  </a:lnTo>
                  <a:lnTo>
                    <a:pt x="1494" y="246"/>
                  </a:lnTo>
                  <a:lnTo>
                    <a:pt x="1488" y="246"/>
                  </a:lnTo>
                  <a:lnTo>
                    <a:pt x="1482" y="252"/>
                  </a:lnTo>
                  <a:lnTo>
                    <a:pt x="1464" y="252"/>
                  </a:lnTo>
                  <a:lnTo>
                    <a:pt x="1452" y="240"/>
                  </a:lnTo>
                  <a:lnTo>
                    <a:pt x="1446" y="246"/>
                  </a:lnTo>
                  <a:lnTo>
                    <a:pt x="1434" y="246"/>
                  </a:lnTo>
                  <a:lnTo>
                    <a:pt x="1428" y="240"/>
                  </a:lnTo>
                  <a:lnTo>
                    <a:pt x="1416" y="240"/>
                  </a:lnTo>
                  <a:lnTo>
                    <a:pt x="1410" y="246"/>
                  </a:lnTo>
                  <a:lnTo>
                    <a:pt x="1410" y="252"/>
                  </a:lnTo>
                  <a:lnTo>
                    <a:pt x="1404" y="258"/>
                  </a:lnTo>
                  <a:lnTo>
                    <a:pt x="1380" y="258"/>
                  </a:lnTo>
                  <a:lnTo>
                    <a:pt x="1368" y="246"/>
                  </a:lnTo>
                  <a:lnTo>
                    <a:pt x="1368" y="240"/>
                  </a:lnTo>
                  <a:lnTo>
                    <a:pt x="1350" y="234"/>
                  </a:lnTo>
                  <a:lnTo>
                    <a:pt x="1344" y="228"/>
                  </a:lnTo>
                  <a:lnTo>
                    <a:pt x="1338" y="216"/>
                  </a:lnTo>
                  <a:lnTo>
                    <a:pt x="1332" y="216"/>
                  </a:lnTo>
                  <a:lnTo>
                    <a:pt x="1320" y="222"/>
                  </a:lnTo>
                  <a:lnTo>
                    <a:pt x="1314" y="228"/>
                  </a:lnTo>
                  <a:lnTo>
                    <a:pt x="1302" y="234"/>
                  </a:lnTo>
                  <a:lnTo>
                    <a:pt x="1278" y="234"/>
                  </a:lnTo>
                  <a:lnTo>
                    <a:pt x="1278" y="222"/>
                  </a:lnTo>
                  <a:lnTo>
                    <a:pt x="1272" y="222"/>
                  </a:lnTo>
                  <a:lnTo>
                    <a:pt x="1260" y="228"/>
                  </a:lnTo>
                  <a:lnTo>
                    <a:pt x="1260" y="252"/>
                  </a:lnTo>
                  <a:lnTo>
                    <a:pt x="1272" y="264"/>
                  </a:lnTo>
                  <a:lnTo>
                    <a:pt x="1272" y="270"/>
                  </a:lnTo>
                  <a:lnTo>
                    <a:pt x="1278" y="276"/>
                  </a:lnTo>
                  <a:lnTo>
                    <a:pt x="1272" y="282"/>
                  </a:lnTo>
                  <a:lnTo>
                    <a:pt x="1254" y="282"/>
                  </a:lnTo>
                  <a:lnTo>
                    <a:pt x="1230" y="270"/>
                  </a:lnTo>
                  <a:lnTo>
                    <a:pt x="1224" y="270"/>
                  </a:lnTo>
                  <a:lnTo>
                    <a:pt x="1212" y="264"/>
                  </a:lnTo>
                  <a:lnTo>
                    <a:pt x="1212" y="270"/>
                  </a:lnTo>
                  <a:lnTo>
                    <a:pt x="1206" y="276"/>
                  </a:lnTo>
                  <a:lnTo>
                    <a:pt x="1200" y="276"/>
                  </a:lnTo>
                  <a:lnTo>
                    <a:pt x="1188" y="264"/>
                  </a:lnTo>
                  <a:lnTo>
                    <a:pt x="1176" y="264"/>
                  </a:lnTo>
                  <a:lnTo>
                    <a:pt x="1158" y="282"/>
                  </a:lnTo>
                  <a:lnTo>
                    <a:pt x="1158" y="288"/>
                  </a:lnTo>
                  <a:lnTo>
                    <a:pt x="1128" y="288"/>
                  </a:lnTo>
                  <a:lnTo>
                    <a:pt x="1122" y="300"/>
                  </a:lnTo>
                  <a:lnTo>
                    <a:pt x="1104" y="300"/>
                  </a:lnTo>
                  <a:lnTo>
                    <a:pt x="1092" y="312"/>
                  </a:lnTo>
                  <a:lnTo>
                    <a:pt x="1092" y="324"/>
                  </a:lnTo>
                  <a:lnTo>
                    <a:pt x="1086" y="330"/>
                  </a:lnTo>
                  <a:lnTo>
                    <a:pt x="1050" y="330"/>
                  </a:lnTo>
                  <a:lnTo>
                    <a:pt x="1044" y="318"/>
                  </a:lnTo>
                  <a:lnTo>
                    <a:pt x="1032" y="318"/>
                  </a:lnTo>
                  <a:lnTo>
                    <a:pt x="1002" y="282"/>
                  </a:lnTo>
                  <a:lnTo>
                    <a:pt x="1002" y="252"/>
                  </a:lnTo>
                  <a:lnTo>
                    <a:pt x="978" y="228"/>
                  </a:lnTo>
                  <a:lnTo>
                    <a:pt x="972" y="216"/>
                  </a:lnTo>
                  <a:lnTo>
                    <a:pt x="972" y="210"/>
                  </a:lnTo>
                  <a:lnTo>
                    <a:pt x="978" y="198"/>
                  </a:lnTo>
                  <a:lnTo>
                    <a:pt x="978" y="192"/>
                  </a:lnTo>
                  <a:lnTo>
                    <a:pt x="984" y="180"/>
                  </a:lnTo>
                  <a:lnTo>
                    <a:pt x="996" y="138"/>
                  </a:lnTo>
                  <a:lnTo>
                    <a:pt x="1008" y="126"/>
                  </a:lnTo>
                  <a:lnTo>
                    <a:pt x="1014" y="114"/>
                  </a:lnTo>
                  <a:lnTo>
                    <a:pt x="1014" y="102"/>
                  </a:lnTo>
                  <a:lnTo>
                    <a:pt x="1008" y="102"/>
                  </a:lnTo>
                  <a:lnTo>
                    <a:pt x="1002" y="96"/>
                  </a:lnTo>
                  <a:lnTo>
                    <a:pt x="1002" y="66"/>
                  </a:lnTo>
                  <a:lnTo>
                    <a:pt x="996" y="66"/>
                  </a:lnTo>
                  <a:lnTo>
                    <a:pt x="984" y="72"/>
                  </a:lnTo>
                  <a:lnTo>
                    <a:pt x="978" y="72"/>
                  </a:lnTo>
                  <a:lnTo>
                    <a:pt x="972" y="66"/>
                  </a:lnTo>
                  <a:lnTo>
                    <a:pt x="972" y="60"/>
                  </a:lnTo>
                  <a:lnTo>
                    <a:pt x="978" y="54"/>
                  </a:lnTo>
                  <a:lnTo>
                    <a:pt x="984" y="42"/>
                  </a:lnTo>
                  <a:lnTo>
                    <a:pt x="984" y="24"/>
                  </a:lnTo>
                  <a:lnTo>
                    <a:pt x="978" y="12"/>
                  </a:lnTo>
                  <a:lnTo>
                    <a:pt x="966" y="0"/>
                  </a:lnTo>
                  <a:lnTo>
                    <a:pt x="960" y="12"/>
                  </a:lnTo>
                  <a:lnTo>
                    <a:pt x="936" y="6"/>
                  </a:lnTo>
                  <a:lnTo>
                    <a:pt x="936" y="42"/>
                  </a:lnTo>
                  <a:lnTo>
                    <a:pt x="930" y="48"/>
                  </a:lnTo>
                  <a:lnTo>
                    <a:pt x="918" y="48"/>
                  </a:lnTo>
                  <a:lnTo>
                    <a:pt x="918" y="60"/>
                  </a:lnTo>
                  <a:lnTo>
                    <a:pt x="894" y="60"/>
                  </a:lnTo>
                  <a:lnTo>
                    <a:pt x="882" y="66"/>
                  </a:lnTo>
                  <a:lnTo>
                    <a:pt x="858" y="90"/>
                  </a:lnTo>
                  <a:lnTo>
                    <a:pt x="846" y="96"/>
                  </a:lnTo>
                  <a:lnTo>
                    <a:pt x="828" y="96"/>
                  </a:lnTo>
                  <a:lnTo>
                    <a:pt x="822" y="90"/>
                  </a:lnTo>
                  <a:lnTo>
                    <a:pt x="804" y="90"/>
                  </a:lnTo>
                  <a:lnTo>
                    <a:pt x="798" y="96"/>
                  </a:lnTo>
                  <a:lnTo>
                    <a:pt x="798" y="108"/>
                  </a:lnTo>
                  <a:lnTo>
                    <a:pt x="792" y="120"/>
                  </a:lnTo>
                  <a:lnTo>
                    <a:pt x="792" y="138"/>
                  </a:lnTo>
                  <a:lnTo>
                    <a:pt x="786" y="144"/>
                  </a:lnTo>
                  <a:lnTo>
                    <a:pt x="774" y="138"/>
                  </a:lnTo>
                  <a:lnTo>
                    <a:pt x="762" y="126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38" y="108"/>
                  </a:lnTo>
                  <a:lnTo>
                    <a:pt x="732" y="114"/>
                  </a:lnTo>
                  <a:lnTo>
                    <a:pt x="720" y="108"/>
                  </a:lnTo>
                  <a:lnTo>
                    <a:pt x="708" y="114"/>
                  </a:lnTo>
                  <a:lnTo>
                    <a:pt x="696" y="114"/>
                  </a:lnTo>
                  <a:lnTo>
                    <a:pt x="696" y="96"/>
                  </a:lnTo>
                  <a:lnTo>
                    <a:pt x="690" y="90"/>
                  </a:lnTo>
                  <a:lnTo>
                    <a:pt x="648" y="90"/>
                  </a:lnTo>
                  <a:lnTo>
                    <a:pt x="648" y="84"/>
                  </a:lnTo>
                  <a:lnTo>
                    <a:pt x="642" y="78"/>
                  </a:lnTo>
                  <a:lnTo>
                    <a:pt x="642" y="108"/>
                  </a:lnTo>
                  <a:lnTo>
                    <a:pt x="660" y="126"/>
                  </a:lnTo>
                  <a:lnTo>
                    <a:pt x="672" y="132"/>
                  </a:lnTo>
                  <a:lnTo>
                    <a:pt x="678" y="138"/>
                  </a:lnTo>
                  <a:lnTo>
                    <a:pt x="678" y="168"/>
                  </a:lnTo>
                  <a:lnTo>
                    <a:pt x="672" y="174"/>
                  </a:lnTo>
                  <a:lnTo>
                    <a:pt x="684" y="186"/>
                  </a:lnTo>
                  <a:lnTo>
                    <a:pt x="690" y="198"/>
                  </a:lnTo>
                  <a:lnTo>
                    <a:pt x="690" y="228"/>
                  </a:lnTo>
                  <a:lnTo>
                    <a:pt x="738" y="234"/>
                  </a:lnTo>
                  <a:lnTo>
                    <a:pt x="744" y="240"/>
                  </a:lnTo>
                  <a:lnTo>
                    <a:pt x="744" y="246"/>
                  </a:lnTo>
                  <a:lnTo>
                    <a:pt x="738" y="258"/>
                  </a:lnTo>
                  <a:lnTo>
                    <a:pt x="732" y="264"/>
                  </a:lnTo>
                  <a:lnTo>
                    <a:pt x="690" y="264"/>
                  </a:lnTo>
                  <a:lnTo>
                    <a:pt x="690" y="294"/>
                  </a:lnTo>
                  <a:lnTo>
                    <a:pt x="684" y="306"/>
                  </a:lnTo>
                  <a:lnTo>
                    <a:pt x="648" y="324"/>
                  </a:lnTo>
                  <a:lnTo>
                    <a:pt x="642" y="330"/>
                  </a:lnTo>
                  <a:lnTo>
                    <a:pt x="624" y="330"/>
                  </a:lnTo>
                  <a:lnTo>
                    <a:pt x="612" y="342"/>
                  </a:lnTo>
                  <a:lnTo>
                    <a:pt x="600" y="366"/>
                  </a:lnTo>
                  <a:lnTo>
                    <a:pt x="588" y="378"/>
                  </a:lnTo>
                  <a:lnTo>
                    <a:pt x="582" y="378"/>
                  </a:lnTo>
                  <a:lnTo>
                    <a:pt x="582" y="354"/>
                  </a:lnTo>
                  <a:lnTo>
                    <a:pt x="576" y="348"/>
                  </a:lnTo>
                  <a:lnTo>
                    <a:pt x="570" y="354"/>
                  </a:lnTo>
                  <a:lnTo>
                    <a:pt x="558" y="360"/>
                  </a:lnTo>
                  <a:lnTo>
                    <a:pt x="552" y="366"/>
                  </a:lnTo>
                  <a:lnTo>
                    <a:pt x="540" y="372"/>
                  </a:lnTo>
                  <a:lnTo>
                    <a:pt x="534" y="372"/>
                  </a:lnTo>
                  <a:lnTo>
                    <a:pt x="522" y="366"/>
                  </a:lnTo>
                  <a:lnTo>
                    <a:pt x="516" y="366"/>
                  </a:lnTo>
                  <a:lnTo>
                    <a:pt x="504" y="354"/>
                  </a:lnTo>
                  <a:lnTo>
                    <a:pt x="504" y="348"/>
                  </a:lnTo>
                  <a:lnTo>
                    <a:pt x="498" y="336"/>
                  </a:lnTo>
                  <a:lnTo>
                    <a:pt x="492" y="330"/>
                  </a:lnTo>
                  <a:lnTo>
                    <a:pt x="468" y="330"/>
                  </a:lnTo>
                  <a:lnTo>
                    <a:pt x="468" y="300"/>
                  </a:lnTo>
                  <a:lnTo>
                    <a:pt x="462" y="288"/>
                  </a:lnTo>
                  <a:lnTo>
                    <a:pt x="462" y="276"/>
                  </a:lnTo>
                  <a:lnTo>
                    <a:pt x="456" y="270"/>
                  </a:lnTo>
                  <a:lnTo>
                    <a:pt x="456" y="258"/>
                  </a:lnTo>
                  <a:lnTo>
                    <a:pt x="450" y="258"/>
                  </a:lnTo>
                  <a:lnTo>
                    <a:pt x="420" y="288"/>
                  </a:lnTo>
                  <a:lnTo>
                    <a:pt x="396" y="264"/>
                  </a:lnTo>
                  <a:lnTo>
                    <a:pt x="390" y="264"/>
                  </a:lnTo>
                  <a:lnTo>
                    <a:pt x="384" y="270"/>
                  </a:lnTo>
                  <a:lnTo>
                    <a:pt x="384" y="288"/>
                  </a:lnTo>
                  <a:lnTo>
                    <a:pt x="318" y="294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82" y="288"/>
                  </a:lnTo>
                  <a:lnTo>
                    <a:pt x="276" y="300"/>
                  </a:lnTo>
                  <a:lnTo>
                    <a:pt x="276" y="312"/>
                  </a:lnTo>
                  <a:lnTo>
                    <a:pt x="282" y="324"/>
                  </a:lnTo>
                  <a:lnTo>
                    <a:pt x="282" y="336"/>
                  </a:lnTo>
                  <a:lnTo>
                    <a:pt x="306" y="348"/>
                  </a:lnTo>
                  <a:lnTo>
                    <a:pt x="318" y="342"/>
                  </a:lnTo>
                  <a:lnTo>
                    <a:pt x="330" y="354"/>
                  </a:lnTo>
                  <a:lnTo>
                    <a:pt x="330" y="360"/>
                  </a:lnTo>
                  <a:lnTo>
                    <a:pt x="336" y="366"/>
                  </a:lnTo>
                  <a:lnTo>
                    <a:pt x="336" y="372"/>
                  </a:lnTo>
                  <a:lnTo>
                    <a:pt x="330" y="378"/>
                  </a:lnTo>
                  <a:lnTo>
                    <a:pt x="300" y="378"/>
                  </a:lnTo>
                  <a:lnTo>
                    <a:pt x="294" y="372"/>
                  </a:lnTo>
                  <a:lnTo>
                    <a:pt x="264" y="378"/>
                  </a:lnTo>
                  <a:lnTo>
                    <a:pt x="258" y="444"/>
                  </a:lnTo>
                  <a:lnTo>
                    <a:pt x="264" y="444"/>
                  </a:lnTo>
                  <a:lnTo>
                    <a:pt x="276" y="456"/>
                  </a:lnTo>
                  <a:lnTo>
                    <a:pt x="288" y="462"/>
                  </a:lnTo>
                  <a:lnTo>
                    <a:pt x="294" y="468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0" y="504"/>
                  </a:lnTo>
                  <a:lnTo>
                    <a:pt x="312" y="516"/>
                  </a:lnTo>
                  <a:lnTo>
                    <a:pt x="318" y="528"/>
                  </a:lnTo>
                  <a:lnTo>
                    <a:pt x="318" y="540"/>
                  </a:lnTo>
                  <a:lnTo>
                    <a:pt x="312" y="552"/>
                  </a:lnTo>
                  <a:lnTo>
                    <a:pt x="300" y="564"/>
                  </a:lnTo>
                  <a:lnTo>
                    <a:pt x="306" y="612"/>
                  </a:lnTo>
                  <a:lnTo>
                    <a:pt x="288" y="660"/>
                  </a:lnTo>
                  <a:lnTo>
                    <a:pt x="282" y="732"/>
                  </a:lnTo>
                  <a:lnTo>
                    <a:pt x="282" y="762"/>
                  </a:lnTo>
                  <a:lnTo>
                    <a:pt x="276" y="774"/>
                  </a:lnTo>
                  <a:lnTo>
                    <a:pt x="270" y="780"/>
                  </a:lnTo>
                  <a:lnTo>
                    <a:pt x="252" y="780"/>
                  </a:lnTo>
                  <a:lnTo>
                    <a:pt x="252" y="774"/>
                  </a:lnTo>
                  <a:lnTo>
                    <a:pt x="240" y="762"/>
                  </a:lnTo>
                  <a:lnTo>
                    <a:pt x="222" y="762"/>
                  </a:lnTo>
                  <a:lnTo>
                    <a:pt x="216" y="768"/>
                  </a:lnTo>
                  <a:lnTo>
                    <a:pt x="210" y="780"/>
                  </a:lnTo>
                  <a:lnTo>
                    <a:pt x="204" y="786"/>
                  </a:lnTo>
                  <a:lnTo>
                    <a:pt x="174" y="780"/>
                  </a:lnTo>
                  <a:lnTo>
                    <a:pt x="168" y="792"/>
                  </a:lnTo>
                  <a:lnTo>
                    <a:pt x="138" y="792"/>
                  </a:lnTo>
                  <a:lnTo>
                    <a:pt x="126" y="798"/>
                  </a:lnTo>
                  <a:lnTo>
                    <a:pt x="120" y="804"/>
                  </a:lnTo>
                  <a:lnTo>
                    <a:pt x="108" y="810"/>
                  </a:lnTo>
                  <a:lnTo>
                    <a:pt x="96" y="822"/>
                  </a:lnTo>
                  <a:lnTo>
                    <a:pt x="96" y="828"/>
                  </a:lnTo>
                  <a:lnTo>
                    <a:pt x="90" y="834"/>
                  </a:lnTo>
                  <a:lnTo>
                    <a:pt x="90" y="840"/>
                  </a:lnTo>
                  <a:lnTo>
                    <a:pt x="66" y="840"/>
                  </a:lnTo>
                  <a:lnTo>
                    <a:pt x="66" y="894"/>
                  </a:lnTo>
                  <a:lnTo>
                    <a:pt x="48" y="912"/>
                  </a:lnTo>
                  <a:lnTo>
                    <a:pt x="48" y="924"/>
                  </a:lnTo>
                  <a:lnTo>
                    <a:pt x="54" y="930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54" y="954"/>
                  </a:lnTo>
                  <a:lnTo>
                    <a:pt x="48" y="948"/>
                  </a:lnTo>
                  <a:lnTo>
                    <a:pt x="18" y="978"/>
                  </a:lnTo>
                  <a:lnTo>
                    <a:pt x="12" y="990"/>
                  </a:lnTo>
                  <a:lnTo>
                    <a:pt x="12" y="1014"/>
                  </a:lnTo>
                  <a:lnTo>
                    <a:pt x="18" y="1020"/>
                  </a:lnTo>
                  <a:lnTo>
                    <a:pt x="6" y="1026"/>
                  </a:lnTo>
                  <a:lnTo>
                    <a:pt x="0" y="1032"/>
                  </a:lnTo>
                  <a:lnTo>
                    <a:pt x="0" y="1044"/>
                  </a:lnTo>
                  <a:lnTo>
                    <a:pt x="6" y="1050"/>
                  </a:lnTo>
                  <a:lnTo>
                    <a:pt x="18" y="1056"/>
                  </a:lnTo>
                  <a:lnTo>
                    <a:pt x="24" y="1080"/>
                  </a:lnTo>
                  <a:lnTo>
                    <a:pt x="24" y="1086"/>
                  </a:lnTo>
                  <a:lnTo>
                    <a:pt x="30" y="1092"/>
                  </a:lnTo>
                  <a:lnTo>
                    <a:pt x="42" y="1116"/>
                  </a:lnTo>
                  <a:lnTo>
                    <a:pt x="54" y="1128"/>
                  </a:lnTo>
                  <a:lnTo>
                    <a:pt x="66" y="1134"/>
                  </a:lnTo>
                  <a:lnTo>
                    <a:pt x="90" y="1158"/>
                  </a:lnTo>
                  <a:lnTo>
                    <a:pt x="84" y="1164"/>
                  </a:lnTo>
                  <a:lnTo>
                    <a:pt x="78" y="1176"/>
                  </a:lnTo>
                  <a:lnTo>
                    <a:pt x="66" y="1182"/>
                  </a:lnTo>
                  <a:lnTo>
                    <a:pt x="60" y="1188"/>
                  </a:lnTo>
                  <a:lnTo>
                    <a:pt x="102" y="1188"/>
                  </a:lnTo>
                  <a:lnTo>
                    <a:pt x="114" y="1194"/>
                  </a:lnTo>
                  <a:lnTo>
                    <a:pt x="120" y="1194"/>
                  </a:lnTo>
                  <a:lnTo>
                    <a:pt x="126" y="1200"/>
                  </a:lnTo>
                  <a:lnTo>
                    <a:pt x="126" y="1212"/>
                  </a:lnTo>
                  <a:lnTo>
                    <a:pt x="132" y="1224"/>
                  </a:lnTo>
                  <a:lnTo>
                    <a:pt x="138" y="1230"/>
                  </a:lnTo>
                  <a:lnTo>
                    <a:pt x="138" y="1236"/>
                  </a:lnTo>
                  <a:lnTo>
                    <a:pt x="198" y="1230"/>
                  </a:lnTo>
                  <a:lnTo>
                    <a:pt x="252" y="1182"/>
                  </a:lnTo>
                  <a:lnTo>
                    <a:pt x="252" y="1194"/>
                  </a:lnTo>
                  <a:lnTo>
                    <a:pt x="258" y="1206"/>
                  </a:lnTo>
                  <a:lnTo>
                    <a:pt x="258" y="1224"/>
                  </a:lnTo>
                  <a:lnTo>
                    <a:pt x="252" y="1230"/>
                  </a:lnTo>
                  <a:lnTo>
                    <a:pt x="252" y="1242"/>
                  </a:lnTo>
                  <a:lnTo>
                    <a:pt x="246" y="1254"/>
                  </a:lnTo>
                  <a:lnTo>
                    <a:pt x="246" y="1266"/>
                  </a:lnTo>
                  <a:lnTo>
                    <a:pt x="252" y="1284"/>
                  </a:lnTo>
                  <a:lnTo>
                    <a:pt x="252" y="1314"/>
                  </a:lnTo>
                  <a:lnTo>
                    <a:pt x="264" y="1308"/>
                  </a:lnTo>
                  <a:lnTo>
                    <a:pt x="264" y="1314"/>
                  </a:lnTo>
                  <a:lnTo>
                    <a:pt x="270" y="1320"/>
                  </a:lnTo>
                  <a:lnTo>
                    <a:pt x="282" y="1320"/>
                  </a:lnTo>
                  <a:lnTo>
                    <a:pt x="282" y="1314"/>
                  </a:lnTo>
                  <a:lnTo>
                    <a:pt x="288" y="1314"/>
                  </a:lnTo>
                  <a:lnTo>
                    <a:pt x="294" y="1308"/>
                  </a:lnTo>
                  <a:lnTo>
                    <a:pt x="324" y="1308"/>
                  </a:lnTo>
                  <a:lnTo>
                    <a:pt x="336" y="1314"/>
                  </a:lnTo>
                  <a:lnTo>
                    <a:pt x="366" y="1314"/>
                  </a:lnTo>
                  <a:lnTo>
                    <a:pt x="372" y="1320"/>
                  </a:lnTo>
                  <a:lnTo>
                    <a:pt x="372" y="1326"/>
                  </a:lnTo>
                  <a:lnTo>
                    <a:pt x="390" y="1326"/>
                  </a:lnTo>
                  <a:lnTo>
                    <a:pt x="414" y="1314"/>
                  </a:lnTo>
                  <a:lnTo>
                    <a:pt x="420" y="1308"/>
                  </a:lnTo>
                  <a:lnTo>
                    <a:pt x="432" y="1290"/>
                  </a:lnTo>
                  <a:lnTo>
                    <a:pt x="468" y="1290"/>
                  </a:lnTo>
                  <a:lnTo>
                    <a:pt x="474" y="1260"/>
                  </a:lnTo>
                  <a:lnTo>
                    <a:pt x="510" y="1260"/>
                  </a:lnTo>
                  <a:lnTo>
                    <a:pt x="510" y="1254"/>
                  </a:lnTo>
                  <a:lnTo>
                    <a:pt x="516" y="1248"/>
                  </a:lnTo>
                  <a:lnTo>
                    <a:pt x="522" y="1236"/>
                  </a:lnTo>
                  <a:lnTo>
                    <a:pt x="528" y="1230"/>
                  </a:lnTo>
                  <a:lnTo>
                    <a:pt x="540" y="1224"/>
                  </a:lnTo>
                  <a:lnTo>
                    <a:pt x="576" y="1224"/>
                  </a:lnTo>
                  <a:lnTo>
                    <a:pt x="588" y="1212"/>
                  </a:lnTo>
                  <a:lnTo>
                    <a:pt x="600" y="1224"/>
                  </a:lnTo>
                  <a:lnTo>
                    <a:pt x="606" y="1224"/>
                  </a:lnTo>
                  <a:lnTo>
                    <a:pt x="606" y="1218"/>
                  </a:lnTo>
                  <a:lnTo>
                    <a:pt x="618" y="1212"/>
                  </a:lnTo>
                  <a:lnTo>
                    <a:pt x="630" y="1212"/>
                  </a:lnTo>
                  <a:lnTo>
                    <a:pt x="630" y="1242"/>
                  </a:lnTo>
                  <a:lnTo>
                    <a:pt x="624" y="1248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90"/>
                  </a:lnTo>
                  <a:lnTo>
                    <a:pt x="624" y="1296"/>
                  </a:lnTo>
                  <a:lnTo>
                    <a:pt x="630" y="1308"/>
                  </a:lnTo>
                  <a:lnTo>
                    <a:pt x="630" y="1326"/>
                  </a:lnTo>
                  <a:lnTo>
                    <a:pt x="624" y="1332"/>
                  </a:lnTo>
                  <a:lnTo>
                    <a:pt x="624" y="1344"/>
                  </a:lnTo>
                  <a:lnTo>
                    <a:pt x="636" y="1356"/>
                  </a:lnTo>
                  <a:lnTo>
                    <a:pt x="648" y="1362"/>
                  </a:lnTo>
                  <a:lnTo>
                    <a:pt x="654" y="1368"/>
                  </a:lnTo>
                  <a:lnTo>
                    <a:pt x="660" y="1398"/>
                  </a:lnTo>
                  <a:lnTo>
                    <a:pt x="684" y="1398"/>
                  </a:lnTo>
                  <a:lnTo>
                    <a:pt x="690" y="1404"/>
                  </a:lnTo>
                  <a:lnTo>
                    <a:pt x="690" y="1410"/>
                  </a:lnTo>
                  <a:lnTo>
                    <a:pt x="696" y="1422"/>
                  </a:lnTo>
                  <a:lnTo>
                    <a:pt x="696" y="1428"/>
                  </a:lnTo>
                  <a:lnTo>
                    <a:pt x="702" y="1434"/>
                  </a:lnTo>
                  <a:lnTo>
                    <a:pt x="714" y="1440"/>
                  </a:lnTo>
                  <a:lnTo>
                    <a:pt x="744" y="1440"/>
                  </a:lnTo>
                  <a:lnTo>
                    <a:pt x="750" y="1434"/>
                  </a:lnTo>
                  <a:lnTo>
                    <a:pt x="756" y="1446"/>
                  </a:lnTo>
                  <a:lnTo>
                    <a:pt x="768" y="1452"/>
                  </a:lnTo>
                  <a:lnTo>
                    <a:pt x="780" y="1452"/>
                  </a:lnTo>
                  <a:lnTo>
                    <a:pt x="786" y="1446"/>
                  </a:lnTo>
                  <a:lnTo>
                    <a:pt x="798" y="1446"/>
                  </a:lnTo>
                  <a:lnTo>
                    <a:pt x="798" y="1452"/>
                  </a:lnTo>
                  <a:lnTo>
                    <a:pt x="804" y="1464"/>
                  </a:lnTo>
                  <a:lnTo>
                    <a:pt x="816" y="1470"/>
                  </a:lnTo>
                  <a:lnTo>
                    <a:pt x="828" y="1482"/>
                  </a:lnTo>
                  <a:lnTo>
                    <a:pt x="840" y="1488"/>
                  </a:lnTo>
                  <a:lnTo>
                    <a:pt x="864" y="1488"/>
                  </a:lnTo>
                  <a:lnTo>
                    <a:pt x="864" y="1494"/>
                  </a:lnTo>
                  <a:lnTo>
                    <a:pt x="876" y="1506"/>
                  </a:lnTo>
                  <a:lnTo>
                    <a:pt x="888" y="1512"/>
                  </a:lnTo>
                  <a:lnTo>
                    <a:pt x="894" y="1518"/>
                  </a:lnTo>
                  <a:lnTo>
                    <a:pt x="954" y="1518"/>
                  </a:lnTo>
                  <a:lnTo>
                    <a:pt x="978" y="1530"/>
                  </a:lnTo>
                  <a:lnTo>
                    <a:pt x="984" y="1542"/>
                  </a:lnTo>
                  <a:lnTo>
                    <a:pt x="990" y="1548"/>
                  </a:lnTo>
                  <a:lnTo>
                    <a:pt x="990" y="1578"/>
                  </a:lnTo>
                  <a:lnTo>
                    <a:pt x="996" y="1590"/>
                  </a:lnTo>
                  <a:lnTo>
                    <a:pt x="1002" y="1596"/>
                  </a:lnTo>
                  <a:lnTo>
                    <a:pt x="1008" y="1608"/>
                  </a:lnTo>
                  <a:lnTo>
                    <a:pt x="1008" y="1638"/>
                  </a:lnTo>
                  <a:lnTo>
                    <a:pt x="990" y="1638"/>
                  </a:lnTo>
                  <a:lnTo>
                    <a:pt x="990" y="1644"/>
                  </a:lnTo>
                  <a:lnTo>
                    <a:pt x="996" y="1650"/>
                  </a:lnTo>
                  <a:lnTo>
                    <a:pt x="1002" y="1662"/>
                  </a:lnTo>
                  <a:lnTo>
                    <a:pt x="1014" y="1668"/>
                  </a:lnTo>
                  <a:lnTo>
                    <a:pt x="1020" y="1674"/>
                  </a:lnTo>
                  <a:lnTo>
                    <a:pt x="1014" y="1686"/>
                  </a:lnTo>
                  <a:lnTo>
                    <a:pt x="1014" y="1728"/>
                  </a:lnTo>
                  <a:lnTo>
                    <a:pt x="1020" y="1734"/>
                  </a:lnTo>
                  <a:lnTo>
                    <a:pt x="1050" y="1740"/>
                  </a:lnTo>
                  <a:lnTo>
                    <a:pt x="1098" y="1746"/>
                  </a:lnTo>
                  <a:lnTo>
                    <a:pt x="1158" y="1746"/>
                  </a:lnTo>
                  <a:lnTo>
                    <a:pt x="1158" y="1752"/>
                  </a:lnTo>
                  <a:lnTo>
                    <a:pt x="1152" y="1758"/>
                  </a:lnTo>
                  <a:lnTo>
                    <a:pt x="1152" y="1770"/>
                  </a:lnTo>
                  <a:lnTo>
                    <a:pt x="1146" y="1788"/>
                  </a:lnTo>
                  <a:lnTo>
                    <a:pt x="1146" y="1800"/>
                  </a:lnTo>
                  <a:lnTo>
                    <a:pt x="1152" y="1812"/>
                  </a:lnTo>
                  <a:lnTo>
                    <a:pt x="1164" y="1818"/>
                  </a:lnTo>
                  <a:lnTo>
                    <a:pt x="1170" y="1824"/>
                  </a:lnTo>
                  <a:lnTo>
                    <a:pt x="1194" y="1836"/>
                  </a:lnTo>
                  <a:lnTo>
                    <a:pt x="1206" y="1848"/>
                  </a:lnTo>
                  <a:lnTo>
                    <a:pt x="1212" y="1860"/>
                  </a:lnTo>
                  <a:lnTo>
                    <a:pt x="1224" y="1896"/>
                  </a:lnTo>
                  <a:lnTo>
                    <a:pt x="1224" y="1908"/>
                  </a:lnTo>
                  <a:lnTo>
                    <a:pt x="1218" y="1920"/>
                  </a:lnTo>
                  <a:lnTo>
                    <a:pt x="1218" y="1944"/>
                  </a:lnTo>
                  <a:lnTo>
                    <a:pt x="1212" y="1950"/>
                  </a:lnTo>
                  <a:lnTo>
                    <a:pt x="1212" y="1956"/>
                  </a:lnTo>
                  <a:lnTo>
                    <a:pt x="1218" y="1968"/>
                  </a:lnTo>
                  <a:lnTo>
                    <a:pt x="1212" y="1980"/>
                  </a:lnTo>
                  <a:lnTo>
                    <a:pt x="1206" y="1986"/>
                  </a:lnTo>
                  <a:lnTo>
                    <a:pt x="1200" y="1998"/>
                  </a:lnTo>
                  <a:lnTo>
                    <a:pt x="1200" y="2022"/>
                  </a:lnTo>
                  <a:lnTo>
                    <a:pt x="1206" y="2028"/>
                  </a:lnTo>
                  <a:lnTo>
                    <a:pt x="1218" y="2034"/>
                  </a:lnTo>
                  <a:lnTo>
                    <a:pt x="1212" y="2040"/>
                  </a:lnTo>
                  <a:lnTo>
                    <a:pt x="1200" y="2046"/>
                  </a:lnTo>
                  <a:lnTo>
                    <a:pt x="1194" y="2052"/>
                  </a:lnTo>
                  <a:lnTo>
                    <a:pt x="1194" y="2064"/>
                  </a:lnTo>
                  <a:lnTo>
                    <a:pt x="1200" y="2070"/>
                  </a:lnTo>
                  <a:lnTo>
                    <a:pt x="1212" y="2076"/>
                  </a:lnTo>
                  <a:lnTo>
                    <a:pt x="1212" y="2112"/>
                  </a:lnTo>
                  <a:lnTo>
                    <a:pt x="1224" y="2112"/>
                  </a:lnTo>
                  <a:lnTo>
                    <a:pt x="1224" y="2130"/>
                  </a:lnTo>
                  <a:lnTo>
                    <a:pt x="1218" y="2142"/>
                  </a:lnTo>
                  <a:lnTo>
                    <a:pt x="1218" y="2184"/>
                  </a:lnTo>
                  <a:lnTo>
                    <a:pt x="1224" y="2196"/>
                  </a:lnTo>
                  <a:lnTo>
                    <a:pt x="1230" y="2202"/>
                  </a:lnTo>
                  <a:lnTo>
                    <a:pt x="1266" y="2214"/>
                  </a:lnTo>
                  <a:lnTo>
                    <a:pt x="1308" y="2220"/>
                  </a:lnTo>
                  <a:lnTo>
                    <a:pt x="1380" y="2220"/>
                  </a:lnTo>
                  <a:lnTo>
                    <a:pt x="1392" y="2226"/>
                  </a:lnTo>
                  <a:lnTo>
                    <a:pt x="1398" y="2232"/>
                  </a:lnTo>
                  <a:lnTo>
                    <a:pt x="1398" y="2256"/>
                  </a:lnTo>
                  <a:lnTo>
                    <a:pt x="1404" y="2274"/>
                  </a:lnTo>
                  <a:lnTo>
                    <a:pt x="1404" y="2298"/>
                  </a:lnTo>
                  <a:lnTo>
                    <a:pt x="1410" y="2316"/>
                  </a:lnTo>
                  <a:lnTo>
                    <a:pt x="1410" y="2334"/>
                  </a:lnTo>
                  <a:lnTo>
                    <a:pt x="1422" y="2358"/>
                  </a:lnTo>
                  <a:lnTo>
                    <a:pt x="1434" y="2364"/>
                  </a:lnTo>
                  <a:lnTo>
                    <a:pt x="1446" y="2364"/>
                  </a:lnTo>
                  <a:lnTo>
                    <a:pt x="1464" y="2346"/>
                  </a:lnTo>
                  <a:lnTo>
                    <a:pt x="1476" y="2346"/>
                  </a:lnTo>
                  <a:lnTo>
                    <a:pt x="1488" y="2352"/>
                  </a:lnTo>
                  <a:lnTo>
                    <a:pt x="1500" y="2364"/>
                  </a:lnTo>
                  <a:lnTo>
                    <a:pt x="1506" y="2376"/>
                  </a:lnTo>
                  <a:lnTo>
                    <a:pt x="1506" y="2394"/>
                  </a:lnTo>
                  <a:lnTo>
                    <a:pt x="1500" y="2412"/>
                  </a:lnTo>
                  <a:lnTo>
                    <a:pt x="1500" y="2442"/>
                  </a:lnTo>
                  <a:lnTo>
                    <a:pt x="1494" y="2448"/>
                  </a:lnTo>
                  <a:lnTo>
                    <a:pt x="1494" y="2454"/>
                  </a:lnTo>
                  <a:lnTo>
                    <a:pt x="1488" y="2466"/>
                  </a:lnTo>
                  <a:lnTo>
                    <a:pt x="1488" y="2478"/>
                  </a:lnTo>
                  <a:lnTo>
                    <a:pt x="1494" y="2496"/>
                  </a:lnTo>
                  <a:lnTo>
                    <a:pt x="1506" y="2490"/>
                  </a:lnTo>
                  <a:lnTo>
                    <a:pt x="1512" y="2484"/>
                  </a:lnTo>
                  <a:lnTo>
                    <a:pt x="1530" y="2484"/>
                  </a:lnTo>
                  <a:lnTo>
                    <a:pt x="1536" y="2490"/>
                  </a:lnTo>
                  <a:lnTo>
                    <a:pt x="1548" y="2514"/>
                  </a:lnTo>
                  <a:lnTo>
                    <a:pt x="1548" y="2526"/>
                  </a:lnTo>
                  <a:lnTo>
                    <a:pt x="1554" y="2526"/>
                  </a:lnTo>
                  <a:lnTo>
                    <a:pt x="1560" y="2532"/>
                  </a:lnTo>
                  <a:lnTo>
                    <a:pt x="1560" y="2562"/>
                  </a:lnTo>
                  <a:lnTo>
                    <a:pt x="1566" y="2580"/>
                  </a:lnTo>
                  <a:lnTo>
                    <a:pt x="1566" y="2616"/>
                  </a:lnTo>
                  <a:lnTo>
                    <a:pt x="1512" y="2634"/>
                  </a:lnTo>
                  <a:lnTo>
                    <a:pt x="1506" y="2640"/>
                  </a:lnTo>
                  <a:lnTo>
                    <a:pt x="1500" y="2652"/>
                  </a:lnTo>
                  <a:lnTo>
                    <a:pt x="1500" y="2670"/>
                  </a:lnTo>
                  <a:lnTo>
                    <a:pt x="1464" y="2670"/>
                  </a:lnTo>
                  <a:lnTo>
                    <a:pt x="1464" y="2688"/>
                  </a:lnTo>
                  <a:lnTo>
                    <a:pt x="1458" y="2694"/>
                  </a:lnTo>
                  <a:lnTo>
                    <a:pt x="1452" y="2718"/>
                  </a:lnTo>
                  <a:lnTo>
                    <a:pt x="1428" y="2724"/>
                  </a:lnTo>
                  <a:lnTo>
                    <a:pt x="1428" y="2736"/>
                  </a:lnTo>
                  <a:lnTo>
                    <a:pt x="1422" y="2748"/>
                  </a:lnTo>
                  <a:lnTo>
                    <a:pt x="1422" y="2760"/>
                  </a:lnTo>
                  <a:lnTo>
                    <a:pt x="1404" y="2778"/>
                  </a:lnTo>
                  <a:lnTo>
                    <a:pt x="1392" y="2778"/>
                  </a:lnTo>
                  <a:lnTo>
                    <a:pt x="1392" y="2802"/>
                  </a:lnTo>
                  <a:lnTo>
                    <a:pt x="1386" y="2808"/>
                  </a:lnTo>
                  <a:lnTo>
                    <a:pt x="1380" y="2820"/>
                  </a:lnTo>
                  <a:lnTo>
                    <a:pt x="1374" y="2826"/>
                  </a:lnTo>
                  <a:lnTo>
                    <a:pt x="1356" y="2826"/>
                  </a:lnTo>
                  <a:lnTo>
                    <a:pt x="1350" y="2832"/>
                  </a:lnTo>
                  <a:lnTo>
                    <a:pt x="1350" y="2844"/>
                  </a:lnTo>
                  <a:lnTo>
                    <a:pt x="1344" y="2856"/>
                  </a:lnTo>
                  <a:lnTo>
                    <a:pt x="1344" y="2868"/>
                  </a:lnTo>
                  <a:lnTo>
                    <a:pt x="1368" y="2868"/>
                  </a:lnTo>
                  <a:lnTo>
                    <a:pt x="1374" y="2862"/>
                  </a:lnTo>
                  <a:lnTo>
                    <a:pt x="1386" y="2856"/>
                  </a:lnTo>
                  <a:lnTo>
                    <a:pt x="1398" y="2856"/>
                  </a:lnTo>
                  <a:lnTo>
                    <a:pt x="1404" y="2862"/>
                  </a:lnTo>
                  <a:lnTo>
                    <a:pt x="1428" y="2874"/>
                  </a:lnTo>
                  <a:lnTo>
                    <a:pt x="1434" y="2886"/>
                  </a:lnTo>
                  <a:lnTo>
                    <a:pt x="1446" y="2892"/>
                  </a:lnTo>
                  <a:lnTo>
                    <a:pt x="1452" y="2898"/>
                  </a:lnTo>
                  <a:lnTo>
                    <a:pt x="1458" y="2910"/>
                  </a:lnTo>
                  <a:lnTo>
                    <a:pt x="1470" y="2922"/>
                  </a:lnTo>
                  <a:lnTo>
                    <a:pt x="1470" y="2934"/>
                  </a:lnTo>
                  <a:lnTo>
                    <a:pt x="1482" y="2934"/>
                  </a:lnTo>
                  <a:lnTo>
                    <a:pt x="1482" y="2928"/>
                  </a:lnTo>
                  <a:lnTo>
                    <a:pt x="1494" y="2916"/>
                  </a:lnTo>
                  <a:lnTo>
                    <a:pt x="1500" y="2916"/>
                  </a:lnTo>
                  <a:lnTo>
                    <a:pt x="1512" y="2922"/>
                  </a:lnTo>
                  <a:lnTo>
                    <a:pt x="1518" y="2934"/>
                  </a:lnTo>
                  <a:lnTo>
                    <a:pt x="1536" y="2952"/>
                  </a:lnTo>
                  <a:lnTo>
                    <a:pt x="1554" y="2952"/>
                  </a:lnTo>
                  <a:lnTo>
                    <a:pt x="1572" y="2970"/>
                  </a:lnTo>
                  <a:lnTo>
                    <a:pt x="1578" y="2970"/>
                  </a:lnTo>
                  <a:lnTo>
                    <a:pt x="1578" y="2982"/>
                  </a:lnTo>
                  <a:lnTo>
                    <a:pt x="1584" y="2988"/>
                  </a:lnTo>
                  <a:lnTo>
                    <a:pt x="1596" y="2994"/>
                  </a:lnTo>
                  <a:lnTo>
                    <a:pt x="1614" y="3000"/>
                  </a:lnTo>
                  <a:lnTo>
                    <a:pt x="1626" y="3000"/>
                  </a:lnTo>
                  <a:lnTo>
                    <a:pt x="1632" y="3012"/>
                  </a:lnTo>
                  <a:lnTo>
                    <a:pt x="1638" y="3018"/>
                  </a:lnTo>
                  <a:lnTo>
                    <a:pt x="1644" y="3030"/>
                  </a:lnTo>
                  <a:lnTo>
                    <a:pt x="1662" y="3048"/>
                  </a:lnTo>
                  <a:lnTo>
                    <a:pt x="1668" y="3048"/>
                  </a:lnTo>
                  <a:lnTo>
                    <a:pt x="1680" y="3054"/>
                  </a:lnTo>
                  <a:lnTo>
                    <a:pt x="1686" y="3054"/>
                  </a:lnTo>
                  <a:lnTo>
                    <a:pt x="1686" y="3066"/>
                  </a:lnTo>
                  <a:lnTo>
                    <a:pt x="1674" y="3090"/>
                  </a:lnTo>
                  <a:lnTo>
                    <a:pt x="1668" y="3096"/>
                  </a:lnTo>
                  <a:lnTo>
                    <a:pt x="1668" y="3120"/>
                  </a:lnTo>
                  <a:lnTo>
                    <a:pt x="1674" y="3120"/>
                  </a:lnTo>
                  <a:lnTo>
                    <a:pt x="1674" y="3150"/>
                  </a:lnTo>
                  <a:lnTo>
                    <a:pt x="1692" y="3150"/>
                  </a:lnTo>
                  <a:lnTo>
                    <a:pt x="1692" y="3144"/>
                  </a:lnTo>
                  <a:lnTo>
                    <a:pt x="1698" y="3132"/>
                  </a:lnTo>
                  <a:lnTo>
                    <a:pt x="1710" y="3126"/>
                  </a:lnTo>
                  <a:lnTo>
                    <a:pt x="1716" y="3114"/>
                  </a:lnTo>
                  <a:lnTo>
                    <a:pt x="1728" y="3102"/>
                  </a:lnTo>
                  <a:lnTo>
                    <a:pt x="1734" y="3090"/>
                  </a:lnTo>
                  <a:lnTo>
                    <a:pt x="1734" y="3060"/>
                  </a:lnTo>
                  <a:lnTo>
                    <a:pt x="1728" y="3054"/>
                  </a:lnTo>
                  <a:lnTo>
                    <a:pt x="1728" y="3048"/>
                  </a:lnTo>
                  <a:lnTo>
                    <a:pt x="1746" y="3018"/>
                  </a:lnTo>
                  <a:lnTo>
                    <a:pt x="1734" y="3012"/>
                  </a:lnTo>
                  <a:lnTo>
                    <a:pt x="1728" y="3000"/>
                  </a:lnTo>
                  <a:lnTo>
                    <a:pt x="1728" y="2988"/>
                  </a:lnTo>
                  <a:lnTo>
                    <a:pt x="1740" y="2976"/>
                  </a:lnTo>
                  <a:lnTo>
                    <a:pt x="1746" y="2976"/>
                  </a:lnTo>
                  <a:lnTo>
                    <a:pt x="1746" y="2952"/>
                  </a:lnTo>
                  <a:lnTo>
                    <a:pt x="1764" y="2952"/>
                  </a:lnTo>
                  <a:lnTo>
                    <a:pt x="1776" y="2940"/>
                  </a:lnTo>
                  <a:lnTo>
                    <a:pt x="1776" y="2904"/>
                  </a:lnTo>
                  <a:lnTo>
                    <a:pt x="1782" y="2898"/>
                  </a:lnTo>
                  <a:lnTo>
                    <a:pt x="1788" y="2886"/>
                  </a:lnTo>
                  <a:lnTo>
                    <a:pt x="1800" y="2874"/>
                  </a:lnTo>
                  <a:lnTo>
                    <a:pt x="1812" y="2868"/>
                  </a:lnTo>
                  <a:lnTo>
                    <a:pt x="1818" y="2862"/>
                  </a:lnTo>
                  <a:lnTo>
                    <a:pt x="1824" y="2862"/>
                  </a:lnTo>
                  <a:lnTo>
                    <a:pt x="1824" y="2898"/>
                  </a:lnTo>
                  <a:lnTo>
                    <a:pt x="1818" y="2904"/>
                  </a:lnTo>
                  <a:lnTo>
                    <a:pt x="1818" y="2910"/>
                  </a:lnTo>
                  <a:lnTo>
                    <a:pt x="1812" y="2916"/>
                  </a:lnTo>
                  <a:lnTo>
                    <a:pt x="1812" y="2934"/>
                  </a:lnTo>
                  <a:lnTo>
                    <a:pt x="1800" y="2940"/>
                  </a:lnTo>
                  <a:lnTo>
                    <a:pt x="1800" y="2952"/>
                  </a:lnTo>
                  <a:lnTo>
                    <a:pt x="1776" y="2982"/>
                  </a:lnTo>
                  <a:lnTo>
                    <a:pt x="1746" y="3006"/>
                  </a:lnTo>
                  <a:lnTo>
                    <a:pt x="1752" y="3012"/>
                  </a:lnTo>
                  <a:lnTo>
                    <a:pt x="1770" y="3012"/>
                  </a:lnTo>
                  <a:lnTo>
                    <a:pt x="1770" y="2994"/>
                  </a:lnTo>
                  <a:lnTo>
                    <a:pt x="1776" y="2988"/>
                  </a:lnTo>
                  <a:lnTo>
                    <a:pt x="1788" y="2988"/>
                  </a:lnTo>
                  <a:lnTo>
                    <a:pt x="1794" y="2982"/>
                  </a:lnTo>
                  <a:lnTo>
                    <a:pt x="1800" y="2982"/>
                  </a:lnTo>
                  <a:lnTo>
                    <a:pt x="1812" y="2964"/>
                  </a:lnTo>
                  <a:lnTo>
                    <a:pt x="1824" y="2940"/>
                  </a:lnTo>
                  <a:lnTo>
                    <a:pt x="1848" y="2880"/>
                  </a:lnTo>
                  <a:lnTo>
                    <a:pt x="1860" y="2832"/>
                  </a:lnTo>
                  <a:lnTo>
                    <a:pt x="1872" y="2808"/>
                  </a:lnTo>
                  <a:lnTo>
                    <a:pt x="1878" y="2790"/>
                  </a:lnTo>
                  <a:lnTo>
                    <a:pt x="1884" y="2778"/>
                  </a:lnTo>
                  <a:lnTo>
                    <a:pt x="1896" y="2772"/>
                  </a:lnTo>
                  <a:lnTo>
                    <a:pt x="1902" y="2760"/>
                  </a:lnTo>
                  <a:lnTo>
                    <a:pt x="1926" y="2736"/>
                  </a:lnTo>
                  <a:lnTo>
                    <a:pt x="1926" y="2724"/>
                  </a:lnTo>
                  <a:lnTo>
                    <a:pt x="1920" y="2718"/>
                  </a:lnTo>
                  <a:lnTo>
                    <a:pt x="1938" y="2706"/>
                  </a:lnTo>
                  <a:lnTo>
                    <a:pt x="1932" y="2670"/>
                  </a:lnTo>
                  <a:lnTo>
                    <a:pt x="1938" y="2646"/>
                  </a:lnTo>
                  <a:lnTo>
                    <a:pt x="1926" y="2640"/>
                  </a:lnTo>
                  <a:lnTo>
                    <a:pt x="1932" y="2634"/>
                  </a:lnTo>
                  <a:lnTo>
                    <a:pt x="1938" y="2622"/>
                  </a:lnTo>
                  <a:lnTo>
                    <a:pt x="1938" y="2610"/>
                  </a:lnTo>
                  <a:lnTo>
                    <a:pt x="1932" y="2604"/>
                  </a:lnTo>
                  <a:lnTo>
                    <a:pt x="1920" y="2598"/>
                  </a:lnTo>
                  <a:lnTo>
                    <a:pt x="1914" y="2592"/>
                  </a:lnTo>
                  <a:lnTo>
                    <a:pt x="1914" y="2556"/>
                  </a:lnTo>
                  <a:lnTo>
                    <a:pt x="1896" y="2544"/>
                  </a:lnTo>
                  <a:lnTo>
                    <a:pt x="1920" y="2544"/>
                  </a:lnTo>
                  <a:lnTo>
                    <a:pt x="1914" y="2520"/>
                  </a:lnTo>
                  <a:lnTo>
                    <a:pt x="1902" y="2508"/>
                  </a:lnTo>
                  <a:lnTo>
                    <a:pt x="1908" y="2508"/>
                  </a:lnTo>
                  <a:lnTo>
                    <a:pt x="1920" y="2502"/>
                  </a:lnTo>
                  <a:lnTo>
                    <a:pt x="1920" y="2490"/>
                  </a:lnTo>
                  <a:lnTo>
                    <a:pt x="1914" y="2490"/>
                  </a:lnTo>
                  <a:lnTo>
                    <a:pt x="1902" y="2484"/>
                  </a:lnTo>
                  <a:lnTo>
                    <a:pt x="1896" y="2478"/>
                  </a:lnTo>
                  <a:lnTo>
                    <a:pt x="1920" y="2460"/>
                  </a:lnTo>
                  <a:lnTo>
                    <a:pt x="1932" y="2472"/>
                  </a:lnTo>
                  <a:lnTo>
                    <a:pt x="1944" y="2478"/>
                  </a:lnTo>
                  <a:lnTo>
                    <a:pt x="1950" y="2478"/>
                  </a:lnTo>
                  <a:lnTo>
                    <a:pt x="1950" y="2448"/>
                  </a:lnTo>
                  <a:lnTo>
                    <a:pt x="1962" y="2424"/>
                  </a:lnTo>
                  <a:lnTo>
                    <a:pt x="1974" y="2418"/>
                  </a:lnTo>
                  <a:lnTo>
                    <a:pt x="1980" y="2418"/>
                  </a:lnTo>
                  <a:lnTo>
                    <a:pt x="2004" y="2406"/>
                  </a:lnTo>
                  <a:lnTo>
                    <a:pt x="2010" y="2394"/>
                  </a:lnTo>
                  <a:lnTo>
                    <a:pt x="2010" y="2382"/>
                  </a:lnTo>
                  <a:lnTo>
                    <a:pt x="2016" y="2376"/>
                  </a:lnTo>
                  <a:lnTo>
                    <a:pt x="2028" y="2376"/>
                  </a:lnTo>
                  <a:lnTo>
                    <a:pt x="2034" y="2370"/>
                  </a:lnTo>
                  <a:lnTo>
                    <a:pt x="2046" y="2370"/>
                  </a:lnTo>
                  <a:lnTo>
                    <a:pt x="2046" y="2358"/>
                  </a:lnTo>
                  <a:lnTo>
                    <a:pt x="2070" y="2358"/>
                  </a:lnTo>
                  <a:lnTo>
                    <a:pt x="2070" y="2340"/>
                  </a:lnTo>
                  <a:lnTo>
                    <a:pt x="2118" y="2340"/>
                  </a:lnTo>
                  <a:lnTo>
                    <a:pt x="2124" y="2358"/>
                  </a:lnTo>
                  <a:lnTo>
                    <a:pt x="2136" y="2352"/>
                  </a:lnTo>
                  <a:lnTo>
                    <a:pt x="2118" y="2334"/>
                  </a:lnTo>
                  <a:lnTo>
                    <a:pt x="2136" y="2316"/>
                  </a:lnTo>
                  <a:lnTo>
                    <a:pt x="2142" y="2316"/>
                  </a:lnTo>
                  <a:lnTo>
                    <a:pt x="2154" y="2310"/>
                  </a:lnTo>
                  <a:lnTo>
                    <a:pt x="2178" y="2310"/>
                  </a:lnTo>
                  <a:lnTo>
                    <a:pt x="2160" y="2292"/>
                  </a:lnTo>
                  <a:lnTo>
                    <a:pt x="2172" y="2286"/>
                  </a:lnTo>
                  <a:lnTo>
                    <a:pt x="2178" y="2280"/>
                  </a:lnTo>
                  <a:lnTo>
                    <a:pt x="2190" y="2280"/>
                  </a:lnTo>
                  <a:lnTo>
                    <a:pt x="2190" y="2304"/>
                  </a:lnTo>
                  <a:lnTo>
                    <a:pt x="2196" y="2304"/>
                  </a:lnTo>
                  <a:lnTo>
                    <a:pt x="2196" y="2298"/>
                  </a:lnTo>
                  <a:lnTo>
                    <a:pt x="2202" y="2286"/>
                  </a:lnTo>
                  <a:lnTo>
                    <a:pt x="2208" y="2280"/>
                  </a:lnTo>
                  <a:lnTo>
                    <a:pt x="2244" y="2286"/>
                  </a:lnTo>
                  <a:lnTo>
                    <a:pt x="2244" y="2280"/>
                  </a:lnTo>
                  <a:lnTo>
                    <a:pt x="2250" y="2274"/>
                  </a:lnTo>
                  <a:lnTo>
                    <a:pt x="2250" y="2268"/>
                  </a:lnTo>
                  <a:lnTo>
                    <a:pt x="2256" y="2262"/>
                  </a:lnTo>
                  <a:lnTo>
                    <a:pt x="2268" y="2256"/>
                  </a:lnTo>
                  <a:lnTo>
                    <a:pt x="2274" y="2256"/>
                  </a:lnTo>
                  <a:lnTo>
                    <a:pt x="2280" y="2262"/>
                  </a:lnTo>
                  <a:lnTo>
                    <a:pt x="2280" y="2286"/>
                  </a:lnTo>
                  <a:lnTo>
                    <a:pt x="2346" y="2280"/>
                  </a:lnTo>
                  <a:lnTo>
                    <a:pt x="2352" y="2262"/>
                  </a:lnTo>
                  <a:lnTo>
                    <a:pt x="2346" y="2250"/>
                  </a:lnTo>
                  <a:lnTo>
                    <a:pt x="2352" y="2244"/>
                  </a:lnTo>
                  <a:lnTo>
                    <a:pt x="2358" y="2232"/>
                  </a:lnTo>
                  <a:lnTo>
                    <a:pt x="2370" y="2220"/>
                  </a:lnTo>
                  <a:lnTo>
                    <a:pt x="2406" y="2202"/>
                  </a:lnTo>
                  <a:lnTo>
                    <a:pt x="2418" y="2202"/>
                  </a:lnTo>
                  <a:lnTo>
                    <a:pt x="2412" y="2190"/>
                  </a:lnTo>
                  <a:lnTo>
                    <a:pt x="2412" y="2112"/>
                  </a:lnTo>
                  <a:lnTo>
                    <a:pt x="2442" y="2082"/>
                  </a:lnTo>
                  <a:lnTo>
                    <a:pt x="2442" y="2058"/>
                  </a:lnTo>
                  <a:lnTo>
                    <a:pt x="2460" y="2052"/>
                  </a:lnTo>
                  <a:lnTo>
                    <a:pt x="2460" y="2022"/>
                  </a:lnTo>
                  <a:lnTo>
                    <a:pt x="2466" y="2022"/>
                  </a:lnTo>
                  <a:lnTo>
                    <a:pt x="2472" y="2016"/>
                  </a:lnTo>
                  <a:lnTo>
                    <a:pt x="2478" y="2016"/>
                  </a:lnTo>
                  <a:lnTo>
                    <a:pt x="2478" y="2010"/>
                  </a:lnTo>
                  <a:lnTo>
                    <a:pt x="2484" y="2004"/>
                  </a:lnTo>
                  <a:lnTo>
                    <a:pt x="2484" y="1956"/>
                  </a:lnTo>
                  <a:lnTo>
                    <a:pt x="2478" y="1944"/>
                  </a:lnTo>
                  <a:lnTo>
                    <a:pt x="2478" y="1926"/>
                  </a:lnTo>
                  <a:lnTo>
                    <a:pt x="2472" y="1908"/>
                  </a:lnTo>
                  <a:lnTo>
                    <a:pt x="2484" y="1884"/>
                  </a:lnTo>
                  <a:lnTo>
                    <a:pt x="2514" y="1854"/>
                  </a:lnTo>
                  <a:lnTo>
                    <a:pt x="2514" y="1848"/>
                  </a:lnTo>
                  <a:lnTo>
                    <a:pt x="2508" y="1836"/>
                  </a:lnTo>
                  <a:lnTo>
                    <a:pt x="2508" y="1830"/>
                  </a:lnTo>
                  <a:lnTo>
                    <a:pt x="2502" y="1818"/>
                  </a:lnTo>
                  <a:lnTo>
                    <a:pt x="2508" y="1764"/>
                  </a:lnTo>
                  <a:lnTo>
                    <a:pt x="2508" y="1758"/>
                  </a:lnTo>
                  <a:lnTo>
                    <a:pt x="2514" y="1752"/>
                  </a:lnTo>
                  <a:lnTo>
                    <a:pt x="2514" y="1722"/>
                  </a:lnTo>
                  <a:lnTo>
                    <a:pt x="2520" y="1710"/>
                  </a:lnTo>
                  <a:lnTo>
                    <a:pt x="2520" y="1680"/>
                  </a:lnTo>
                  <a:lnTo>
                    <a:pt x="2508" y="1644"/>
                  </a:lnTo>
                  <a:lnTo>
                    <a:pt x="2502" y="1608"/>
                  </a:lnTo>
                  <a:lnTo>
                    <a:pt x="2502" y="1596"/>
                  </a:lnTo>
                  <a:lnTo>
                    <a:pt x="2508" y="1560"/>
                  </a:lnTo>
                  <a:lnTo>
                    <a:pt x="2508" y="1548"/>
                  </a:lnTo>
                  <a:lnTo>
                    <a:pt x="2502" y="1536"/>
                  </a:lnTo>
                  <a:lnTo>
                    <a:pt x="2502" y="1500"/>
                  </a:lnTo>
                  <a:lnTo>
                    <a:pt x="2508" y="1488"/>
                  </a:lnTo>
                  <a:lnTo>
                    <a:pt x="2520" y="1476"/>
                  </a:lnTo>
                  <a:lnTo>
                    <a:pt x="2508" y="1458"/>
                  </a:lnTo>
                  <a:lnTo>
                    <a:pt x="2520" y="1446"/>
                  </a:lnTo>
                  <a:lnTo>
                    <a:pt x="2532" y="1446"/>
                  </a:lnTo>
                  <a:lnTo>
                    <a:pt x="2532" y="1452"/>
                  </a:lnTo>
                  <a:lnTo>
                    <a:pt x="2538" y="1464"/>
                  </a:lnTo>
                  <a:lnTo>
                    <a:pt x="2544" y="1470"/>
                  </a:lnTo>
                  <a:lnTo>
                    <a:pt x="2556" y="1464"/>
                  </a:lnTo>
                  <a:lnTo>
                    <a:pt x="2562" y="1452"/>
                  </a:lnTo>
                  <a:lnTo>
                    <a:pt x="2574" y="1446"/>
                  </a:lnTo>
                  <a:lnTo>
                    <a:pt x="2580" y="1434"/>
                  </a:lnTo>
                  <a:lnTo>
                    <a:pt x="2586" y="1428"/>
                  </a:lnTo>
                  <a:lnTo>
                    <a:pt x="2592" y="1416"/>
                  </a:lnTo>
                  <a:lnTo>
                    <a:pt x="2592" y="1404"/>
                  </a:lnTo>
                  <a:lnTo>
                    <a:pt x="2598" y="1386"/>
                  </a:lnTo>
                  <a:lnTo>
                    <a:pt x="2598" y="1374"/>
                  </a:lnTo>
                  <a:lnTo>
                    <a:pt x="2604" y="1356"/>
                  </a:lnTo>
                  <a:lnTo>
                    <a:pt x="2604" y="1344"/>
                  </a:lnTo>
                  <a:lnTo>
                    <a:pt x="2610" y="1338"/>
                  </a:lnTo>
                  <a:lnTo>
                    <a:pt x="2616" y="1338"/>
                  </a:lnTo>
                  <a:lnTo>
                    <a:pt x="2628" y="1326"/>
                  </a:lnTo>
                  <a:lnTo>
                    <a:pt x="2634" y="1314"/>
                  </a:lnTo>
                  <a:lnTo>
                    <a:pt x="2640" y="1308"/>
                  </a:lnTo>
                  <a:lnTo>
                    <a:pt x="2640" y="1296"/>
                  </a:lnTo>
                  <a:lnTo>
                    <a:pt x="2652" y="1290"/>
                  </a:lnTo>
                  <a:lnTo>
                    <a:pt x="2658" y="1284"/>
                  </a:lnTo>
                  <a:lnTo>
                    <a:pt x="2670" y="1284"/>
                  </a:lnTo>
                  <a:lnTo>
                    <a:pt x="2682" y="1272"/>
                  </a:lnTo>
                  <a:lnTo>
                    <a:pt x="2682" y="1254"/>
                  </a:lnTo>
                  <a:lnTo>
                    <a:pt x="2688" y="1254"/>
                  </a:lnTo>
                  <a:lnTo>
                    <a:pt x="2724" y="1218"/>
                  </a:lnTo>
                  <a:lnTo>
                    <a:pt x="2736" y="1188"/>
                  </a:lnTo>
                  <a:lnTo>
                    <a:pt x="2754" y="1158"/>
                  </a:lnTo>
                  <a:lnTo>
                    <a:pt x="2760" y="1134"/>
                  </a:lnTo>
                  <a:lnTo>
                    <a:pt x="2766" y="1122"/>
                  </a:lnTo>
                  <a:lnTo>
                    <a:pt x="2772" y="1116"/>
                  </a:lnTo>
                  <a:lnTo>
                    <a:pt x="2778" y="1104"/>
                  </a:lnTo>
                  <a:lnTo>
                    <a:pt x="2784" y="1098"/>
                  </a:lnTo>
                  <a:lnTo>
                    <a:pt x="2784" y="1080"/>
                  </a:lnTo>
                  <a:lnTo>
                    <a:pt x="2778" y="1068"/>
                  </a:lnTo>
                  <a:lnTo>
                    <a:pt x="2778" y="10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626">
                <a:spcBef>
                  <a:spcPct val="0"/>
                </a:spcBef>
              </a:pPr>
              <a:endParaRPr lang="es-CO" noProof="1">
                <a:solidFill>
                  <a:srgbClr val="FFFFFF">
                    <a:lumMod val="95000"/>
                  </a:srgbClr>
                </a:solidFill>
                <a:latin typeface="Calibri" pitchFamily="34" charset="0"/>
              </a:endParaRPr>
            </a:p>
          </p:txBody>
        </p:sp>
        <p:sp>
          <p:nvSpPr>
            <p:cNvPr id="93" name="Bolivia"/>
            <p:cNvSpPr>
              <a:spLocks/>
            </p:cNvSpPr>
            <p:nvPr/>
          </p:nvSpPr>
          <p:spPr bwMode="auto">
            <a:xfrm>
              <a:off x="2448898" y="4638240"/>
              <a:ext cx="407583" cy="545209"/>
            </a:xfrm>
            <a:custGeom>
              <a:avLst/>
              <a:gdLst>
                <a:gd name="T0" fmla="*/ 2147483647 w 894"/>
                <a:gd name="T1" fmla="*/ 2147483647 h 1056"/>
                <a:gd name="T2" fmla="*/ 2147483647 w 894"/>
                <a:gd name="T3" fmla="*/ 2147483647 h 1056"/>
                <a:gd name="T4" fmla="*/ 2147483647 w 894"/>
                <a:gd name="T5" fmla="*/ 2147483647 h 1056"/>
                <a:gd name="T6" fmla="*/ 2147483647 w 894"/>
                <a:gd name="T7" fmla="*/ 2147483647 h 1056"/>
                <a:gd name="T8" fmla="*/ 2147483647 w 894"/>
                <a:gd name="T9" fmla="*/ 2147483647 h 1056"/>
                <a:gd name="T10" fmla="*/ 2147483647 w 894"/>
                <a:gd name="T11" fmla="*/ 2147483647 h 1056"/>
                <a:gd name="T12" fmla="*/ 2147483647 w 894"/>
                <a:gd name="T13" fmla="*/ 2147483647 h 1056"/>
                <a:gd name="T14" fmla="*/ 2147483647 w 894"/>
                <a:gd name="T15" fmla="*/ 2147483647 h 1056"/>
                <a:gd name="T16" fmla="*/ 2147483647 w 894"/>
                <a:gd name="T17" fmla="*/ 2147483647 h 1056"/>
                <a:gd name="T18" fmla="*/ 2147483647 w 894"/>
                <a:gd name="T19" fmla="*/ 2147483647 h 1056"/>
                <a:gd name="T20" fmla="*/ 2147483647 w 894"/>
                <a:gd name="T21" fmla="*/ 2147483647 h 1056"/>
                <a:gd name="T22" fmla="*/ 2147483647 w 894"/>
                <a:gd name="T23" fmla="*/ 2147483647 h 1056"/>
                <a:gd name="T24" fmla="*/ 2147483647 w 894"/>
                <a:gd name="T25" fmla="*/ 2147483647 h 1056"/>
                <a:gd name="T26" fmla="*/ 2147483647 w 894"/>
                <a:gd name="T27" fmla="*/ 2147483647 h 1056"/>
                <a:gd name="T28" fmla="*/ 2147483647 w 894"/>
                <a:gd name="T29" fmla="*/ 2147483647 h 1056"/>
                <a:gd name="T30" fmla="*/ 2147483647 w 894"/>
                <a:gd name="T31" fmla="*/ 2147483647 h 1056"/>
                <a:gd name="T32" fmla="*/ 2147483647 w 894"/>
                <a:gd name="T33" fmla="*/ 2147483647 h 1056"/>
                <a:gd name="T34" fmla="*/ 2147483647 w 894"/>
                <a:gd name="T35" fmla="*/ 2147483647 h 1056"/>
                <a:gd name="T36" fmla="*/ 2147483647 w 894"/>
                <a:gd name="T37" fmla="*/ 2147483647 h 1056"/>
                <a:gd name="T38" fmla="*/ 2147483647 w 894"/>
                <a:gd name="T39" fmla="*/ 2147483647 h 1056"/>
                <a:gd name="T40" fmla="*/ 2147483647 w 894"/>
                <a:gd name="T41" fmla="*/ 2147483647 h 1056"/>
                <a:gd name="T42" fmla="*/ 2147483647 w 894"/>
                <a:gd name="T43" fmla="*/ 2147483647 h 1056"/>
                <a:gd name="T44" fmla="*/ 2147483647 w 894"/>
                <a:gd name="T45" fmla="*/ 2147483647 h 1056"/>
                <a:gd name="T46" fmla="*/ 2147483647 w 894"/>
                <a:gd name="T47" fmla="*/ 2147483647 h 1056"/>
                <a:gd name="T48" fmla="*/ 0 w 894"/>
                <a:gd name="T49" fmla="*/ 2147483647 h 1056"/>
                <a:gd name="T50" fmla="*/ 2147483647 w 894"/>
                <a:gd name="T51" fmla="*/ 2147483647 h 1056"/>
                <a:gd name="T52" fmla="*/ 2147483647 w 894"/>
                <a:gd name="T53" fmla="*/ 2147483647 h 1056"/>
                <a:gd name="T54" fmla="*/ 2147483647 w 894"/>
                <a:gd name="T55" fmla="*/ 2147483647 h 1056"/>
                <a:gd name="T56" fmla="*/ 2147483647 w 894"/>
                <a:gd name="T57" fmla="*/ 2147483647 h 1056"/>
                <a:gd name="T58" fmla="*/ 2147483647 w 894"/>
                <a:gd name="T59" fmla="*/ 2147483647 h 1056"/>
                <a:gd name="T60" fmla="*/ 2147483647 w 894"/>
                <a:gd name="T61" fmla="*/ 2147483647 h 1056"/>
                <a:gd name="T62" fmla="*/ 2147483647 w 894"/>
                <a:gd name="T63" fmla="*/ 2147483647 h 1056"/>
                <a:gd name="T64" fmla="*/ 2147483647 w 894"/>
                <a:gd name="T65" fmla="*/ 2147483647 h 1056"/>
                <a:gd name="T66" fmla="*/ 2147483647 w 894"/>
                <a:gd name="T67" fmla="*/ 2147483647 h 1056"/>
                <a:gd name="T68" fmla="*/ 2147483647 w 894"/>
                <a:gd name="T69" fmla="*/ 2147483647 h 1056"/>
                <a:gd name="T70" fmla="*/ 2147483647 w 894"/>
                <a:gd name="T71" fmla="*/ 2147483647 h 1056"/>
                <a:gd name="T72" fmla="*/ 2147483647 w 894"/>
                <a:gd name="T73" fmla="*/ 2147483647 h 1056"/>
                <a:gd name="T74" fmla="*/ 2147483647 w 894"/>
                <a:gd name="T75" fmla="*/ 2147483647 h 1056"/>
                <a:gd name="T76" fmla="*/ 2147483647 w 894"/>
                <a:gd name="T77" fmla="*/ 2147483647 h 1056"/>
                <a:gd name="T78" fmla="*/ 2147483647 w 894"/>
                <a:gd name="T79" fmla="*/ 2147483647 h 1056"/>
                <a:gd name="T80" fmla="*/ 2147483647 w 894"/>
                <a:gd name="T81" fmla="*/ 2147483647 h 1056"/>
                <a:gd name="T82" fmla="*/ 2147483647 w 894"/>
                <a:gd name="T83" fmla="*/ 2147483647 h 1056"/>
                <a:gd name="T84" fmla="*/ 2147483647 w 894"/>
                <a:gd name="T85" fmla="*/ 2147483647 h 1056"/>
                <a:gd name="T86" fmla="*/ 2147483647 w 894"/>
                <a:gd name="T87" fmla="*/ 2147483647 h 1056"/>
                <a:gd name="T88" fmla="*/ 2147483647 w 894"/>
                <a:gd name="T89" fmla="*/ 2147483647 h 1056"/>
                <a:gd name="T90" fmla="*/ 2147483647 w 894"/>
                <a:gd name="T91" fmla="*/ 2147483647 h 1056"/>
                <a:gd name="T92" fmla="*/ 2147483647 w 894"/>
                <a:gd name="T93" fmla="*/ 2147483647 h 1056"/>
                <a:gd name="T94" fmla="*/ 2147483647 w 894"/>
                <a:gd name="T95" fmla="*/ 2147483647 h 1056"/>
                <a:gd name="T96" fmla="*/ 2147483647 w 894"/>
                <a:gd name="T97" fmla="*/ 2147483647 h 1056"/>
                <a:gd name="T98" fmla="*/ 2147483647 w 894"/>
                <a:gd name="T99" fmla="*/ 2147483647 h 1056"/>
                <a:gd name="T100" fmla="*/ 2147483647 w 894"/>
                <a:gd name="T101" fmla="*/ 2147483647 h 10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94"/>
                <a:gd name="T154" fmla="*/ 0 h 1056"/>
                <a:gd name="T155" fmla="*/ 894 w 894"/>
                <a:gd name="T156" fmla="*/ 1056 h 10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94" h="1056">
                  <a:moveTo>
                    <a:pt x="882" y="744"/>
                  </a:moveTo>
                  <a:lnTo>
                    <a:pt x="882" y="738"/>
                  </a:lnTo>
                  <a:lnTo>
                    <a:pt x="888" y="732"/>
                  </a:lnTo>
                  <a:lnTo>
                    <a:pt x="888" y="708"/>
                  </a:lnTo>
                  <a:lnTo>
                    <a:pt x="894" y="696"/>
                  </a:lnTo>
                  <a:lnTo>
                    <a:pt x="894" y="684"/>
                  </a:lnTo>
                  <a:lnTo>
                    <a:pt x="882" y="648"/>
                  </a:lnTo>
                  <a:lnTo>
                    <a:pt x="876" y="636"/>
                  </a:lnTo>
                  <a:lnTo>
                    <a:pt x="864" y="624"/>
                  </a:lnTo>
                  <a:lnTo>
                    <a:pt x="840" y="612"/>
                  </a:lnTo>
                  <a:lnTo>
                    <a:pt x="834" y="606"/>
                  </a:lnTo>
                  <a:lnTo>
                    <a:pt x="822" y="600"/>
                  </a:lnTo>
                  <a:lnTo>
                    <a:pt x="816" y="588"/>
                  </a:lnTo>
                  <a:lnTo>
                    <a:pt x="816" y="576"/>
                  </a:lnTo>
                  <a:lnTo>
                    <a:pt x="822" y="558"/>
                  </a:lnTo>
                  <a:lnTo>
                    <a:pt x="822" y="546"/>
                  </a:lnTo>
                  <a:lnTo>
                    <a:pt x="828" y="540"/>
                  </a:lnTo>
                  <a:lnTo>
                    <a:pt x="828" y="534"/>
                  </a:lnTo>
                  <a:lnTo>
                    <a:pt x="768" y="534"/>
                  </a:lnTo>
                  <a:lnTo>
                    <a:pt x="720" y="528"/>
                  </a:lnTo>
                  <a:lnTo>
                    <a:pt x="690" y="522"/>
                  </a:lnTo>
                  <a:lnTo>
                    <a:pt x="684" y="516"/>
                  </a:lnTo>
                  <a:lnTo>
                    <a:pt x="684" y="474"/>
                  </a:lnTo>
                  <a:lnTo>
                    <a:pt x="690" y="462"/>
                  </a:lnTo>
                  <a:lnTo>
                    <a:pt x="684" y="456"/>
                  </a:lnTo>
                  <a:lnTo>
                    <a:pt x="672" y="450"/>
                  </a:lnTo>
                  <a:lnTo>
                    <a:pt x="666" y="438"/>
                  </a:lnTo>
                  <a:lnTo>
                    <a:pt x="660" y="432"/>
                  </a:lnTo>
                  <a:lnTo>
                    <a:pt x="660" y="426"/>
                  </a:lnTo>
                  <a:lnTo>
                    <a:pt x="678" y="426"/>
                  </a:lnTo>
                  <a:lnTo>
                    <a:pt x="678" y="396"/>
                  </a:lnTo>
                  <a:lnTo>
                    <a:pt x="672" y="384"/>
                  </a:lnTo>
                  <a:lnTo>
                    <a:pt x="666" y="378"/>
                  </a:lnTo>
                  <a:lnTo>
                    <a:pt x="660" y="366"/>
                  </a:lnTo>
                  <a:lnTo>
                    <a:pt x="660" y="336"/>
                  </a:lnTo>
                  <a:lnTo>
                    <a:pt x="654" y="330"/>
                  </a:lnTo>
                  <a:lnTo>
                    <a:pt x="648" y="318"/>
                  </a:lnTo>
                  <a:lnTo>
                    <a:pt x="624" y="306"/>
                  </a:lnTo>
                  <a:lnTo>
                    <a:pt x="564" y="306"/>
                  </a:lnTo>
                  <a:lnTo>
                    <a:pt x="558" y="300"/>
                  </a:lnTo>
                  <a:lnTo>
                    <a:pt x="546" y="294"/>
                  </a:lnTo>
                  <a:lnTo>
                    <a:pt x="534" y="282"/>
                  </a:lnTo>
                  <a:lnTo>
                    <a:pt x="534" y="276"/>
                  </a:lnTo>
                  <a:lnTo>
                    <a:pt x="510" y="276"/>
                  </a:lnTo>
                  <a:lnTo>
                    <a:pt x="498" y="270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8" y="240"/>
                  </a:lnTo>
                  <a:lnTo>
                    <a:pt x="468" y="234"/>
                  </a:lnTo>
                  <a:lnTo>
                    <a:pt x="456" y="234"/>
                  </a:lnTo>
                  <a:lnTo>
                    <a:pt x="450" y="240"/>
                  </a:lnTo>
                  <a:lnTo>
                    <a:pt x="438" y="240"/>
                  </a:lnTo>
                  <a:lnTo>
                    <a:pt x="426" y="234"/>
                  </a:lnTo>
                  <a:lnTo>
                    <a:pt x="420" y="222"/>
                  </a:lnTo>
                  <a:lnTo>
                    <a:pt x="414" y="228"/>
                  </a:lnTo>
                  <a:lnTo>
                    <a:pt x="384" y="228"/>
                  </a:lnTo>
                  <a:lnTo>
                    <a:pt x="372" y="222"/>
                  </a:lnTo>
                  <a:lnTo>
                    <a:pt x="366" y="216"/>
                  </a:lnTo>
                  <a:lnTo>
                    <a:pt x="366" y="210"/>
                  </a:lnTo>
                  <a:lnTo>
                    <a:pt x="360" y="198"/>
                  </a:lnTo>
                  <a:lnTo>
                    <a:pt x="360" y="192"/>
                  </a:lnTo>
                  <a:lnTo>
                    <a:pt x="354" y="186"/>
                  </a:lnTo>
                  <a:lnTo>
                    <a:pt x="330" y="186"/>
                  </a:lnTo>
                  <a:lnTo>
                    <a:pt x="324" y="156"/>
                  </a:lnTo>
                  <a:lnTo>
                    <a:pt x="318" y="150"/>
                  </a:lnTo>
                  <a:lnTo>
                    <a:pt x="306" y="144"/>
                  </a:lnTo>
                  <a:lnTo>
                    <a:pt x="294" y="132"/>
                  </a:lnTo>
                  <a:lnTo>
                    <a:pt x="294" y="120"/>
                  </a:lnTo>
                  <a:lnTo>
                    <a:pt x="300" y="114"/>
                  </a:lnTo>
                  <a:lnTo>
                    <a:pt x="300" y="96"/>
                  </a:lnTo>
                  <a:lnTo>
                    <a:pt x="294" y="84"/>
                  </a:lnTo>
                  <a:lnTo>
                    <a:pt x="288" y="78"/>
                  </a:lnTo>
                  <a:lnTo>
                    <a:pt x="288" y="48"/>
                  </a:lnTo>
                  <a:lnTo>
                    <a:pt x="294" y="42"/>
                  </a:lnTo>
                  <a:lnTo>
                    <a:pt x="294" y="36"/>
                  </a:lnTo>
                  <a:lnTo>
                    <a:pt x="300" y="30"/>
                  </a:lnTo>
                  <a:lnTo>
                    <a:pt x="300" y="0"/>
                  </a:lnTo>
                  <a:lnTo>
                    <a:pt x="288" y="0"/>
                  </a:lnTo>
                  <a:lnTo>
                    <a:pt x="276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58" y="0"/>
                  </a:lnTo>
                  <a:lnTo>
                    <a:pt x="246" y="12"/>
                  </a:lnTo>
                  <a:lnTo>
                    <a:pt x="210" y="12"/>
                  </a:lnTo>
                  <a:lnTo>
                    <a:pt x="198" y="18"/>
                  </a:lnTo>
                  <a:lnTo>
                    <a:pt x="192" y="24"/>
                  </a:lnTo>
                  <a:lnTo>
                    <a:pt x="186" y="36"/>
                  </a:lnTo>
                  <a:lnTo>
                    <a:pt x="180" y="42"/>
                  </a:lnTo>
                  <a:lnTo>
                    <a:pt x="180" y="48"/>
                  </a:lnTo>
                  <a:lnTo>
                    <a:pt x="144" y="48"/>
                  </a:lnTo>
                  <a:lnTo>
                    <a:pt x="138" y="78"/>
                  </a:lnTo>
                  <a:lnTo>
                    <a:pt x="102" y="78"/>
                  </a:lnTo>
                  <a:lnTo>
                    <a:pt x="90" y="96"/>
                  </a:lnTo>
                  <a:lnTo>
                    <a:pt x="84" y="102"/>
                  </a:lnTo>
                  <a:lnTo>
                    <a:pt x="60" y="114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102"/>
                  </a:lnTo>
                  <a:lnTo>
                    <a:pt x="12" y="102"/>
                  </a:lnTo>
                  <a:lnTo>
                    <a:pt x="0" y="96"/>
                  </a:lnTo>
                  <a:lnTo>
                    <a:pt x="0" y="114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62"/>
                  </a:lnTo>
                  <a:lnTo>
                    <a:pt x="42" y="174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66" y="228"/>
                  </a:lnTo>
                  <a:lnTo>
                    <a:pt x="60" y="234"/>
                  </a:lnTo>
                  <a:lnTo>
                    <a:pt x="54" y="246"/>
                  </a:lnTo>
                  <a:lnTo>
                    <a:pt x="48" y="252"/>
                  </a:lnTo>
                  <a:lnTo>
                    <a:pt x="60" y="300"/>
                  </a:lnTo>
                  <a:lnTo>
                    <a:pt x="42" y="330"/>
                  </a:lnTo>
                  <a:lnTo>
                    <a:pt x="48" y="330"/>
                  </a:lnTo>
                  <a:lnTo>
                    <a:pt x="60" y="342"/>
                  </a:lnTo>
                  <a:lnTo>
                    <a:pt x="66" y="354"/>
                  </a:lnTo>
                  <a:lnTo>
                    <a:pt x="66" y="360"/>
                  </a:lnTo>
                  <a:lnTo>
                    <a:pt x="60" y="372"/>
                  </a:lnTo>
                  <a:lnTo>
                    <a:pt x="48" y="384"/>
                  </a:lnTo>
                  <a:lnTo>
                    <a:pt x="36" y="408"/>
                  </a:lnTo>
                  <a:lnTo>
                    <a:pt x="42" y="426"/>
                  </a:lnTo>
                  <a:lnTo>
                    <a:pt x="48" y="438"/>
                  </a:lnTo>
                  <a:lnTo>
                    <a:pt x="54" y="444"/>
                  </a:lnTo>
                  <a:lnTo>
                    <a:pt x="54" y="450"/>
                  </a:lnTo>
                  <a:lnTo>
                    <a:pt x="42" y="468"/>
                  </a:lnTo>
                  <a:lnTo>
                    <a:pt x="54" y="480"/>
                  </a:lnTo>
                  <a:lnTo>
                    <a:pt x="78" y="498"/>
                  </a:lnTo>
                  <a:lnTo>
                    <a:pt x="78" y="516"/>
                  </a:lnTo>
                  <a:lnTo>
                    <a:pt x="102" y="528"/>
                  </a:lnTo>
                  <a:lnTo>
                    <a:pt x="90" y="558"/>
                  </a:lnTo>
                  <a:lnTo>
                    <a:pt x="78" y="546"/>
                  </a:lnTo>
                  <a:lnTo>
                    <a:pt x="78" y="558"/>
                  </a:lnTo>
                  <a:lnTo>
                    <a:pt x="66" y="582"/>
                  </a:lnTo>
                  <a:lnTo>
                    <a:pt x="54" y="588"/>
                  </a:lnTo>
                  <a:lnTo>
                    <a:pt x="36" y="606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60" y="666"/>
                  </a:lnTo>
                  <a:lnTo>
                    <a:pt x="84" y="666"/>
                  </a:lnTo>
                  <a:lnTo>
                    <a:pt x="96" y="744"/>
                  </a:lnTo>
                  <a:lnTo>
                    <a:pt x="108" y="750"/>
                  </a:lnTo>
                  <a:lnTo>
                    <a:pt x="114" y="750"/>
                  </a:lnTo>
                  <a:lnTo>
                    <a:pt x="138" y="762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44" y="822"/>
                  </a:lnTo>
                  <a:lnTo>
                    <a:pt x="138" y="828"/>
                  </a:lnTo>
                  <a:lnTo>
                    <a:pt x="132" y="840"/>
                  </a:lnTo>
                  <a:lnTo>
                    <a:pt x="126" y="846"/>
                  </a:lnTo>
                  <a:lnTo>
                    <a:pt x="126" y="858"/>
                  </a:lnTo>
                  <a:lnTo>
                    <a:pt x="132" y="870"/>
                  </a:lnTo>
                  <a:lnTo>
                    <a:pt x="138" y="876"/>
                  </a:lnTo>
                  <a:lnTo>
                    <a:pt x="138" y="900"/>
                  </a:lnTo>
                  <a:lnTo>
                    <a:pt x="144" y="900"/>
                  </a:lnTo>
                  <a:lnTo>
                    <a:pt x="150" y="906"/>
                  </a:lnTo>
                  <a:lnTo>
                    <a:pt x="162" y="912"/>
                  </a:lnTo>
                  <a:lnTo>
                    <a:pt x="168" y="918"/>
                  </a:lnTo>
                  <a:lnTo>
                    <a:pt x="180" y="924"/>
                  </a:lnTo>
                  <a:lnTo>
                    <a:pt x="186" y="930"/>
                  </a:lnTo>
                  <a:lnTo>
                    <a:pt x="186" y="996"/>
                  </a:lnTo>
                  <a:lnTo>
                    <a:pt x="210" y="1020"/>
                  </a:lnTo>
                  <a:lnTo>
                    <a:pt x="210" y="1044"/>
                  </a:lnTo>
                  <a:lnTo>
                    <a:pt x="216" y="1056"/>
                  </a:lnTo>
                  <a:lnTo>
                    <a:pt x="270" y="1056"/>
                  </a:lnTo>
                  <a:lnTo>
                    <a:pt x="270" y="1026"/>
                  </a:lnTo>
                  <a:lnTo>
                    <a:pt x="282" y="1026"/>
                  </a:lnTo>
                  <a:lnTo>
                    <a:pt x="282" y="1008"/>
                  </a:lnTo>
                  <a:lnTo>
                    <a:pt x="306" y="1002"/>
                  </a:lnTo>
                  <a:lnTo>
                    <a:pt x="318" y="978"/>
                  </a:lnTo>
                  <a:lnTo>
                    <a:pt x="324" y="984"/>
                  </a:lnTo>
                  <a:lnTo>
                    <a:pt x="348" y="996"/>
                  </a:lnTo>
                  <a:lnTo>
                    <a:pt x="360" y="996"/>
                  </a:lnTo>
                  <a:lnTo>
                    <a:pt x="378" y="1002"/>
                  </a:lnTo>
                  <a:lnTo>
                    <a:pt x="432" y="1002"/>
                  </a:lnTo>
                  <a:lnTo>
                    <a:pt x="462" y="1050"/>
                  </a:lnTo>
                  <a:lnTo>
                    <a:pt x="474" y="996"/>
                  </a:lnTo>
                  <a:lnTo>
                    <a:pt x="546" y="990"/>
                  </a:lnTo>
                  <a:lnTo>
                    <a:pt x="582" y="1014"/>
                  </a:lnTo>
                  <a:lnTo>
                    <a:pt x="582" y="996"/>
                  </a:lnTo>
                  <a:lnTo>
                    <a:pt x="594" y="924"/>
                  </a:lnTo>
                  <a:lnTo>
                    <a:pt x="594" y="900"/>
                  </a:lnTo>
                  <a:lnTo>
                    <a:pt x="588" y="894"/>
                  </a:lnTo>
                  <a:lnTo>
                    <a:pt x="588" y="888"/>
                  </a:lnTo>
                  <a:lnTo>
                    <a:pt x="576" y="864"/>
                  </a:lnTo>
                  <a:lnTo>
                    <a:pt x="576" y="852"/>
                  </a:lnTo>
                  <a:lnTo>
                    <a:pt x="582" y="846"/>
                  </a:lnTo>
                  <a:lnTo>
                    <a:pt x="594" y="840"/>
                  </a:lnTo>
                  <a:lnTo>
                    <a:pt x="606" y="828"/>
                  </a:lnTo>
                  <a:lnTo>
                    <a:pt x="612" y="798"/>
                  </a:lnTo>
                  <a:lnTo>
                    <a:pt x="714" y="780"/>
                  </a:lnTo>
                  <a:lnTo>
                    <a:pt x="792" y="768"/>
                  </a:lnTo>
                  <a:lnTo>
                    <a:pt x="846" y="810"/>
                  </a:lnTo>
                  <a:lnTo>
                    <a:pt x="864" y="846"/>
                  </a:lnTo>
                  <a:lnTo>
                    <a:pt x="864" y="840"/>
                  </a:lnTo>
                  <a:lnTo>
                    <a:pt x="870" y="834"/>
                  </a:lnTo>
                  <a:lnTo>
                    <a:pt x="882" y="828"/>
                  </a:lnTo>
                  <a:lnTo>
                    <a:pt x="888" y="822"/>
                  </a:lnTo>
                  <a:lnTo>
                    <a:pt x="876" y="816"/>
                  </a:lnTo>
                  <a:lnTo>
                    <a:pt x="870" y="810"/>
                  </a:lnTo>
                  <a:lnTo>
                    <a:pt x="870" y="786"/>
                  </a:lnTo>
                  <a:lnTo>
                    <a:pt x="876" y="774"/>
                  </a:lnTo>
                  <a:lnTo>
                    <a:pt x="882" y="768"/>
                  </a:lnTo>
                  <a:lnTo>
                    <a:pt x="888" y="756"/>
                  </a:lnTo>
                  <a:lnTo>
                    <a:pt x="882" y="74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626">
                <a:spcBef>
                  <a:spcPct val="0"/>
                </a:spcBef>
              </a:pPr>
              <a:endParaRPr lang="es-CO" noProof="1">
                <a:solidFill>
                  <a:srgbClr val="FFFFFF">
                    <a:lumMod val="95000"/>
                  </a:srgbClr>
                </a:solidFill>
                <a:latin typeface="Calibri" pitchFamily="34" charset="0"/>
              </a:endParaRPr>
            </a:p>
          </p:txBody>
        </p:sp>
        <p:sp>
          <p:nvSpPr>
            <p:cNvPr id="95" name="Colombia"/>
            <p:cNvSpPr>
              <a:spLocks/>
            </p:cNvSpPr>
            <p:nvPr/>
          </p:nvSpPr>
          <p:spPr bwMode="auto">
            <a:xfrm>
              <a:off x="2092193" y="3717032"/>
              <a:ext cx="463583" cy="689587"/>
            </a:xfrm>
            <a:custGeom>
              <a:avLst/>
              <a:gdLst>
                <a:gd name="T0" fmla="*/ 2147483647 w 870"/>
                <a:gd name="T1" fmla="*/ 2147483647 h 1344"/>
                <a:gd name="T2" fmla="*/ 2147483647 w 870"/>
                <a:gd name="T3" fmla="*/ 2147483647 h 1344"/>
                <a:gd name="T4" fmla="*/ 2147483647 w 870"/>
                <a:gd name="T5" fmla="*/ 2147483647 h 1344"/>
                <a:gd name="T6" fmla="*/ 2147483647 w 870"/>
                <a:gd name="T7" fmla="*/ 2147483647 h 1344"/>
                <a:gd name="T8" fmla="*/ 2147483647 w 870"/>
                <a:gd name="T9" fmla="*/ 2147483647 h 1344"/>
                <a:gd name="T10" fmla="*/ 2147483647 w 870"/>
                <a:gd name="T11" fmla="*/ 2147483647 h 1344"/>
                <a:gd name="T12" fmla="*/ 2147483647 w 870"/>
                <a:gd name="T13" fmla="*/ 2147483647 h 1344"/>
                <a:gd name="T14" fmla="*/ 2147483647 w 870"/>
                <a:gd name="T15" fmla="*/ 2147483647 h 1344"/>
                <a:gd name="T16" fmla="*/ 2147483647 w 870"/>
                <a:gd name="T17" fmla="*/ 2147483647 h 1344"/>
                <a:gd name="T18" fmla="*/ 2147483647 w 870"/>
                <a:gd name="T19" fmla="*/ 2147483647 h 1344"/>
                <a:gd name="T20" fmla="*/ 2147483647 w 870"/>
                <a:gd name="T21" fmla="*/ 2147483647 h 1344"/>
                <a:gd name="T22" fmla="*/ 2147483647 w 870"/>
                <a:gd name="T23" fmla="*/ 2147483647 h 1344"/>
                <a:gd name="T24" fmla="*/ 2147483647 w 870"/>
                <a:gd name="T25" fmla="*/ 2147483647 h 1344"/>
                <a:gd name="T26" fmla="*/ 2147483647 w 870"/>
                <a:gd name="T27" fmla="*/ 2147483647 h 1344"/>
                <a:gd name="T28" fmla="*/ 2147483647 w 870"/>
                <a:gd name="T29" fmla="*/ 2147483647 h 1344"/>
                <a:gd name="T30" fmla="*/ 2147483647 w 870"/>
                <a:gd name="T31" fmla="*/ 2147483647 h 1344"/>
                <a:gd name="T32" fmla="*/ 2147483647 w 870"/>
                <a:gd name="T33" fmla="*/ 2147483647 h 1344"/>
                <a:gd name="T34" fmla="*/ 2147483647 w 870"/>
                <a:gd name="T35" fmla="*/ 2147483647 h 1344"/>
                <a:gd name="T36" fmla="*/ 2147483647 w 870"/>
                <a:gd name="T37" fmla="*/ 2147483647 h 1344"/>
                <a:gd name="T38" fmla="*/ 2147483647 w 870"/>
                <a:gd name="T39" fmla="*/ 2147483647 h 1344"/>
                <a:gd name="T40" fmla="*/ 2147483647 w 870"/>
                <a:gd name="T41" fmla="*/ 2147483647 h 1344"/>
                <a:gd name="T42" fmla="*/ 2147483647 w 870"/>
                <a:gd name="T43" fmla="*/ 2147483647 h 1344"/>
                <a:gd name="T44" fmla="*/ 2147483647 w 870"/>
                <a:gd name="T45" fmla="*/ 2147483647 h 1344"/>
                <a:gd name="T46" fmla="*/ 2147483647 w 870"/>
                <a:gd name="T47" fmla="*/ 2147483647 h 1344"/>
                <a:gd name="T48" fmla="*/ 2147483647 w 870"/>
                <a:gd name="T49" fmla="*/ 2147483647 h 1344"/>
                <a:gd name="T50" fmla="*/ 2147483647 w 870"/>
                <a:gd name="T51" fmla="*/ 2147483647 h 1344"/>
                <a:gd name="T52" fmla="*/ 2147483647 w 870"/>
                <a:gd name="T53" fmla="*/ 2147483647 h 1344"/>
                <a:gd name="T54" fmla="*/ 2147483647 w 870"/>
                <a:gd name="T55" fmla="*/ 2147483647 h 1344"/>
                <a:gd name="T56" fmla="*/ 2147483647 w 870"/>
                <a:gd name="T57" fmla="*/ 2147483647 h 1344"/>
                <a:gd name="T58" fmla="*/ 2147483647 w 870"/>
                <a:gd name="T59" fmla="*/ 2147483647 h 1344"/>
                <a:gd name="T60" fmla="*/ 2147483647 w 870"/>
                <a:gd name="T61" fmla="*/ 2147483647 h 1344"/>
                <a:gd name="T62" fmla="*/ 2147483647 w 870"/>
                <a:gd name="T63" fmla="*/ 2147483647 h 1344"/>
                <a:gd name="T64" fmla="*/ 2147483647 w 870"/>
                <a:gd name="T65" fmla="*/ 2147483647 h 1344"/>
                <a:gd name="T66" fmla="*/ 2147483647 w 870"/>
                <a:gd name="T67" fmla="*/ 2147483647 h 1344"/>
                <a:gd name="T68" fmla="*/ 2147483647 w 870"/>
                <a:gd name="T69" fmla="*/ 2147483647 h 1344"/>
                <a:gd name="T70" fmla="*/ 2147483647 w 870"/>
                <a:gd name="T71" fmla="*/ 2147483647 h 1344"/>
                <a:gd name="T72" fmla="*/ 2147483647 w 870"/>
                <a:gd name="T73" fmla="*/ 0 h 1344"/>
                <a:gd name="T74" fmla="*/ 2147483647 w 870"/>
                <a:gd name="T75" fmla="*/ 2147483647 h 1344"/>
                <a:gd name="T76" fmla="*/ 2147483647 w 870"/>
                <a:gd name="T77" fmla="*/ 2147483647 h 1344"/>
                <a:gd name="T78" fmla="*/ 2147483647 w 870"/>
                <a:gd name="T79" fmla="*/ 2147483647 h 1344"/>
                <a:gd name="T80" fmla="*/ 2147483647 w 870"/>
                <a:gd name="T81" fmla="*/ 2147483647 h 1344"/>
                <a:gd name="T82" fmla="*/ 2147483647 w 870"/>
                <a:gd name="T83" fmla="*/ 2147483647 h 1344"/>
                <a:gd name="T84" fmla="*/ 2147483647 w 870"/>
                <a:gd name="T85" fmla="*/ 2147483647 h 1344"/>
                <a:gd name="T86" fmla="*/ 2147483647 w 870"/>
                <a:gd name="T87" fmla="*/ 2147483647 h 1344"/>
                <a:gd name="T88" fmla="*/ 2147483647 w 870"/>
                <a:gd name="T89" fmla="*/ 2147483647 h 1344"/>
                <a:gd name="T90" fmla="*/ 2147483647 w 870"/>
                <a:gd name="T91" fmla="*/ 2147483647 h 1344"/>
                <a:gd name="T92" fmla="*/ 2147483647 w 870"/>
                <a:gd name="T93" fmla="*/ 2147483647 h 1344"/>
                <a:gd name="T94" fmla="*/ 2147483647 w 870"/>
                <a:gd name="T95" fmla="*/ 2147483647 h 1344"/>
                <a:gd name="T96" fmla="*/ 2147483647 w 870"/>
                <a:gd name="T97" fmla="*/ 2147483647 h 1344"/>
                <a:gd name="T98" fmla="*/ 2147483647 w 870"/>
                <a:gd name="T99" fmla="*/ 2147483647 h 1344"/>
                <a:gd name="T100" fmla="*/ 2147483647 w 870"/>
                <a:gd name="T101" fmla="*/ 2147483647 h 1344"/>
                <a:gd name="T102" fmla="*/ 2147483647 w 870"/>
                <a:gd name="T103" fmla="*/ 2147483647 h 1344"/>
                <a:gd name="T104" fmla="*/ 2147483647 w 870"/>
                <a:gd name="T105" fmla="*/ 2147483647 h 1344"/>
                <a:gd name="T106" fmla="*/ 2147483647 w 870"/>
                <a:gd name="T107" fmla="*/ 2147483647 h 13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0"/>
                <a:gd name="T163" fmla="*/ 0 h 1344"/>
                <a:gd name="T164" fmla="*/ 870 w 870"/>
                <a:gd name="T165" fmla="*/ 1344 h 13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0" h="1344">
                  <a:moveTo>
                    <a:pt x="36" y="912"/>
                  </a:moveTo>
                  <a:lnTo>
                    <a:pt x="60" y="924"/>
                  </a:lnTo>
                  <a:lnTo>
                    <a:pt x="66" y="936"/>
                  </a:lnTo>
                  <a:lnTo>
                    <a:pt x="84" y="936"/>
                  </a:lnTo>
                  <a:lnTo>
                    <a:pt x="96" y="942"/>
                  </a:lnTo>
                  <a:lnTo>
                    <a:pt x="102" y="948"/>
                  </a:lnTo>
                  <a:lnTo>
                    <a:pt x="108" y="960"/>
                  </a:lnTo>
                  <a:lnTo>
                    <a:pt x="108" y="966"/>
                  </a:lnTo>
                  <a:lnTo>
                    <a:pt x="114" y="972"/>
                  </a:lnTo>
                  <a:lnTo>
                    <a:pt x="126" y="978"/>
                  </a:lnTo>
                  <a:lnTo>
                    <a:pt x="138" y="978"/>
                  </a:lnTo>
                  <a:lnTo>
                    <a:pt x="144" y="972"/>
                  </a:lnTo>
                  <a:lnTo>
                    <a:pt x="156" y="978"/>
                  </a:lnTo>
                  <a:lnTo>
                    <a:pt x="162" y="984"/>
                  </a:lnTo>
                  <a:lnTo>
                    <a:pt x="186" y="984"/>
                  </a:lnTo>
                  <a:lnTo>
                    <a:pt x="186" y="972"/>
                  </a:lnTo>
                  <a:lnTo>
                    <a:pt x="192" y="966"/>
                  </a:lnTo>
                  <a:lnTo>
                    <a:pt x="198" y="966"/>
                  </a:lnTo>
                  <a:lnTo>
                    <a:pt x="210" y="972"/>
                  </a:lnTo>
                  <a:lnTo>
                    <a:pt x="210" y="978"/>
                  </a:lnTo>
                  <a:lnTo>
                    <a:pt x="216" y="984"/>
                  </a:lnTo>
                  <a:lnTo>
                    <a:pt x="216" y="990"/>
                  </a:lnTo>
                  <a:lnTo>
                    <a:pt x="228" y="1002"/>
                  </a:lnTo>
                  <a:lnTo>
                    <a:pt x="264" y="1002"/>
                  </a:lnTo>
                  <a:lnTo>
                    <a:pt x="276" y="1008"/>
                  </a:lnTo>
                  <a:lnTo>
                    <a:pt x="282" y="1014"/>
                  </a:lnTo>
                  <a:lnTo>
                    <a:pt x="294" y="1020"/>
                  </a:lnTo>
                  <a:lnTo>
                    <a:pt x="312" y="1038"/>
                  </a:lnTo>
                  <a:lnTo>
                    <a:pt x="324" y="1044"/>
                  </a:lnTo>
                  <a:lnTo>
                    <a:pt x="330" y="1050"/>
                  </a:lnTo>
                  <a:lnTo>
                    <a:pt x="342" y="1086"/>
                  </a:lnTo>
                  <a:lnTo>
                    <a:pt x="360" y="1086"/>
                  </a:lnTo>
                  <a:lnTo>
                    <a:pt x="372" y="1104"/>
                  </a:lnTo>
                  <a:lnTo>
                    <a:pt x="384" y="1104"/>
                  </a:lnTo>
                  <a:lnTo>
                    <a:pt x="390" y="1110"/>
                  </a:lnTo>
                  <a:lnTo>
                    <a:pt x="390" y="1134"/>
                  </a:lnTo>
                  <a:lnTo>
                    <a:pt x="396" y="1140"/>
                  </a:lnTo>
                  <a:lnTo>
                    <a:pt x="396" y="1146"/>
                  </a:lnTo>
                  <a:lnTo>
                    <a:pt x="408" y="1146"/>
                  </a:lnTo>
                  <a:lnTo>
                    <a:pt x="420" y="1152"/>
                  </a:lnTo>
                  <a:lnTo>
                    <a:pt x="426" y="1158"/>
                  </a:lnTo>
                  <a:lnTo>
                    <a:pt x="426" y="1164"/>
                  </a:lnTo>
                  <a:lnTo>
                    <a:pt x="420" y="1170"/>
                  </a:lnTo>
                  <a:lnTo>
                    <a:pt x="420" y="1194"/>
                  </a:lnTo>
                  <a:lnTo>
                    <a:pt x="432" y="1200"/>
                  </a:lnTo>
                  <a:lnTo>
                    <a:pt x="456" y="1206"/>
                  </a:lnTo>
                  <a:lnTo>
                    <a:pt x="492" y="1206"/>
                  </a:lnTo>
                  <a:lnTo>
                    <a:pt x="492" y="1194"/>
                  </a:lnTo>
                  <a:lnTo>
                    <a:pt x="504" y="1182"/>
                  </a:lnTo>
                  <a:lnTo>
                    <a:pt x="528" y="1182"/>
                  </a:lnTo>
                  <a:lnTo>
                    <a:pt x="534" y="1188"/>
                  </a:lnTo>
                  <a:lnTo>
                    <a:pt x="540" y="1188"/>
                  </a:lnTo>
                  <a:lnTo>
                    <a:pt x="546" y="1194"/>
                  </a:lnTo>
                  <a:lnTo>
                    <a:pt x="558" y="1194"/>
                  </a:lnTo>
                  <a:lnTo>
                    <a:pt x="570" y="1188"/>
                  </a:lnTo>
                  <a:lnTo>
                    <a:pt x="576" y="1182"/>
                  </a:lnTo>
                  <a:lnTo>
                    <a:pt x="588" y="1182"/>
                  </a:lnTo>
                  <a:lnTo>
                    <a:pt x="588" y="1188"/>
                  </a:lnTo>
                  <a:lnTo>
                    <a:pt x="594" y="1200"/>
                  </a:lnTo>
                  <a:lnTo>
                    <a:pt x="600" y="1206"/>
                  </a:lnTo>
                  <a:lnTo>
                    <a:pt x="624" y="1206"/>
                  </a:lnTo>
                  <a:lnTo>
                    <a:pt x="636" y="1212"/>
                  </a:lnTo>
                  <a:lnTo>
                    <a:pt x="642" y="1218"/>
                  </a:lnTo>
                  <a:lnTo>
                    <a:pt x="642" y="1236"/>
                  </a:lnTo>
                  <a:lnTo>
                    <a:pt x="636" y="1248"/>
                  </a:lnTo>
                  <a:lnTo>
                    <a:pt x="630" y="1254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66"/>
                  </a:lnTo>
                  <a:lnTo>
                    <a:pt x="606" y="1290"/>
                  </a:lnTo>
                  <a:lnTo>
                    <a:pt x="606" y="1308"/>
                  </a:lnTo>
                  <a:lnTo>
                    <a:pt x="612" y="1314"/>
                  </a:lnTo>
                  <a:lnTo>
                    <a:pt x="630" y="1314"/>
                  </a:lnTo>
                  <a:lnTo>
                    <a:pt x="642" y="1332"/>
                  </a:lnTo>
                  <a:lnTo>
                    <a:pt x="660" y="1344"/>
                  </a:lnTo>
                  <a:lnTo>
                    <a:pt x="660" y="1308"/>
                  </a:lnTo>
                  <a:lnTo>
                    <a:pt x="666" y="1236"/>
                  </a:lnTo>
                  <a:lnTo>
                    <a:pt x="684" y="1188"/>
                  </a:lnTo>
                  <a:lnTo>
                    <a:pt x="678" y="1140"/>
                  </a:lnTo>
                  <a:lnTo>
                    <a:pt x="690" y="1128"/>
                  </a:lnTo>
                  <a:lnTo>
                    <a:pt x="696" y="1116"/>
                  </a:lnTo>
                  <a:lnTo>
                    <a:pt x="696" y="1104"/>
                  </a:lnTo>
                  <a:lnTo>
                    <a:pt x="690" y="1092"/>
                  </a:lnTo>
                  <a:lnTo>
                    <a:pt x="678" y="1080"/>
                  </a:lnTo>
                  <a:lnTo>
                    <a:pt x="678" y="1074"/>
                  </a:lnTo>
                  <a:lnTo>
                    <a:pt x="672" y="1068"/>
                  </a:lnTo>
                  <a:lnTo>
                    <a:pt x="672" y="1044"/>
                  </a:lnTo>
                  <a:lnTo>
                    <a:pt x="666" y="1038"/>
                  </a:lnTo>
                  <a:lnTo>
                    <a:pt x="654" y="1032"/>
                  </a:lnTo>
                  <a:lnTo>
                    <a:pt x="642" y="1020"/>
                  </a:lnTo>
                  <a:lnTo>
                    <a:pt x="636" y="1020"/>
                  </a:lnTo>
                  <a:lnTo>
                    <a:pt x="642" y="954"/>
                  </a:lnTo>
                  <a:lnTo>
                    <a:pt x="672" y="948"/>
                  </a:lnTo>
                  <a:lnTo>
                    <a:pt x="678" y="954"/>
                  </a:lnTo>
                  <a:lnTo>
                    <a:pt x="708" y="954"/>
                  </a:lnTo>
                  <a:lnTo>
                    <a:pt x="714" y="948"/>
                  </a:lnTo>
                  <a:lnTo>
                    <a:pt x="714" y="942"/>
                  </a:lnTo>
                  <a:lnTo>
                    <a:pt x="708" y="936"/>
                  </a:lnTo>
                  <a:lnTo>
                    <a:pt x="708" y="930"/>
                  </a:lnTo>
                  <a:lnTo>
                    <a:pt x="696" y="918"/>
                  </a:lnTo>
                  <a:lnTo>
                    <a:pt x="684" y="924"/>
                  </a:lnTo>
                  <a:lnTo>
                    <a:pt x="660" y="912"/>
                  </a:lnTo>
                  <a:lnTo>
                    <a:pt x="660" y="900"/>
                  </a:lnTo>
                  <a:lnTo>
                    <a:pt x="654" y="888"/>
                  </a:lnTo>
                  <a:lnTo>
                    <a:pt x="654" y="876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84" y="858"/>
                  </a:lnTo>
                  <a:lnTo>
                    <a:pt x="696" y="870"/>
                  </a:lnTo>
                  <a:lnTo>
                    <a:pt x="762" y="864"/>
                  </a:lnTo>
                  <a:lnTo>
                    <a:pt x="762" y="846"/>
                  </a:lnTo>
                  <a:lnTo>
                    <a:pt x="768" y="840"/>
                  </a:lnTo>
                  <a:lnTo>
                    <a:pt x="774" y="840"/>
                  </a:lnTo>
                  <a:lnTo>
                    <a:pt x="798" y="864"/>
                  </a:lnTo>
                  <a:lnTo>
                    <a:pt x="828" y="834"/>
                  </a:lnTo>
                  <a:lnTo>
                    <a:pt x="834" y="834"/>
                  </a:lnTo>
                  <a:lnTo>
                    <a:pt x="834" y="846"/>
                  </a:lnTo>
                  <a:lnTo>
                    <a:pt x="840" y="852"/>
                  </a:lnTo>
                  <a:lnTo>
                    <a:pt x="840" y="864"/>
                  </a:lnTo>
                  <a:lnTo>
                    <a:pt x="846" y="876"/>
                  </a:lnTo>
                  <a:lnTo>
                    <a:pt x="846" y="906"/>
                  </a:lnTo>
                  <a:lnTo>
                    <a:pt x="870" y="906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58" y="870"/>
                  </a:lnTo>
                  <a:lnTo>
                    <a:pt x="858" y="852"/>
                  </a:lnTo>
                  <a:lnTo>
                    <a:pt x="852" y="846"/>
                  </a:lnTo>
                  <a:lnTo>
                    <a:pt x="852" y="828"/>
                  </a:lnTo>
                  <a:lnTo>
                    <a:pt x="846" y="822"/>
                  </a:lnTo>
                  <a:lnTo>
                    <a:pt x="846" y="798"/>
                  </a:lnTo>
                  <a:lnTo>
                    <a:pt x="834" y="798"/>
                  </a:lnTo>
                  <a:lnTo>
                    <a:pt x="822" y="786"/>
                  </a:lnTo>
                  <a:lnTo>
                    <a:pt x="798" y="774"/>
                  </a:lnTo>
                  <a:lnTo>
                    <a:pt x="804" y="774"/>
                  </a:lnTo>
                  <a:lnTo>
                    <a:pt x="834" y="744"/>
                  </a:lnTo>
                  <a:lnTo>
                    <a:pt x="840" y="732"/>
                  </a:lnTo>
                  <a:lnTo>
                    <a:pt x="840" y="726"/>
                  </a:lnTo>
                  <a:lnTo>
                    <a:pt x="834" y="714"/>
                  </a:lnTo>
                  <a:lnTo>
                    <a:pt x="822" y="708"/>
                  </a:lnTo>
                  <a:lnTo>
                    <a:pt x="816" y="696"/>
                  </a:lnTo>
                  <a:lnTo>
                    <a:pt x="816" y="672"/>
                  </a:lnTo>
                  <a:lnTo>
                    <a:pt x="804" y="672"/>
                  </a:lnTo>
                  <a:lnTo>
                    <a:pt x="798" y="666"/>
                  </a:lnTo>
                  <a:lnTo>
                    <a:pt x="798" y="654"/>
                  </a:lnTo>
                  <a:lnTo>
                    <a:pt x="804" y="642"/>
                  </a:lnTo>
                  <a:lnTo>
                    <a:pt x="804" y="612"/>
                  </a:lnTo>
                  <a:lnTo>
                    <a:pt x="798" y="600"/>
                  </a:lnTo>
                  <a:lnTo>
                    <a:pt x="798" y="576"/>
                  </a:lnTo>
                  <a:lnTo>
                    <a:pt x="810" y="564"/>
                  </a:lnTo>
                  <a:lnTo>
                    <a:pt x="816" y="564"/>
                  </a:lnTo>
                  <a:lnTo>
                    <a:pt x="822" y="558"/>
                  </a:lnTo>
                  <a:lnTo>
                    <a:pt x="822" y="534"/>
                  </a:lnTo>
                  <a:lnTo>
                    <a:pt x="840" y="516"/>
                  </a:lnTo>
                  <a:lnTo>
                    <a:pt x="840" y="504"/>
                  </a:lnTo>
                  <a:lnTo>
                    <a:pt x="834" y="498"/>
                  </a:lnTo>
                  <a:lnTo>
                    <a:pt x="816" y="498"/>
                  </a:lnTo>
                  <a:lnTo>
                    <a:pt x="804" y="504"/>
                  </a:lnTo>
                  <a:lnTo>
                    <a:pt x="798" y="510"/>
                  </a:lnTo>
                  <a:lnTo>
                    <a:pt x="774" y="504"/>
                  </a:lnTo>
                  <a:lnTo>
                    <a:pt x="768" y="510"/>
                  </a:lnTo>
                  <a:lnTo>
                    <a:pt x="744" y="510"/>
                  </a:lnTo>
                  <a:lnTo>
                    <a:pt x="738" y="504"/>
                  </a:lnTo>
                  <a:lnTo>
                    <a:pt x="720" y="504"/>
                  </a:lnTo>
                  <a:lnTo>
                    <a:pt x="720" y="510"/>
                  </a:lnTo>
                  <a:lnTo>
                    <a:pt x="696" y="510"/>
                  </a:lnTo>
                  <a:lnTo>
                    <a:pt x="672" y="486"/>
                  </a:lnTo>
                  <a:lnTo>
                    <a:pt x="666" y="468"/>
                  </a:lnTo>
                  <a:lnTo>
                    <a:pt x="660" y="456"/>
                  </a:lnTo>
                  <a:lnTo>
                    <a:pt x="654" y="450"/>
                  </a:lnTo>
                  <a:lnTo>
                    <a:pt x="654" y="444"/>
                  </a:lnTo>
                  <a:lnTo>
                    <a:pt x="630" y="444"/>
                  </a:lnTo>
                  <a:lnTo>
                    <a:pt x="618" y="438"/>
                  </a:lnTo>
                  <a:lnTo>
                    <a:pt x="612" y="432"/>
                  </a:lnTo>
                  <a:lnTo>
                    <a:pt x="600" y="432"/>
                  </a:lnTo>
                  <a:lnTo>
                    <a:pt x="600" y="438"/>
                  </a:lnTo>
                  <a:lnTo>
                    <a:pt x="594" y="444"/>
                  </a:lnTo>
                  <a:lnTo>
                    <a:pt x="582" y="444"/>
                  </a:lnTo>
                  <a:lnTo>
                    <a:pt x="570" y="438"/>
                  </a:lnTo>
                  <a:lnTo>
                    <a:pt x="564" y="438"/>
                  </a:lnTo>
                  <a:lnTo>
                    <a:pt x="552" y="432"/>
                  </a:lnTo>
                  <a:lnTo>
                    <a:pt x="540" y="432"/>
                  </a:lnTo>
                  <a:lnTo>
                    <a:pt x="534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86" y="408"/>
                  </a:lnTo>
                  <a:lnTo>
                    <a:pt x="486" y="366"/>
                  </a:lnTo>
                  <a:lnTo>
                    <a:pt x="498" y="342"/>
                  </a:lnTo>
                  <a:lnTo>
                    <a:pt x="498" y="330"/>
                  </a:lnTo>
                  <a:lnTo>
                    <a:pt x="492" y="324"/>
                  </a:lnTo>
                  <a:lnTo>
                    <a:pt x="480" y="318"/>
                  </a:lnTo>
                  <a:lnTo>
                    <a:pt x="474" y="312"/>
                  </a:lnTo>
                  <a:lnTo>
                    <a:pt x="474" y="276"/>
                  </a:lnTo>
                  <a:lnTo>
                    <a:pt x="468" y="264"/>
                  </a:lnTo>
                  <a:lnTo>
                    <a:pt x="456" y="252"/>
                  </a:lnTo>
                  <a:lnTo>
                    <a:pt x="450" y="252"/>
                  </a:lnTo>
                  <a:lnTo>
                    <a:pt x="438" y="264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32" y="252"/>
                  </a:lnTo>
                  <a:lnTo>
                    <a:pt x="438" y="240"/>
                  </a:lnTo>
                  <a:lnTo>
                    <a:pt x="462" y="216"/>
                  </a:lnTo>
                  <a:lnTo>
                    <a:pt x="462" y="192"/>
                  </a:lnTo>
                  <a:lnTo>
                    <a:pt x="468" y="186"/>
                  </a:lnTo>
                  <a:lnTo>
                    <a:pt x="468" y="168"/>
                  </a:lnTo>
                  <a:lnTo>
                    <a:pt x="480" y="132"/>
                  </a:lnTo>
                  <a:lnTo>
                    <a:pt x="504" y="108"/>
                  </a:lnTo>
                  <a:lnTo>
                    <a:pt x="522" y="102"/>
                  </a:lnTo>
                  <a:lnTo>
                    <a:pt x="534" y="90"/>
                  </a:lnTo>
                  <a:lnTo>
                    <a:pt x="540" y="78"/>
                  </a:lnTo>
                  <a:lnTo>
                    <a:pt x="540" y="72"/>
                  </a:lnTo>
                  <a:lnTo>
                    <a:pt x="546" y="66"/>
                  </a:lnTo>
                  <a:lnTo>
                    <a:pt x="558" y="66"/>
                  </a:lnTo>
                  <a:lnTo>
                    <a:pt x="564" y="60"/>
                  </a:lnTo>
                  <a:lnTo>
                    <a:pt x="570" y="60"/>
                  </a:lnTo>
                  <a:lnTo>
                    <a:pt x="576" y="54"/>
                  </a:lnTo>
                  <a:lnTo>
                    <a:pt x="582" y="54"/>
                  </a:lnTo>
                  <a:lnTo>
                    <a:pt x="600" y="36"/>
                  </a:lnTo>
                  <a:lnTo>
                    <a:pt x="600" y="12"/>
                  </a:lnTo>
                  <a:lnTo>
                    <a:pt x="594" y="6"/>
                  </a:lnTo>
                  <a:lnTo>
                    <a:pt x="582" y="0"/>
                  </a:lnTo>
                  <a:lnTo>
                    <a:pt x="570" y="6"/>
                  </a:lnTo>
                  <a:lnTo>
                    <a:pt x="546" y="6"/>
                  </a:lnTo>
                  <a:lnTo>
                    <a:pt x="540" y="12"/>
                  </a:lnTo>
                  <a:lnTo>
                    <a:pt x="534" y="12"/>
                  </a:lnTo>
                  <a:lnTo>
                    <a:pt x="522" y="24"/>
                  </a:lnTo>
                  <a:lnTo>
                    <a:pt x="522" y="36"/>
                  </a:lnTo>
                  <a:lnTo>
                    <a:pt x="516" y="48"/>
                  </a:lnTo>
                  <a:lnTo>
                    <a:pt x="504" y="60"/>
                  </a:lnTo>
                  <a:lnTo>
                    <a:pt x="492" y="60"/>
                  </a:lnTo>
                  <a:lnTo>
                    <a:pt x="480" y="54"/>
                  </a:lnTo>
                  <a:lnTo>
                    <a:pt x="474" y="54"/>
                  </a:lnTo>
                  <a:lnTo>
                    <a:pt x="444" y="84"/>
                  </a:lnTo>
                  <a:lnTo>
                    <a:pt x="444" y="90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90" y="90"/>
                  </a:lnTo>
                  <a:lnTo>
                    <a:pt x="384" y="90"/>
                  </a:lnTo>
                  <a:lnTo>
                    <a:pt x="378" y="102"/>
                  </a:lnTo>
                  <a:lnTo>
                    <a:pt x="378" y="120"/>
                  </a:lnTo>
                  <a:lnTo>
                    <a:pt x="372" y="132"/>
                  </a:lnTo>
                  <a:lnTo>
                    <a:pt x="366" y="138"/>
                  </a:lnTo>
                  <a:lnTo>
                    <a:pt x="354" y="138"/>
                  </a:lnTo>
                  <a:lnTo>
                    <a:pt x="354" y="132"/>
                  </a:lnTo>
                  <a:lnTo>
                    <a:pt x="360" y="126"/>
                  </a:lnTo>
                  <a:lnTo>
                    <a:pt x="354" y="120"/>
                  </a:lnTo>
                  <a:lnTo>
                    <a:pt x="342" y="120"/>
                  </a:lnTo>
                  <a:lnTo>
                    <a:pt x="330" y="126"/>
                  </a:lnTo>
                  <a:lnTo>
                    <a:pt x="318" y="126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300" y="144"/>
                  </a:lnTo>
                  <a:lnTo>
                    <a:pt x="288" y="150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6" y="186"/>
                  </a:lnTo>
                  <a:lnTo>
                    <a:pt x="282" y="192"/>
                  </a:lnTo>
                  <a:lnTo>
                    <a:pt x="264" y="222"/>
                  </a:lnTo>
                  <a:lnTo>
                    <a:pt x="276" y="246"/>
                  </a:lnTo>
                  <a:lnTo>
                    <a:pt x="252" y="246"/>
                  </a:lnTo>
                  <a:lnTo>
                    <a:pt x="240" y="252"/>
                  </a:lnTo>
                  <a:lnTo>
                    <a:pt x="228" y="264"/>
                  </a:lnTo>
                  <a:lnTo>
                    <a:pt x="228" y="276"/>
                  </a:lnTo>
                  <a:lnTo>
                    <a:pt x="222" y="288"/>
                  </a:lnTo>
                  <a:lnTo>
                    <a:pt x="216" y="294"/>
                  </a:lnTo>
                  <a:lnTo>
                    <a:pt x="204" y="294"/>
                  </a:lnTo>
                  <a:lnTo>
                    <a:pt x="198" y="300"/>
                  </a:lnTo>
                  <a:lnTo>
                    <a:pt x="192" y="300"/>
                  </a:lnTo>
                  <a:lnTo>
                    <a:pt x="174" y="306"/>
                  </a:lnTo>
                  <a:lnTo>
                    <a:pt x="186" y="330"/>
                  </a:lnTo>
                  <a:lnTo>
                    <a:pt x="186" y="366"/>
                  </a:lnTo>
                  <a:lnTo>
                    <a:pt x="168" y="366"/>
                  </a:lnTo>
                  <a:lnTo>
                    <a:pt x="168" y="360"/>
                  </a:lnTo>
                  <a:lnTo>
                    <a:pt x="174" y="354"/>
                  </a:lnTo>
                  <a:lnTo>
                    <a:pt x="174" y="342"/>
                  </a:lnTo>
                  <a:lnTo>
                    <a:pt x="144" y="312"/>
                  </a:lnTo>
                  <a:lnTo>
                    <a:pt x="138" y="312"/>
                  </a:lnTo>
                  <a:lnTo>
                    <a:pt x="132" y="318"/>
                  </a:lnTo>
                  <a:lnTo>
                    <a:pt x="132" y="336"/>
                  </a:lnTo>
                  <a:lnTo>
                    <a:pt x="138" y="348"/>
                  </a:lnTo>
                  <a:lnTo>
                    <a:pt x="150" y="354"/>
                  </a:lnTo>
                  <a:lnTo>
                    <a:pt x="150" y="366"/>
                  </a:lnTo>
                  <a:lnTo>
                    <a:pt x="138" y="390"/>
                  </a:lnTo>
                  <a:lnTo>
                    <a:pt x="132" y="396"/>
                  </a:lnTo>
                  <a:lnTo>
                    <a:pt x="120" y="390"/>
                  </a:lnTo>
                  <a:lnTo>
                    <a:pt x="114" y="384"/>
                  </a:lnTo>
                  <a:lnTo>
                    <a:pt x="102" y="414"/>
                  </a:lnTo>
                  <a:lnTo>
                    <a:pt x="114" y="438"/>
                  </a:lnTo>
                  <a:lnTo>
                    <a:pt x="114" y="450"/>
                  </a:lnTo>
                  <a:lnTo>
                    <a:pt x="126" y="462"/>
                  </a:lnTo>
                  <a:lnTo>
                    <a:pt x="132" y="474"/>
                  </a:lnTo>
                  <a:lnTo>
                    <a:pt x="132" y="480"/>
                  </a:lnTo>
                  <a:lnTo>
                    <a:pt x="120" y="492"/>
                  </a:lnTo>
                  <a:lnTo>
                    <a:pt x="114" y="492"/>
                  </a:lnTo>
                  <a:lnTo>
                    <a:pt x="132" y="516"/>
                  </a:lnTo>
                  <a:lnTo>
                    <a:pt x="138" y="552"/>
                  </a:lnTo>
                  <a:lnTo>
                    <a:pt x="114" y="558"/>
                  </a:lnTo>
                  <a:lnTo>
                    <a:pt x="132" y="576"/>
                  </a:lnTo>
                  <a:lnTo>
                    <a:pt x="132" y="636"/>
                  </a:lnTo>
                  <a:lnTo>
                    <a:pt x="120" y="642"/>
                  </a:lnTo>
                  <a:lnTo>
                    <a:pt x="114" y="654"/>
                  </a:lnTo>
                  <a:lnTo>
                    <a:pt x="114" y="678"/>
                  </a:lnTo>
                  <a:lnTo>
                    <a:pt x="138" y="702"/>
                  </a:lnTo>
                  <a:lnTo>
                    <a:pt x="138" y="720"/>
                  </a:lnTo>
                  <a:lnTo>
                    <a:pt x="132" y="732"/>
                  </a:lnTo>
                  <a:lnTo>
                    <a:pt x="120" y="738"/>
                  </a:lnTo>
                  <a:lnTo>
                    <a:pt x="114" y="750"/>
                  </a:lnTo>
                  <a:lnTo>
                    <a:pt x="102" y="756"/>
                  </a:lnTo>
                  <a:lnTo>
                    <a:pt x="96" y="762"/>
                  </a:lnTo>
                  <a:lnTo>
                    <a:pt x="114" y="774"/>
                  </a:lnTo>
                  <a:lnTo>
                    <a:pt x="84" y="798"/>
                  </a:lnTo>
                  <a:lnTo>
                    <a:pt x="66" y="798"/>
                  </a:lnTo>
                  <a:lnTo>
                    <a:pt x="54" y="804"/>
                  </a:lnTo>
                  <a:lnTo>
                    <a:pt x="36" y="810"/>
                  </a:lnTo>
                  <a:lnTo>
                    <a:pt x="30" y="822"/>
                  </a:lnTo>
                  <a:lnTo>
                    <a:pt x="30" y="846"/>
                  </a:lnTo>
                  <a:lnTo>
                    <a:pt x="36" y="852"/>
                  </a:lnTo>
                  <a:lnTo>
                    <a:pt x="36" y="858"/>
                  </a:lnTo>
                  <a:lnTo>
                    <a:pt x="6" y="858"/>
                  </a:lnTo>
                  <a:lnTo>
                    <a:pt x="0" y="864"/>
                  </a:lnTo>
                  <a:lnTo>
                    <a:pt x="0" y="876"/>
                  </a:lnTo>
                  <a:lnTo>
                    <a:pt x="6" y="888"/>
                  </a:lnTo>
                  <a:lnTo>
                    <a:pt x="18" y="894"/>
                  </a:lnTo>
                  <a:lnTo>
                    <a:pt x="24" y="906"/>
                  </a:lnTo>
                  <a:lnTo>
                    <a:pt x="36" y="9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algn="ctr">
              <a:solidFill>
                <a:schemeClr val="bg1"/>
              </a:solidFill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/>
            <a:lstStyle/>
            <a:p>
              <a:pPr defTabSz="913626">
                <a:spcBef>
                  <a:spcPct val="0"/>
                </a:spcBef>
              </a:pPr>
              <a:endParaRPr lang="es-CO" noProof="1">
                <a:solidFill>
                  <a:srgbClr val="FFFFFF">
                    <a:lumMod val="95000"/>
                  </a:srgbClr>
                </a:solidFill>
                <a:latin typeface="Calibri" pitchFamily="34" charset="0"/>
              </a:endParaRPr>
            </a:p>
          </p:txBody>
        </p:sp>
        <p:sp>
          <p:nvSpPr>
            <p:cNvPr id="94" name="Argentina"/>
            <p:cNvSpPr>
              <a:spLocks noEditPoints="1"/>
            </p:cNvSpPr>
            <p:nvPr/>
          </p:nvSpPr>
          <p:spPr bwMode="auto">
            <a:xfrm>
              <a:off x="2515041" y="5143211"/>
              <a:ext cx="498754" cy="1255387"/>
            </a:xfrm>
            <a:custGeom>
              <a:avLst/>
              <a:gdLst>
                <a:gd name="T0" fmla="*/ 2147483647 w 1092"/>
                <a:gd name="T1" fmla="*/ 2147483647 h 2442"/>
                <a:gd name="T2" fmla="*/ 2147483647 w 1092"/>
                <a:gd name="T3" fmla="*/ 2147483647 h 2442"/>
                <a:gd name="T4" fmla="*/ 2147483647 w 1092"/>
                <a:gd name="T5" fmla="*/ 2147483647 h 2442"/>
                <a:gd name="T6" fmla="*/ 2147483647 w 1092"/>
                <a:gd name="T7" fmla="*/ 2147483647 h 2442"/>
                <a:gd name="T8" fmla="*/ 2147483647 w 1092"/>
                <a:gd name="T9" fmla="*/ 2147483647 h 2442"/>
                <a:gd name="T10" fmla="*/ 2147483647 w 1092"/>
                <a:gd name="T11" fmla="*/ 2147483647 h 2442"/>
                <a:gd name="T12" fmla="*/ 2147483647 w 1092"/>
                <a:gd name="T13" fmla="*/ 2147483647 h 2442"/>
                <a:gd name="T14" fmla="*/ 2147483647 w 1092"/>
                <a:gd name="T15" fmla="*/ 2147483647 h 2442"/>
                <a:gd name="T16" fmla="*/ 2147483647 w 1092"/>
                <a:gd name="T17" fmla="*/ 2147483647 h 2442"/>
                <a:gd name="T18" fmla="*/ 2147483647 w 1092"/>
                <a:gd name="T19" fmla="*/ 2147483647 h 2442"/>
                <a:gd name="T20" fmla="*/ 2147483647 w 1092"/>
                <a:gd name="T21" fmla="*/ 0 h 2442"/>
                <a:gd name="T22" fmla="*/ 2147483647 w 1092"/>
                <a:gd name="T23" fmla="*/ 2147483647 h 2442"/>
                <a:gd name="T24" fmla="*/ 2147483647 w 1092"/>
                <a:gd name="T25" fmla="*/ 2147483647 h 2442"/>
                <a:gd name="T26" fmla="*/ 2147483647 w 1092"/>
                <a:gd name="T27" fmla="*/ 2147483647 h 2442"/>
                <a:gd name="T28" fmla="*/ 2147483647 w 1092"/>
                <a:gd name="T29" fmla="*/ 2147483647 h 2442"/>
                <a:gd name="T30" fmla="*/ 2147483647 w 1092"/>
                <a:gd name="T31" fmla="*/ 2147483647 h 2442"/>
                <a:gd name="T32" fmla="*/ 2147483647 w 1092"/>
                <a:gd name="T33" fmla="*/ 2147483647 h 2442"/>
                <a:gd name="T34" fmla="*/ 2147483647 w 1092"/>
                <a:gd name="T35" fmla="*/ 2147483647 h 2442"/>
                <a:gd name="T36" fmla="*/ 2147483647 w 1092"/>
                <a:gd name="T37" fmla="*/ 2147483647 h 2442"/>
                <a:gd name="T38" fmla="*/ 2147483647 w 1092"/>
                <a:gd name="T39" fmla="*/ 2147483647 h 2442"/>
                <a:gd name="T40" fmla="*/ 2147483647 w 1092"/>
                <a:gd name="T41" fmla="*/ 2147483647 h 2442"/>
                <a:gd name="T42" fmla="*/ 2147483647 w 1092"/>
                <a:gd name="T43" fmla="*/ 2147483647 h 2442"/>
                <a:gd name="T44" fmla="*/ 2147483647 w 1092"/>
                <a:gd name="T45" fmla="*/ 2147483647 h 2442"/>
                <a:gd name="T46" fmla="*/ 2147483647 w 1092"/>
                <a:gd name="T47" fmla="*/ 2147483647 h 2442"/>
                <a:gd name="T48" fmla="*/ 2147483647 w 1092"/>
                <a:gd name="T49" fmla="*/ 2147483647 h 2442"/>
                <a:gd name="T50" fmla="*/ 2147483647 w 1092"/>
                <a:gd name="T51" fmla="*/ 2147483647 h 2442"/>
                <a:gd name="T52" fmla="*/ 2147483647 w 1092"/>
                <a:gd name="T53" fmla="*/ 2147483647 h 2442"/>
                <a:gd name="T54" fmla="*/ 2147483647 w 1092"/>
                <a:gd name="T55" fmla="*/ 2147483647 h 2442"/>
                <a:gd name="T56" fmla="*/ 2147483647 w 1092"/>
                <a:gd name="T57" fmla="*/ 2147483647 h 2442"/>
                <a:gd name="T58" fmla="*/ 2147483647 w 1092"/>
                <a:gd name="T59" fmla="*/ 2147483647 h 2442"/>
                <a:gd name="T60" fmla="*/ 2147483647 w 1092"/>
                <a:gd name="T61" fmla="*/ 2147483647 h 2442"/>
                <a:gd name="T62" fmla="*/ 2147483647 w 1092"/>
                <a:gd name="T63" fmla="*/ 2147483647 h 2442"/>
                <a:gd name="T64" fmla="*/ 2147483647 w 1092"/>
                <a:gd name="T65" fmla="*/ 2147483647 h 2442"/>
                <a:gd name="T66" fmla="*/ 2147483647 w 1092"/>
                <a:gd name="T67" fmla="*/ 2147483647 h 2442"/>
                <a:gd name="T68" fmla="*/ 2147483647 w 1092"/>
                <a:gd name="T69" fmla="*/ 2147483647 h 2442"/>
                <a:gd name="T70" fmla="*/ 2147483647 w 1092"/>
                <a:gd name="T71" fmla="*/ 2147483647 h 2442"/>
                <a:gd name="T72" fmla="*/ 2147483647 w 1092"/>
                <a:gd name="T73" fmla="*/ 2147483647 h 2442"/>
                <a:gd name="T74" fmla="*/ 2147483647 w 1092"/>
                <a:gd name="T75" fmla="*/ 2147483647 h 2442"/>
                <a:gd name="T76" fmla="*/ 2147483647 w 1092"/>
                <a:gd name="T77" fmla="*/ 2147483647 h 2442"/>
                <a:gd name="T78" fmla="*/ 2147483647 w 1092"/>
                <a:gd name="T79" fmla="*/ 2147483647 h 2442"/>
                <a:gd name="T80" fmla="*/ 2147483647 w 1092"/>
                <a:gd name="T81" fmla="*/ 2147483647 h 2442"/>
                <a:gd name="T82" fmla="*/ 2147483647 w 1092"/>
                <a:gd name="T83" fmla="*/ 2147483647 h 2442"/>
                <a:gd name="T84" fmla="*/ 2147483647 w 1092"/>
                <a:gd name="T85" fmla="*/ 2147483647 h 2442"/>
                <a:gd name="T86" fmla="*/ 2147483647 w 1092"/>
                <a:gd name="T87" fmla="*/ 2147483647 h 2442"/>
                <a:gd name="T88" fmla="*/ 2147483647 w 1092"/>
                <a:gd name="T89" fmla="*/ 2147483647 h 2442"/>
                <a:gd name="T90" fmla="*/ 2147483647 w 1092"/>
                <a:gd name="T91" fmla="*/ 2147483647 h 2442"/>
                <a:gd name="T92" fmla="*/ 2147483647 w 1092"/>
                <a:gd name="T93" fmla="*/ 2147483647 h 2442"/>
                <a:gd name="T94" fmla="*/ 2147483647 w 1092"/>
                <a:gd name="T95" fmla="*/ 2147483647 h 2442"/>
                <a:gd name="T96" fmla="*/ 2147483647 w 1092"/>
                <a:gd name="T97" fmla="*/ 2147483647 h 2442"/>
                <a:gd name="T98" fmla="*/ 2147483647 w 1092"/>
                <a:gd name="T99" fmla="*/ 2147483647 h 2442"/>
                <a:gd name="T100" fmla="*/ 2147483647 w 1092"/>
                <a:gd name="T101" fmla="*/ 2147483647 h 2442"/>
                <a:gd name="T102" fmla="*/ 2147483647 w 1092"/>
                <a:gd name="T103" fmla="*/ 2147483647 h 2442"/>
                <a:gd name="T104" fmla="*/ 2147483647 w 1092"/>
                <a:gd name="T105" fmla="*/ 2147483647 h 2442"/>
                <a:gd name="T106" fmla="*/ 2147483647 w 1092"/>
                <a:gd name="T107" fmla="*/ 2147483647 h 2442"/>
                <a:gd name="T108" fmla="*/ 2147483647 w 1092"/>
                <a:gd name="T109" fmla="*/ 2147483647 h 2442"/>
                <a:gd name="T110" fmla="*/ 2147483647 w 1092"/>
                <a:gd name="T111" fmla="*/ 2147483647 h 2442"/>
                <a:gd name="T112" fmla="*/ 2147483647 w 1092"/>
                <a:gd name="T113" fmla="*/ 2147483647 h 24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2"/>
                <a:gd name="T172" fmla="*/ 0 h 2442"/>
                <a:gd name="T173" fmla="*/ 1092 w 1092"/>
                <a:gd name="T174" fmla="*/ 2442 h 24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2" h="2442">
                  <a:moveTo>
                    <a:pt x="954" y="534"/>
                  </a:moveTo>
                  <a:lnTo>
                    <a:pt x="978" y="528"/>
                  </a:lnTo>
                  <a:lnTo>
                    <a:pt x="984" y="504"/>
                  </a:lnTo>
                  <a:lnTo>
                    <a:pt x="990" y="498"/>
                  </a:lnTo>
                  <a:lnTo>
                    <a:pt x="990" y="480"/>
                  </a:lnTo>
                  <a:lnTo>
                    <a:pt x="1026" y="480"/>
                  </a:lnTo>
                  <a:lnTo>
                    <a:pt x="1026" y="462"/>
                  </a:lnTo>
                  <a:lnTo>
                    <a:pt x="1032" y="450"/>
                  </a:lnTo>
                  <a:lnTo>
                    <a:pt x="1038" y="444"/>
                  </a:lnTo>
                  <a:lnTo>
                    <a:pt x="1092" y="426"/>
                  </a:lnTo>
                  <a:lnTo>
                    <a:pt x="1092" y="390"/>
                  </a:lnTo>
                  <a:lnTo>
                    <a:pt x="1086" y="372"/>
                  </a:lnTo>
                  <a:lnTo>
                    <a:pt x="1086" y="342"/>
                  </a:lnTo>
                  <a:lnTo>
                    <a:pt x="1080" y="336"/>
                  </a:lnTo>
                  <a:lnTo>
                    <a:pt x="1074" y="336"/>
                  </a:lnTo>
                  <a:lnTo>
                    <a:pt x="1074" y="324"/>
                  </a:lnTo>
                  <a:lnTo>
                    <a:pt x="1062" y="300"/>
                  </a:lnTo>
                  <a:lnTo>
                    <a:pt x="1056" y="294"/>
                  </a:lnTo>
                  <a:lnTo>
                    <a:pt x="1038" y="294"/>
                  </a:lnTo>
                  <a:lnTo>
                    <a:pt x="1032" y="300"/>
                  </a:lnTo>
                  <a:lnTo>
                    <a:pt x="1020" y="306"/>
                  </a:lnTo>
                  <a:lnTo>
                    <a:pt x="1020" y="384"/>
                  </a:lnTo>
                  <a:lnTo>
                    <a:pt x="1008" y="390"/>
                  </a:lnTo>
                  <a:lnTo>
                    <a:pt x="1002" y="402"/>
                  </a:lnTo>
                  <a:lnTo>
                    <a:pt x="990" y="408"/>
                  </a:lnTo>
                  <a:lnTo>
                    <a:pt x="984" y="414"/>
                  </a:lnTo>
                  <a:lnTo>
                    <a:pt x="978" y="414"/>
                  </a:lnTo>
                  <a:lnTo>
                    <a:pt x="966" y="426"/>
                  </a:lnTo>
                  <a:lnTo>
                    <a:pt x="954" y="450"/>
                  </a:lnTo>
                  <a:lnTo>
                    <a:pt x="948" y="456"/>
                  </a:lnTo>
                  <a:lnTo>
                    <a:pt x="948" y="450"/>
                  </a:lnTo>
                  <a:lnTo>
                    <a:pt x="942" y="444"/>
                  </a:lnTo>
                  <a:lnTo>
                    <a:pt x="930" y="444"/>
                  </a:lnTo>
                  <a:lnTo>
                    <a:pt x="924" y="450"/>
                  </a:lnTo>
                  <a:lnTo>
                    <a:pt x="924" y="468"/>
                  </a:lnTo>
                  <a:lnTo>
                    <a:pt x="912" y="450"/>
                  </a:lnTo>
                  <a:lnTo>
                    <a:pt x="852" y="450"/>
                  </a:lnTo>
                  <a:lnTo>
                    <a:pt x="834" y="444"/>
                  </a:lnTo>
                  <a:lnTo>
                    <a:pt x="822" y="438"/>
                  </a:lnTo>
                  <a:lnTo>
                    <a:pt x="816" y="432"/>
                  </a:lnTo>
                  <a:lnTo>
                    <a:pt x="804" y="426"/>
                  </a:lnTo>
                  <a:lnTo>
                    <a:pt x="798" y="426"/>
                  </a:lnTo>
                  <a:lnTo>
                    <a:pt x="786" y="432"/>
                  </a:lnTo>
                  <a:lnTo>
                    <a:pt x="762" y="432"/>
                  </a:lnTo>
                  <a:lnTo>
                    <a:pt x="756" y="426"/>
                  </a:lnTo>
                  <a:lnTo>
                    <a:pt x="756" y="414"/>
                  </a:lnTo>
                  <a:lnTo>
                    <a:pt x="762" y="402"/>
                  </a:lnTo>
                  <a:lnTo>
                    <a:pt x="768" y="396"/>
                  </a:lnTo>
                  <a:lnTo>
                    <a:pt x="774" y="384"/>
                  </a:lnTo>
                  <a:lnTo>
                    <a:pt x="780" y="378"/>
                  </a:lnTo>
                  <a:lnTo>
                    <a:pt x="780" y="342"/>
                  </a:lnTo>
                  <a:lnTo>
                    <a:pt x="798" y="342"/>
                  </a:lnTo>
                  <a:lnTo>
                    <a:pt x="804" y="336"/>
                  </a:lnTo>
                  <a:lnTo>
                    <a:pt x="804" y="330"/>
                  </a:lnTo>
                  <a:lnTo>
                    <a:pt x="798" y="318"/>
                  </a:lnTo>
                  <a:lnTo>
                    <a:pt x="792" y="312"/>
                  </a:lnTo>
                  <a:lnTo>
                    <a:pt x="798" y="300"/>
                  </a:lnTo>
                  <a:lnTo>
                    <a:pt x="804" y="294"/>
                  </a:lnTo>
                  <a:lnTo>
                    <a:pt x="804" y="282"/>
                  </a:lnTo>
                  <a:lnTo>
                    <a:pt x="810" y="276"/>
                  </a:lnTo>
                  <a:lnTo>
                    <a:pt x="804" y="270"/>
                  </a:lnTo>
                  <a:lnTo>
                    <a:pt x="792" y="264"/>
                  </a:lnTo>
                  <a:lnTo>
                    <a:pt x="774" y="258"/>
                  </a:lnTo>
                  <a:lnTo>
                    <a:pt x="762" y="252"/>
                  </a:lnTo>
                  <a:lnTo>
                    <a:pt x="750" y="252"/>
                  </a:lnTo>
                  <a:lnTo>
                    <a:pt x="744" y="246"/>
                  </a:lnTo>
                  <a:lnTo>
                    <a:pt x="708" y="228"/>
                  </a:lnTo>
                  <a:lnTo>
                    <a:pt x="690" y="216"/>
                  </a:lnTo>
                  <a:lnTo>
                    <a:pt x="678" y="210"/>
                  </a:lnTo>
                  <a:lnTo>
                    <a:pt x="672" y="204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42" y="186"/>
                  </a:lnTo>
                  <a:lnTo>
                    <a:pt x="630" y="180"/>
                  </a:lnTo>
                  <a:lnTo>
                    <a:pt x="600" y="180"/>
                  </a:lnTo>
                  <a:lnTo>
                    <a:pt x="564" y="162"/>
                  </a:lnTo>
                  <a:lnTo>
                    <a:pt x="558" y="156"/>
                  </a:lnTo>
                  <a:lnTo>
                    <a:pt x="552" y="156"/>
                  </a:lnTo>
                  <a:lnTo>
                    <a:pt x="546" y="138"/>
                  </a:lnTo>
                  <a:lnTo>
                    <a:pt x="534" y="132"/>
                  </a:lnTo>
                  <a:lnTo>
                    <a:pt x="516" y="114"/>
                  </a:lnTo>
                  <a:lnTo>
                    <a:pt x="492" y="102"/>
                  </a:lnTo>
                  <a:lnTo>
                    <a:pt x="486" y="96"/>
                  </a:lnTo>
                  <a:lnTo>
                    <a:pt x="480" y="84"/>
                  </a:lnTo>
                  <a:lnTo>
                    <a:pt x="468" y="78"/>
                  </a:lnTo>
                  <a:lnTo>
                    <a:pt x="462" y="66"/>
                  </a:lnTo>
                  <a:lnTo>
                    <a:pt x="456" y="60"/>
                  </a:lnTo>
                  <a:lnTo>
                    <a:pt x="456" y="54"/>
                  </a:lnTo>
                  <a:lnTo>
                    <a:pt x="438" y="36"/>
                  </a:lnTo>
                  <a:lnTo>
                    <a:pt x="402" y="12"/>
                  </a:lnTo>
                  <a:lnTo>
                    <a:pt x="330" y="18"/>
                  </a:lnTo>
                  <a:lnTo>
                    <a:pt x="318" y="72"/>
                  </a:lnTo>
                  <a:lnTo>
                    <a:pt x="288" y="24"/>
                  </a:lnTo>
                  <a:lnTo>
                    <a:pt x="234" y="24"/>
                  </a:lnTo>
                  <a:lnTo>
                    <a:pt x="216" y="18"/>
                  </a:lnTo>
                  <a:lnTo>
                    <a:pt x="204" y="18"/>
                  </a:lnTo>
                  <a:lnTo>
                    <a:pt x="180" y="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26" y="96"/>
                  </a:lnTo>
                  <a:lnTo>
                    <a:pt x="114" y="180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90" y="192"/>
                  </a:lnTo>
                  <a:lnTo>
                    <a:pt x="72" y="198"/>
                  </a:lnTo>
                  <a:lnTo>
                    <a:pt x="60" y="210"/>
                  </a:lnTo>
                  <a:lnTo>
                    <a:pt x="48" y="216"/>
                  </a:lnTo>
                  <a:lnTo>
                    <a:pt x="42" y="228"/>
                  </a:lnTo>
                  <a:lnTo>
                    <a:pt x="36" y="234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54" y="252"/>
                  </a:lnTo>
                  <a:lnTo>
                    <a:pt x="66" y="252"/>
                  </a:lnTo>
                  <a:lnTo>
                    <a:pt x="66" y="258"/>
                  </a:lnTo>
                  <a:lnTo>
                    <a:pt x="42" y="282"/>
                  </a:lnTo>
                  <a:lnTo>
                    <a:pt x="42" y="300"/>
                  </a:lnTo>
                  <a:lnTo>
                    <a:pt x="48" y="306"/>
                  </a:lnTo>
                  <a:lnTo>
                    <a:pt x="60" y="312"/>
                  </a:lnTo>
                  <a:lnTo>
                    <a:pt x="72" y="324"/>
                  </a:lnTo>
                  <a:lnTo>
                    <a:pt x="78" y="336"/>
                  </a:lnTo>
                  <a:lnTo>
                    <a:pt x="72" y="342"/>
                  </a:lnTo>
                  <a:lnTo>
                    <a:pt x="66" y="354"/>
                  </a:lnTo>
                  <a:lnTo>
                    <a:pt x="54" y="366"/>
                  </a:lnTo>
                  <a:lnTo>
                    <a:pt x="48" y="366"/>
                  </a:lnTo>
                  <a:lnTo>
                    <a:pt x="54" y="366"/>
                  </a:lnTo>
                  <a:lnTo>
                    <a:pt x="60" y="372"/>
                  </a:lnTo>
                  <a:lnTo>
                    <a:pt x="84" y="384"/>
                  </a:lnTo>
                  <a:lnTo>
                    <a:pt x="90" y="396"/>
                  </a:lnTo>
                  <a:lnTo>
                    <a:pt x="90" y="408"/>
                  </a:lnTo>
                  <a:lnTo>
                    <a:pt x="78" y="414"/>
                  </a:lnTo>
                  <a:lnTo>
                    <a:pt x="72" y="420"/>
                  </a:lnTo>
                  <a:lnTo>
                    <a:pt x="54" y="420"/>
                  </a:lnTo>
                  <a:lnTo>
                    <a:pt x="54" y="432"/>
                  </a:lnTo>
                  <a:lnTo>
                    <a:pt x="48" y="450"/>
                  </a:lnTo>
                  <a:lnTo>
                    <a:pt x="48" y="462"/>
                  </a:lnTo>
                  <a:lnTo>
                    <a:pt x="42" y="474"/>
                  </a:lnTo>
                  <a:lnTo>
                    <a:pt x="42" y="486"/>
                  </a:lnTo>
                  <a:lnTo>
                    <a:pt x="30" y="498"/>
                  </a:lnTo>
                  <a:lnTo>
                    <a:pt x="24" y="510"/>
                  </a:lnTo>
                  <a:lnTo>
                    <a:pt x="18" y="516"/>
                  </a:lnTo>
                  <a:lnTo>
                    <a:pt x="18" y="582"/>
                  </a:lnTo>
                  <a:lnTo>
                    <a:pt x="6" y="594"/>
                  </a:lnTo>
                  <a:lnTo>
                    <a:pt x="6" y="606"/>
                  </a:lnTo>
                  <a:lnTo>
                    <a:pt x="18" y="630"/>
                  </a:lnTo>
                  <a:lnTo>
                    <a:pt x="30" y="666"/>
                  </a:lnTo>
                  <a:lnTo>
                    <a:pt x="36" y="678"/>
                  </a:lnTo>
                  <a:lnTo>
                    <a:pt x="36" y="684"/>
                  </a:lnTo>
                  <a:lnTo>
                    <a:pt x="12" y="684"/>
                  </a:lnTo>
                  <a:lnTo>
                    <a:pt x="18" y="738"/>
                  </a:lnTo>
                  <a:lnTo>
                    <a:pt x="6" y="744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6" y="774"/>
                  </a:lnTo>
                  <a:lnTo>
                    <a:pt x="6" y="780"/>
                  </a:lnTo>
                  <a:lnTo>
                    <a:pt x="18" y="786"/>
                  </a:lnTo>
                  <a:lnTo>
                    <a:pt x="36" y="804"/>
                  </a:lnTo>
                  <a:lnTo>
                    <a:pt x="36" y="816"/>
                  </a:lnTo>
                  <a:lnTo>
                    <a:pt x="30" y="822"/>
                  </a:lnTo>
                  <a:lnTo>
                    <a:pt x="30" y="828"/>
                  </a:lnTo>
                  <a:lnTo>
                    <a:pt x="48" y="846"/>
                  </a:lnTo>
                  <a:lnTo>
                    <a:pt x="60" y="876"/>
                  </a:lnTo>
                  <a:lnTo>
                    <a:pt x="66" y="888"/>
                  </a:lnTo>
                  <a:lnTo>
                    <a:pt x="60" y="894"/>
                  </a:lnTo>
                  <a:lnTo>
                    <a:pt x="60" y="906"/>
                  </a:lnTo>
                  <a:lnTo>
                    <a:pt x="72" y="918"/>
                  </a:lnTo>
                  <a:lnTo>
                    <a:pt x="96" y="918"/>
                  </a:lnTo>
                  <a:lnTo>
                    <a:pt x="102" y="960"/>
                  </a:lnTo>
                  <a:lnTo>
                    <a:pt x="108" y="972"/>
                  </a:lnTo>
                  <a:lnTo>
                    <a:pt x="114" y="978"/>
                  </a:lnTo>
                  <a:lnTo>
                    <a:pt x="120" y="990"/>
                  </a:lnTo>
                  <a:lnTo>
                    <a:pt x="120" y="996"/>
                  </a:lnTo>
                  <a:lnTo>
                    <a:pt x="102" y="1014"/>
                  </a:lnTo>
                  <a:lnTo>
                    <a:pt x="102" y="1038"/>
                  </a:lnTo>
                  <a:lnTo>
                    <a:pt x="96" y="1056"/>
                  </a:lnTo>
                  <a:lnTo>
                    <a:pt x="96" y="1086"/>
                  </a:lnTo>
                  <a:lnTo>
                    <a:pt x="84" y="1086"/>
                  </a:lnTo>
                  <a:lnTo>
                    <a:pt x="90" y="1092"/>
                  </a:lnTo>
                  <a:lnTo>
                    <a:pt x="96" y="1104"/>
                  </a:lnTo>
                  <a:lnTo>
                    <a:pt x="102" y="1110"/>
                  </a:lnTo>
                  <a:lnTo>
                    <a:pt x="108" y="1122"/>
                  </a:lnTo>
                  <a:lnTo>
                    <a:pt x="114" y="1128"/>
                  </a:lnTo>
                  <a:lnTo>
                    <a:pt x="114" y="1140"/>
                  </a:lnTo>
                  <a:lnTo>
                    <a:pt x="108" y="1152"/>
                  </a:lnTo>
                  <a:lnTo>
                    <a:pt x="108" y="1158"/>
                  </a:lnTo>
                  <a:lnTo>
                    <a:pt x="102" y="1176"/>
                  </a:lnTo>
                  <a:lnTo>
                    <a:pt x="78" y="1182"/>
                  </a:lnTo>
                  <a:lnTo>
                    <a:pt x="78" y="1188"/>
                  </a:lnTo>
                  <a:lnTo>
                    <a:pt x="84" y="1194"/>
                  </a:lnTo>
                  <a:lnTo>
                    <a:pt x="84" y="1206"/>
                  </a:lnTo>
                  <a:lnTo>
                    <a:pt x="90" y="1224"/>
                  </a:lnTo>
                  <a:lnTo>
                    <a:pt x="96" y="1236"/>
                  </a:lnTo>
                  <a:lnTo>
                    <a:pt x="96" y="1284"/>
                  </a:lnTo>
                  <a:lnTo>
                    <a:pt x="126" y="1308"/>
                  </a:lnTo>
                  <a:lnTo>
                    <a:pt x="126" y="1326"/>
                  </a:lnTo>
                  <a:lnTo>
                    <a:pt x="132" y="1326"/>
                  </a:lnTo>
                  <a:lnTo>
                    <a:pt x="150" y="1344"/>
                  </a:lnTo>
                  <a:lnTo>
                    <a:pt x="150" y="1350"/>
                  </a:lnTo>
                  <a:lnTo>
                    <a:pt x="144" y="1362"/>
                  </a:lnTo>
                  <a:lnTo>
                    <a:pt x="132" y="1368"/>
                  </a:lnTo>
                  <a:lnTo>
                    <a:pt x="126" y="1374"/>
                  </a:lnTo>
                  <a:lnTo>
                    <a:pt x="120" y="1374"/>
                  </a:lnTo>
                  <a:lnTo>
                    <a:pt x="132" y="1416"/>
                  </a:lnTo>
                  <a:lnTo>
                    <a:pt x="114" y="1428"/>
                  </a:lnTo>
                  <a:lnTo>
                    <a:pt x="132" y="1446"/>
                  </a:lnTo>
                  <a:lnTo>
                    <a:pt x="132" y="1452"/>
                  </a:lnTo>
                  <a:lnTo>
                    <a:pt x="126" y="1464"/>
                  </a:lnTo>
                  <a:lnTo>
                    <a:pt x="126" y="1470"/>
                  </a:lnTo>
                  <a:lnTo>
                    <a:pt x="144" y="1482"/>
                  </a:lnTo>
                  <a:lnTo>
                    <a:pt x="144" y="1494"/>
                  </a:lnTo>
                  <a:lnTo>
                    <a:pt x="138" y="1500"/>
                  </a:lnTo>
                  <a:lnTo>
                    <a:pt x="138" y="1530"/>
                  </a:lnTo>
                  <a:lnTo>
                    <a:pt x="144" y="1536"/>
                  </a:lnTo>
                  <a:lnTo>
                    <a:pt x="150" y="1548"/>
                  </a:lnTo>
                  <a:lnTo>
                    <a:pt x="150" y="1572"/>
                  </a:lnTo>
                  <a:lnTo>
                    <a:pt x="156" y="1584"/>
                  </a:lnTo>
                  <a:lnTo>
                    <a:pt x="174" y="1602"/>
                  </a:lnTo>
                  <a:lnTo>
                    <a:pt x="186" y="1608"/>
                  </a:lnTo>
                  <a:lnTo>
                    <a:pt x="198" y="1620"/>
                  </a:lnTo>
                  <a:lnTo>
                    <a:pt x="192" y="1620"/>
                  </a:lnTo>
                  <a:lnTo>
                    <a:pt x="180" y="1626"/>
                  </a:lnTo>
                  <a:lnTo>
                    <a:pt x="174" y="1632"/>
                  </a:lnTo>
                  <a:lnTo>
                    <a:pt x="174" y="1644"/>
                  </a:lnTo>
                  <a:lnTo>
                    <a:pt x="180" y="1656"/>
                  </a:lnTo>
                  <a:lnTo>
                    <a:pt x="180" y="1674"/>
                  </a:lnTo>
                  <a:lnTo>
                    <a:pt x="186" y="1686"/>
                  </a:lnTo>
                  <a:lnTo>
                    <a:pt x="186" y="1698"/>
                  </a:lnTo>
                  <a:lnTo>
                    <a:pt x="192" y="1704"/>
                  </a:lnTo>
                  <a:lnTo>
                    <a:pt x="216" y="1716"/>
                  </a:lnTo>
                  <a:lnTo>
                    <a:pt x="210" y="1746"/>
                  </a:lnTo>
                  <a:lnTo>
                    <a:pt x="216" y="1746"/>
                  </a:lnTo>
                  <a:lnTo>
                    <a:pt x="228" y="1752"/>
                  </a:lnTo>
                  <a:lnTo>
                    <a:pt x="234" y="1758"/>
                  </a:lnTo>
                  <a:lnTo>
                    <a:pt x="234" y="1764"/>
                  </a:lnTo>
                  <a:lnTo>
                    <a:pt x="240" y="1776"/>
                  </a:lnTo>
                  <a:lnTo>
                    <a:pt x="240" y="1806"/>
                  </a:lnTo>
                  <a:lnTo>
                    <a:pt x="252" y="1818"/>
                  </a:lnTo>
                  <a:lnTo>
                    <a:pt x="282" y="1818"/>
                  </a:lnTo>
                  <a:lnTo>
                    <a:pt x="294" y="1824"/>
                  </a:lnTo>
                  <a:lnTo>
                    <a:pt x="294" y="1830"/>
                  </a:lnTo>
                  <a:lnTo>
                    <a:pt x="288" y="1836"/>
                  </a:lnTo>
                  <a:lnTo>
                    <a:pt x="276" y="1836"/>
                  </a:lnTo>
                  <a:lnTo>
                    <a:pt x="264" y="1842"/>
                  </a:lnTo>
                  <a:lnTo>
                    <a:pt x="246" y="1842"/>
                  </a:lnTo>
                  <a:lnTo>
                    <a:pt x="252" y="1848"/>
                  </a:lnTo>
                  <a:lnTo>
                    <a:pt x="258" y="1848"/>
                  </a:lnTo>
                  <a:lnTo>
                    <a:pt x="270" y="1854"/>
                  </a:lnTo>
                  <a:lnTo>
                    <a:pt x="276" y="1860"/>
                  </a:lnTo>
                  <a:lnTo>
                    <a:pt x="288" y="1860"/>
                  </a:lnTo>
                  <a:lnTo>
                    <a:pt x="312" y="1884"/>
                  </a:lnTo>
                  <a:lnTo>
                    <a:pt x="306" y="1890"/>
                  </a:lnTo>
                  <a:lnTo>
                    <a:pt x="300" y="1902"/>
                  </a:lnTo>
                  <a:lnTo>
                    <a:pt x="288" y="1914"/>
                  </a:lnTo>
                  <a:lnTo>
                    <a:pt x="312" y="1932"/>
                  </a:lnTo>
                  <a:lnTo>
                    <a:pt x="306" y="1956"/>
                  </a:lnTo>
                  <a:lnTo>
                    <a:pt x="330" y="1980"/>
                  </a:lnTo>
                  <a:lnTo>
                    <a:pt x="324" y="2016"/>
                  </a:lnTo>
                  <a:lnTo>
                    <a:pt x="336" y="2040"/>
                  </a:lnTo>
                  <a:lnTo>
                    <a:pt x="324" y="2046"/>
                  </a:lnTo>
                  <a:lnTo>
                    <a:pt x="318" y="2088"/>
                  </a:lnTo>
                  <a:lnTo>
                    <a:pt x="324" y="2088"/>
                  </a:lnTo>
                  <a:lnTo>
                    <a:pt x="348" y="2112"/>
                  </a:lnTo>
                  <a:lnTo>
                    <a:pt x="348" y="2118"/>
                  </a:lnTo>
                  <a:lnTo>
                    <a:pt x="342" y="2118"/>
                  </a:lnTo>
                  <a:lnTo>
                    <a:pt x="330" y="2124"/>
                  </a:lnTo>
                  <a:lnTo>
                    <a:pt x="324" y="2130"/>
                  </a:lnTo>
                  <a:lnTo>
                    <a:pt x="348" y="2154"/>
                  </a:lnTo>
                  <a:lnTo>
                    <a:pt x="348" y="2160"/>
                  </a:lnTo>
                  <a:lnTo>
                    <a:pt x="342" y="2166"/>
                  </a:lnTo>
                  <a:lnTo>
                    <a:pt x="336" y="2166"/>
                  </a:lnTo>
                  <a:lnTo>
                    <a:pt x="330" y="2172"/>
                  </a:lnTo>
                  <a:lnTo>
                    <a:pt x="324" y="2172"/>
                  </a:lnTo>
                  <a:lnTo>
                    <a:pt x="324" y="2196"/>
                  </a:lnTo>
                  <a:lnTo>
                    <a:pt x="312" y="2202"/>
                  </a:lnTo>
                  <a:lnTo>
                    <a:pt x="312" y="2214"/>
                  </a:lnTo>
                  <a:lnTo>
                    <a:pt x="318" y="2226"/>
                  </a:lnTo>
                  <a:lnTo>
                    <a:pt x="324" y="2232"/>
                  </a:lnTo>
                  <a:lnTo>
                    <a:pt x="324" y="2268"/>
                  </a:lnTo>
                  <a:lnTo>
                    <a:pt x="354" y="2274"/>
                  </a:lnTo>
                  <a:lnTo>
                    <a:pt x="354" y="2280"/>
                  </a:lnTo>
                  <a:lnTo>
                    <a:pt x="360" y="2286"/>
                  </a:lnTo>
                  <a:lnTo>
                    <a:pt x="360" y="2298"/>
                  </a:lnTo>
                  <a:lnTo>
                    <a:pt x="366" y="2304"/>
                  </a:lnTo>
                  <a:lnTo>
                    <a:pt x="378" y="2310"/>
                  </a:lnTo>
                  <a:lnTo>
                    <a:pt x="384" y="2310"/>
                  </a:lnTo>
                  <a:lnTo>
                    <a:pt x="396" y="2298"/>
                  </a:lnTo>
                  <a:lnTo>
                    <a:pt x="414" y="2298"/>
                  </a:lnTo>
                  <a:lnTo>
                    <a:pt x="426" y="2304"/>
                  </a:lnTo>
                  <a:lnTo>
                    <a:pt x="438" y="2316"/>
                  </a:lnTo>
                  <a:lnTo>
                    <a:pt x="438" y="2340"/>
                  </a:lnTo>
                  <a:lnTo>
                    <a:pt x="456" y="2364"/>
                  </a:lnTo>
                  <a:lnTo>
                    <a:pt x="468" y="2382"/>
                  </a:lnTo>
                  <a:lnTo>
                    <a:pt x="504" y="2400"/>
                  </a:lnTo>
                  <a:lnTo>
                    <a:pt x="522" y="2418"/>
                  </a:lnTo>
                  <a:lnTo>
                    <a:pt x="534" y="2418"/>
                  </a:lnTo>
                  <a:lnTo>
                    <a:pt x="546" y="2412"/>
                  </a:lnTo>
                  <a:lnTo>
                    <a:pt x="642" y="2412"/>
                  </a:lnTo>
                  <a:lnTo>
                    <a:pt x="666" y="2430"/>
                  </a:lnTo>
                  <a:lnTo>
                    <a:pt x="660" y="2442"/>
                  </a:lnTo>
                  <a:lnTo>
                    <a:pt x="666" y="2424"/>
                  </a:lnTo>
                  <a:lnTo>
                    <a:pt x="672" y="2418"/>
                  </a:lnTo>
                  <a:lnTo>
                    <a:pt x="684" y="2418"/>
                  </a:lnTo>
                  <a:lnTo>
                    <a:pt x="690" y="2424"/>
                  </a:lnTo>
                  <a:lnTo>
                    <a:pt x="702" y="2424"/>
                  </a:lnTo>
                  <a:lnTo>
                    <a:pt x="714" y="2430"/>
                  </a:lnTo>
                  <a:lnTo>
                    <a:pt x="720" y="2436"/>
                  </a:lnTo>
                  <a:lnTo>
                    <a:pt x="678" y="2382"/>
                  </a:lnTo>
                  <a:lnTo>
                    <a:pt x="660" y="2382"/>
                  </a:lnTo>
                  <a:lnTo>
                    <a:pt x="666" y="2370"/>
                  </a:lnTo>
                  <a:lnTo>
                    <a:pt x="630" y="2340"/>
                  </a:lnTo>
                  <a:lnTo>
                    <a:pt x="630" y="2310"/>
                  </a:lnTo>
                  <a:lnTo>
                    <a:pt x="618" y="2298"/>
                  </a:lnTo>
                  <a:lnTo>
                    <a:pt x="624" y="2286"/>
                  </a:lnTo>
                  <a:lnTo>
                    <a:pt x="630" y="2286"/>
                  </a:lnTo>
                  <a:lnTo>
                    <a:pt x="642" y="2274"/>
                  </a:lnTo>
                  <a:lnTo>
                    <a:pt x="642" y="2268"/>
                  </a:lnTo>
                  <a:lnTo>
                    <a:pt x="636" y="2268"/>
                  </a:lnTo>
                  <a:lnTo>
                    <a:pt x="624" y="2262"/>
                  </a:lnTo>
                  <a:lnTo>
                    <a:pt x="606" y="2262"/>
                  </a:lnTo>
                  <a:lnTo>
                    <a:pt x="618" y="2250"/>
                  </a:lnTo>
                  <a:lnTo>
                    <a:pt x="618" y="2232"/>
                  </a:lnTo>
                  <a:lnTo>
                    <a:pt x="636" y="2256"/>
                  </a:lnTo>
                  <a:lnTo>
                    <a:pt x="648" y="2262"/>
                  </a:lnTo>
                  <a:lnTo>
                    <a:pt x="666" y="2262"/>
                  </a:lnTo>
                  <a:lnTo>
                    <a:pt x="672" y="2256"/>
                  </a:lnTo>
                  <a:lnTo>
                    <a:pt x="678" y="2244"/>
                  </a:lnTo>
                  <a:lnTo>
                    <a:pt x="678" y="2226"/>
                  </a:lnTo>
                  <a:lnTo>
                    <a:pt x="672" y="2208"/>
                  </a:lnTo>
                  <a:lnTo>
                    <a:pt x="666" y="2196"/>
                  </a:lnTo>
                  <a:lnTo>
                    <a:pt x="666" y="2178"/>
                  </a:lnTo>
                  <a:lnTo>
                    <a:pt x="678" y="2154"/>
                  </a:lnTo>
                  <a:lnTo>
                    <a:pt x="690" y="2142"/>
                  </a:lnTo>
                  <a:lnTo>
                    <a:pt x="708" y="2130"/>
                  </a:lnTo>
                  <a:lnTo>
                    <a:pt x="738" y="2100"/>
                  </a:lnTo>
                  <a:lnTo>
                    <a:pt x="726" y="2088"/>
                  </a:lnTo>
                  <a:lnTo>
                    <a:pt x="702" y="2088"/>
                  </a:lnTo>
                  <a:lnTo>
                    <a:pt x="726" y="2082"/>
                  </a:lnTo>
                  <a:lnTo>
                    <a:pt x="726" y="2064"/>
                  </a:lnTo>
                  <a:lnTo>
                    <a:pt x="714" y="2040"/>
                  </a:lnTo>
                  <a:lnTo>
                    <a:pt x="708" y="2034"/>
                  </a:lnTo>
                  <a:lnTo>
                    <a:pt x="696" y="2028"/>
                  </a:lnTo>
                  <a:lnTo>
                    <a:pt x="690" y="2028"/>
                  </a:lnTo>
                  <a:lnTo>
                    <a:pt x="684" y="2034"/>
                  </a:lnTo>
                  <a:lnTo>
                    <a:pt x="672" y="2016"/>
                  </a:lnTo>
                  <a:lnTo>
                    <a:pt x="642" y="2016"/>
                  </a:lnTo>
                  <a:lnTo>
                    <a:pt x="636" y="2010"/>
                  </a:lnTo>
                  <a:lnTo>
                    <a:pt x="624" y="2004"/>
                  </a:lnTo>
                  <a:lnTo>
                    <a:pt x="606" y="1992"/>
                  </a:lnTo>
                  <a:lnTo>
                    <a:pt x="582" y="1968"/>
                  </a:lnTo>
                  <a:lnTo>
                    <a:pt x="570" y="1950"/>
                  </a:lnTo>
                  <a:lnTo>
                    <a:pt x="564" y="1938"/>
                  </a:lnTo>
                  <a:lnTo>
                    <a:pt x="564" y="1926"/>
                  </a:lnTo>
                  <a:lnTo>
                    <a:pt x="570" y="1914"/>
                  </a:lnTo>
                  <a:lnTo>
                    <a:pt x="570" y="1908"/>
                  </a:lnTo>
                  <a:lnTo>
                    <a:pt x="576" y="1908"/>
                  </a:lnTo>
                  <a:lnTo>
                    <a:pt x="582" y="190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12" y="1860"/>
                  </a:lnTo>
                  <a:lnTo>
                    <a:pt x="666" y="1860"/>
                  </a:lnTo>
                  <a:lnTo>
                    <a:pt x="654" y="1848"/>
                  </a:lnTo>
                  <a:lnTo>
                    <a:pt x="654" y="1824"/>
                  </a:lnTo>
                  <a:lnTo>
                    <a:pt x="666" y="1824"/>
                  </a:lnTo>
                  <a:lnTo>
                    <a:pt x="666" y="1794"/>
                  </a:lnTo>
                  <a:lnTo>
                    <a:pt x="660" y="1788"/>
                  </a:lnTo>
                  <a:lnTo>
                    <a:pt x="654" y="1776"/>
                  </a:lnTo>
                  <a:lnTo>
                    <a:pt x="642" y="1764"/>
                  </a:lnTo>
                  <a:lnTo>
                    <a:pt x="642" y="1746"/>
                  </a:lnTo>
                  <a:lnTo>
                    <a:pt x="648" y="1728"/>
                  </a:lnTo>
                  <a:lnTo>
                    <a:pt x="654" y="1716"/>
                  </a:lnTo>
                  <a:lnTo>
                    <a:pt x="666" y="1710"/>
                  </a:lnTo>
                  <a:lnTo>
                    <a:pt x="672" y="1704"/>
                  </a:lnTo>
                  <a:lnTo>
                    <a:pt x="684" y="1704"/>
                  </a:lnTo>
                  <a:lnTo>
                    <a:pt x="684" y="1692"/>
                  </a:lnTo>
                  <a:lnTo>
                    <a:pt x="660" y="1692"/>
                  </a:lnTo>
                  <a:lnTo>
                    <a:pt x="648" y="1686"/>
                  </a:lnTo>
                  <a:lnTo>
                    <a:pt x="642" y="1680"/>
                  </a:lnTo>
                  <a:lnTo>
                    <a:pt x="642" y="1674"/>
                  </a:lnTo>
                  <a:lnTo>
                    <a:pt x="654" y="1668"/>
                  </a:lnTo>
                  <a:lnTo>
                    <a:pt x="666" y="1668"/>
                  </a:lnTo>
                  <a:lnTo>
                    <a:pt x="702" y="1686"/>
                  </a:lnTo>
                  <a:lnTo>
                    <a:pt x="708" y="1692"/>
                  </a:lnTo>
                  <a:lnTo>
                    <a:pt x="714" y="1692"/>
                  </a:lnTo>
                  <a:lnTo>
                    <a:pt x="720" y="1686"/>
                  </a:lnTo>
                  <a:lnTo>
                    <a:pt x="732" y="1680"/>
                  </a:lnTo>
                  <a:lnTo>
                    <a:pt x="732" y="1656"/>
                  </a:lnTo>
                  <a:lnTo>
                    <a:pt x="726" y="1644"/>
                  </a:lnTo>
                  <a:lnTo>
                    <a:pt x="708" y="1626"/>
                  </a:lnTo>
                  <a:lnTo>
                    <a:pt x="696" y="1626"/>
                  </a:lnTo>
                  <a:lnTo>
                    <a:pt x="690" y="1632"/>
                  </a:lnTo>
                  <a:lnTo>
                    <a:pt x="690" y="1650"/>
                  </a:lnTo>
                  <a:lnTo>
                    <a:pt x="684" y="1656"/>
                  </a:lnTo>
                  <a:lnTo>
                    <a:pt x="666" y="1656"/>
                  </a:lnTo>
                  <a:lnTo>
                    <a:pt x="654" y="1650"/>
                  </a:lnTo>
                  <a:lnTo>
                    <a:pt x="648" y="1644"/>
                  </a:lnTo>
                  <a:lnTo>
                    <a:pt x="648" y="1638"/>
                  </a:lnTo>
                  <a:lnTo>
                    <a:pt x="612" y="1638"/>
                  </a:lnTo>
                  <a:lnTo>
                    <a:pt x="606" y="1632"/>
                  </a:lnTo>
                  <a:lnTo>
                    <a:pt x="606" y="1572"/>
                  </a:lnTo>
                  <a:lnTo>
                    <a:pt x="600" y="1566"/>
                  </a:lnTo>
                  <a:lnTo>
                    <a:pt x="594" y="1554"/>
                  </a:lnTo>
                  <a:lnTo>
                    <a:pt x="588" y="1536"/>
                  </a:lnTo>
                  <a:lnTo>
                    <a:pt x="588" y="1524"/>
                  </a:lnTo>
                  <a:lnTo>
                    <a:pt x="594" y="1518"/>
                  </a:lnTo>
                  <a:lnTo>
                    <a:pt x="600" y="1518"/>
                  </a:lnTo>
                  <a:lnTo>
                    <a:pt x="606" y="1524"/>
                  </a:lnTo>
                  <a:lnTo>
                    <a:pt x="618" y="1524"/>
                  </a:lnTo>
                  <a:lnTo>
                    <a:pt x="624" y="1530"/>
                  </a:lnTo>
                  <a:lnTo>
                    <a:pt x="636" y="1536"/>
                  </a:lnTo>
                  <a:lnTo>
                    <a:pt x="672" y="1548"/>
                  </a:lnTo>
                  <a:lnTo>
                    <a:pt x="690" y="1560"/>
                  </a:lnTo>
                  <a:lnTo>
                    <a:pt x="708" y="1560"/>
                  </a:lnTo>
                  <a:lnTo>
                    <a:pt x="726" y="1554"/>
                  </a:lnTo>
                  <a:lnTo>
                    <a:pt x="738" y="1542"/>
                  </a:lnTo>
                  <a:lnTo>
                    <a:pt x="750" y="1536"/>
                  </a:lnTo>
                  <a:lnTo>
                    <a:pt x="768" y="1530"/>
                  </a:lnTo>
                  <a:lnTo>
                    <a:pt x="774" y="1524"/>
                  </a:lnTo>
                  <a:lnTo>
                    <a:pt x="774" y="1512"/>
                  </a:lnTo>
                  <a:lnTo>
                    <a:pt x="762" y="1506"/>
                  </a:lnTo>
                  <a:lnTo>
                    <a:pt x="750" y="1494"/>
                  </a:lnTo>
                  <a:lnTo>
                    <a:pt x="738" y="1488"/>
                  </a:lnTo>
                  <a:lnTo>
                    <a:pt x="738" y="1464"/>
                  </a:lnTo>
                  <a:lnTo>
                    <a:pt x="744" y="1452"/>
                  </a:lnTo>
                  <a:lnTo>
                    <a:pt x="750" y="1446"/>
                  </a:lnTo>
                  <a:lnTo>
                    <a:pt x="750" y="1434"/>
                  </a:lnTo>
                  <a:lnTo>
                    <a:pt x="756" y="1422"/>
                  </a:lnTo>
                  <a:lnTo>
                    <a:pt x="744" y="1410"/>
                  </a:lnTo>
                  <a:lnTo>
                    <a:pt x="726" y="1410"/>
                  </a:lnTo>
                  <a:lnTo>
                    <a:pt x="720" y="1386"/>
                  </a:lnTo>
                  <a:lnTo>
                    <a:pt x="714" y="1380"/>
                  </a:lnTo>
                  <a:lnTo>
                    <a:pt x="714" y="1368"/>
                  </a:lnTo>
                  <a:lnTo>
                    <a:pt x="720" y="1362"/>
                  </a:lnTo>
                  <a:lnTo>
                    <a:pt x="726" y="1362"/>
                  </a:lnTo>
                  <a:lnTo>
                    <a:pt x="732" y="1374"/>
                  </a:lnTo>
                  <a:lnTo>
                    <a:pt x="738" y="1380"/>
                  </a:lnTo>
                  <a:lnTo>
                    <a:pt x="738" y="1386"/>
                  </a:lnTo>
                  <a:lnTo>
                    <a:pt x="744" y="1398"/>
                  </a:lnTo>
                  <a:lnTo>
                    <a:pt x="756" y="1398"/>
                  </a:lnTo>
                  <a:lnTo>
                    <a:pt x="750" y="1380"/>
                  </a:lnTo>
                  <a:lnTo>
                    <a:pt x="828" y="1386"/>
                  </a:lnTo>
                  <a:lnTo>
                    <a:pt x="834" y="1380"/>
                  </a:lnTo>
                  <a:lnTo>
                    <a:pt x="840" y="1380"/>
                  </a:lnTo>
                  <a:lnTo>
                    <a:pt x="846" y="1374"/>
                  </a:lnTo>
                  <a:lnTo>
                    <a:pt x="864" y="1368"/>
                  </a:lnTo>
                  <a:lnTo>
                    <a:pt x="894" y="1362"/>
                  </a:lnTo>
                  <a:lnTo>
                    <a:pt x="930" y="1350"/>
                  </a:lnTo>
                  <a:lnTo>
                    <a:pt x="972" y="1338"/>
                  </a:lnTo>
                  <a:lnTo>
                    <a:pt x="1002" y="1326"/>
                  </a:lnTo>
                  <a:lnTo>
                    <a:pt x="1014" y="1320"/>
                  </a:lnTo>
                  <a:lnTo>
                    <a:pt x="1014" y="1284"/>
                  </a:lnTo>
                  <a:lnTo>
                    <a:pt x="1032" y="1272"/>
                  </a:lnTo>
                  <a:lnTo>
                    <a:pt x="1044" y="1218"/>
                  </a:lnTo>
                  <a:lnTo>
                    <a:pt x="1038" y="1194"/>
                  </a:lnTo>
                  <a:lnTo>
                    <a:pt x="1038" y="1170"/>
                  </a:lnTo>
                  <a:lnTo>
                    <a:pt x="1032" y="1170"/>
                  </a:lnTo>
                  <a:lnTo>
                    <a:pt x="1026" y="1164"/>
                  </a:lnTo>
                  <a:lnTo>
                    <a:pt x="1002" y="1152"/>
                  </a:lnTo>
                  <a:lnTo>
                    <a:pt x="990" y="1152"/>
                  </a:lnTo>
                  <a:lnTo>
                    <a:pt x="984" y="1146"/>
                  </a:lnTo>
                  <a:lnTo>
                    <a:pt x="978" y="1146"/>
                  </a:lnTo>
                  <a:lnTo>
                    <a:pt x="972" y="1140"/>
                  </a:lnTo>
                  <a:lnTo>
                    <a:pt x="990" y="1122"/>
                  </a:lnTo>
                  <a:lnTo>
                    <a:pt x="990" y="1092"/>
                  </a:lnTo>
                  <a:lnTo>
                    <a:pt x="984" y="1080"/>
                  </a:lnTo>
                  <a:lnTo>
                    <a:pt x="978" y="1074"/>
                  </a:lnTo>
                  <a:lnTo>
                    <a:pt x="954" y="1062"/>
                  </a:lnTo>
                  <a:lnTo>
                    <a:pt x="918" y="1050"/>
                  </a:lnTo>
                  <a:lnTo>
                    <a:pt x="906" y="1044"/>
                  </a:lnTo>
                  <a:lnTo>
                    <a:pt x="888" y="1032"/>
                  </a:lnTo>
                  <a:lnTo>
                    <a:pt x="876" y="1020"/>
                  </a:lnTo>
                  <a:lnTo>
                    <a:pt x="876" y="1002"/>
                  </a:lnTo>
                  <a:lnTo>
                    <a:pt x="882" y="990"/>
                  </a:lnTo>
                  <a:lnTo>
                    <a:pt x="888" y="990"/>
                  </a:lnTo>
                  <a:lnTo>
                    <a:pt x="888" y="984"/>
                  </a:lnTo>
                  <a:lnTo>
                    <a:pt x="858" y="948"/>
                  </a:lnTo>
                  <a:lnTo>
                    <a:pt x="858" y="900"/>
                  </a:lnTo>
                  <a:lnTo>
                    <a:pt x="882" y="900"/>
                  </a:lnTo>
                  <a:lnTo>
                    <a:pt x="888" y="894"/>
                  </a:lnTo>
                  <a:lnTo>
                    <a:pt x="894" y="894"/>
                  </a:lnTo>
                  <a:lnTo>
                    <a:pt x="894" y="888"/>
                  </a:lnTo>
                  <a:lnTo>
                    <a:pt x="888" y="876"/>
                  </a:lnTo>
                  <a:lnTo>
                    <a:pt x="876" y="870"/>
                  </a:lnTo>
                  <a:lnTo>
                    <a:pt x="870" y="858"/>
                  </a:lnTo>
                  <a:lnTo>
                    <a:pt x="864" y="852"/>
                  </a:lnTo>
                  <a:lnTo>
                    <a:pt x="876" y="834"/>
                  </a:lnTo>
                  <a:lnTo>
                    <a:pt x="864" y="822"/>
                  </a:lnTo>
                  <a:lnTo>
                    <a:pt x="858" y="810"/>
                  </a:lnTo>
                  <a:lnTo>
                    <a:pt x="852" y="804"/>
                  </a:lnTo>
                  <a:lnTo>
                    <a:pt x="864" y="792"/>
                  </a:lnTo>
                  <a:lnTo>
                    <a:pt x="882" y="792"/>
                  </a:lnTo>
                  <a:lnTo>
                    <a:pt x="858" y="774"/>
                  </a:lnTo>
                  <a:lnTo>
                    <a:pt x="858" y="738"/>
                  </a:lnTo>
                  <a:lnTo>
                    <a:pt x="882" y="726"/>
                  </a:lnTo>
                  <a:lnTo>
                    <a:pt x="876" y="726"/>
                  </a:lnTo>
                  <a:lnTo>
                    <a:pt x="852" y="702"/>
                  </a:lnTo>
                  <a:lnTo>
                    <a:pt x="852" y="696"/>
                  </a:lnTo>
                  <a:lnTo>
                    <a:pt x="870" y="678"/>
                  </a:lnTo>
                  <a:lnTo>
                    <a:pt x="870" y="666"/>
                  </a:lnTo>
                  <a:lnTo>
                    <a:pt x="876" y="654"/>
                  </a:lnTo>
                  <a:lnTo>
                    <a:pt x="876" y="642"/>
                  </a:lnTo>
                  <a:lnTo>
                    <a:pt x="882" y="636"/>
                  </a:lnTo>
                  <a:lnTo>
                    <a:pt x="900" y="636"/>
                  </a:lnTo>
                  <a:lnTo>
                    <a:pt x="906" y="630"/>
                  </a:lnTo>
                  <a:lnTo>
                    <a:pt x="912" y="618"/>
                  </a:lnTo>
                  <a:lnTo>
                    <a:pt x="918" y="612"/>
                  </a:lnTo>
                  <a:lnTo>
                    <a:pt x="918" y="588"/>
                  </a:lnTo>
                  <a:lnTo>
                    <a:pt x="930" y="588"/>
                  </a:lnTo>
                  <a:lnTo>
                    <a:pt x="948" y="570"/>
                  </a:lnTo>
                  <a:lnTo>
                    <a:pt x="948" y="558"/>
                  </a:lnTo>
                  <a:lnTo>
                    <a:pt x="954" y="546"/>
                  </a:lnTo>
                  <a:lnTo>
                    <a:pt x="954" y="534"/>
                  </a:lnTo>
                  <a:close/>
                  <a:moveTo>
                    <a:pt x="930" y="1020"/>
                  </a:moveTo>
                  <a:lnTo>
                    <a:pt x="942" y="1020"/>
                  </a:lnTo>
                  <a:lnTo>
                    <a:pt x="930" y="1014"/>
                  </a:lnTo>
                  <a:lnTo>
                    <a:pt x="930" y="10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626">
                <a:spcBef>
                  <a:spcPct val="0"/>
                </a:spcBef>
              </a:pPr>
              <a:endParaRPr lang="es-CO" noProof="1">
                <a:solidFill>
                  <a:srgbClr val="FFFFFF">
                    <a:lumMod val="95000"/>
                  </a:srgbClr>
                </a:solidFill>
                <a:latin typeface="Calibri" pitchFamily="34" charset="0"/>
              </a:endParaRPr>
            </a:p>
          </p:txBody>
        </p:sp>
      </p:grpSp>
      <p:sp>
        <p:nvSpPr>
          <p:cNvPr id="9218" name="13 Rectángulo"/>
          <p:cNvSpPr>
            <a:spLocks noChangeArrowheads="1"/>
          </p:cNvSpPr>
          <p:nvPr/>
        </p:nvSpPr>
        <p:spPr bwMode="auto">
          <a:xfrm>
            <a:off x="35496" y="223838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2400" b="1" dirty="0" smtClean="0">
                <a:solidFill>
                  <a:prstClr val="white"/>
                </a:solidFill>
                <a:latin typeface="HelveticaNeueLT Std Cn"/>
                <a:sym typeface="Arial Narrow Bold" charset="0"/>
              </a:rPr>
              <a:t>Indicadores económicos</a:t>
            </a:r>
            <a:r>
              <a:rPr lang="es-CO" sz="2400" b="1" dirty="0" smtClean="0">
                <a:solidFill>
                  <a:srgbClr val="FF0000"/>
                </a:solidFill>
                <a:latin typeface="HelveticaNeueLT Std Cn"/>
                <a:sym typeface="Arial Narrow Bold" charset="0"/>
              </a:rPr>
              <a:t>	</a:t>
            </a:r>
            <a:endParaRPr lang="es-CO" sz="2400" b="1" dirty="0">
              <a:solidFill>
                <a:srgbClr val="FF0000"/>
              </a:solidFill>
              <a:latin typeface="HelveticaNeueLT Std Cn"/>
              <a:sym typeface="Arial Narrow" pitchFamily="34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078595"/>
              </p:ext>
            </p:extLst>
          </p:nvPr>
        </p:nvGraphicFramePr>
        <p:xfrm>
          <a:off x="3923928" y="1988840"/>
          <a:ext cx="4752528" cy="273304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992914"/>
                <a:gridCol w="1759614"/>
              </a:tblGrid>
              <a:tr h="30155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PIB 2012 (precios de mercado)</a:t>
                      </a:r>
                      <a:endParaRPr lang="es-CO" sz="1200" u="none" strike="noStrike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38" marR="8538" marT="8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$1,77 trillones</a:t>
                      </a:r>
                      <a:endParaRPr lang="es-CO" sz="1200" u="none" strike="noStrike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38" marR="8538" marT="8536" marB="0" anchor="ctr">
                    <a:solidFill>
                      <a:schemeClr val="bg1"/>
                    </a:solidFill>
                  </a:tcPr>
                </a:tc>
              </a:tr>
              <a:tr h="32061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noProof="0" dirty="0" smtClean="0"/>
                        <a:t>Crecimiento del PIB 2012      </a:t>
                      </a:r>
                      <a:endParaRPr lang="es-CO" sz="1200" b="1" i="0" u="none" strike="noStrike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538" marR="8538" marT="8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noProof="0" dirty="0" smtClean="0"/>
                        <a:t>1,9%</a:t>
                      </a:r>
                      <a:endParaRPr lang="es-CO" sz="1200" b="1" i="0" u="none" strike="noStrike" noProof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538" marR="8538" marT="8536" marB="0" anchor="ctr"/>
                </a:tc>
              </a:tr>
              <a:tr h="30155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noProof="0" dirty="0" smtClean="0"/>
                        <a:t>PIB</a:t>
                      </a:r>
                      <a:r>
                        <a:rPr lang="es-CO" sz="1200" u="none" strike="noStrike" baseline="0" noProof="0" dirty="0" smtClean="0"/>
                        <a:t> per </a:t>
                      </a:r>
                      <a:r>
                        <a:rPr lang="es-CO" sz="1200" u="none" strike="noStrike" kern="1200" baseline="0" noProof="0" dirty="0" smtClean="0"/>
                        <a:t>cápita </a:t>
                      </a:r>
                      <a:r>
                        <a:rPr lang="es-CO" sz="1200" u="none" strike="noStrike" kern="1200" baseline="0" dirty="0" smtClean="0"/>
                        <a:t>(2012 </a:t>
                      </a:r>
                      <a:r>
                        <a:rPr lang="es-CO" sz="1200" u="none" strike="noStrike" kern="1200" baseline="0" dirty="0" err="1" smtClean="0"/>
                        <a:t>est</a:t>
                      </a:r>
                      <a:r>
                        <a:rPr lang="es-CO" sz="1200" u="none" strike="noStrike" kern="1200" baseline="0" dirty="0" smtClean="0"/>
                        <a:t>.)</a:t>
                      </a:r>
                      <a:endParaRPr lang="es-CO" sz="1200" b="1" i="0" u="none" strike="noStrike" kern="1200" baseline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8538" marR="8538" marT="8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noProof="0" dirty="0" smtClean="0"/>
                        <a:t>$41.500 </a:t>
                      </a:r>
                      <a:endParaRPr lang="es-CO" sz="1200" b="1" i="0" u="none" strike="noStrike" noProof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538" marR="8538" marT="8536" marB="0" anchor="ctr"/>
                </a:tc>
              </a:tr>
              <a:tr h="30155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noProof="0" dirty="0" smtClean="0"/>
                        <a:t>Tasa de desempleo </a:t>
                      </a:r>
                      <a:r>
                        <a:rPr lang="es-CO" sz="1200" u="none" strike="noStrike" noProof="0" dirty="0" smtClean="0"/>
                        <a:t>(sept.</a:t>
                      </a:r>
                      <a:r>
                        <a:rPr lang="es-CO" sz="1200" u="none" strike="noStrike" baseline="0" noProof="0" dirty="0" smtClean="0"/>
                        <a:t> </a:t>
                      </a:r>
                      <a:r>
                        <a:rPr lang="es-CO" sz="1200" u="none" strike="noStrike" noProof="0" dirty="0" smtClean="0"/>
                        <a:t> </a:t>
                      </a:r>
                      <a:r>
                        <a:rPr lang="es-CO" sz="1200" u="none" strike="noStrike" noProof="0" dirty="0" smtClean="0"/>
                        <a:t>2013)</a:t>
                      </a:r>
                      <a:endParaRPr lang="es-CO" sz="1200" b="1" i="0" u="none" strike="noStrike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538" marR="8538" marT="8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noProof="0" dirty="0" smtClean="0"/>
                        <a:t>6.9%</a:t>
                      </a:r>
                      <a:endParaRPr lang="es-CO" sz="1200" b="1" i="0" u="none" strike="noStrike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538" marR="8538" marT="8536" marB="0" anchor="ctr"/>
                </a:tc>
              </a:tr>
              <a:tr h="30155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noProof="0" dirty="0" smtClean="0"/>
                        <a:t>Importaciones 2012</a:t>
                      </a:r>
                      <a:endParaRPr lang="es-CO" sz="1200" b="1" i="0" u="none" strike="noStrike" noProof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538" marR="8538" marT="8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noProof="0" dirty="0" smtClean="0"/>
                        <a:t>US$ </a:t>
                      </a:r>
                      <a:r>
                        <a:rPr lang="es-CO" sz="1200" u="none" strike="noStrike" kern="1200" noProof="0" dirty="0" smtClean="0"/>
                        <a:t>462</a:t>
                      </a:r>
                      <a:r>
                        <a:rPr lang="es-CO" sz="1200" u="none" strike="noStrike" kern="1200" baseline="0" noProof="0" dirty="0" smtClean="0"/>
                        <a:t> billones</a:t>
                      </a:r>
                      <a:endParaRPr lang="es-CO" sz="1200" b="1" i="0" u="none" strike="noStrike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538" marR="8538" marT="8536" marB="0" anchor="ctr"/>
                </a:tc>
              </a:tr>
              <a:tr h="30155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noProof="0" dirty="0" smtClean="0"/>
                        <a:t>Importaciones per cápita</a:t>
                      </a:r>
                      <a:endParaRPr lang="es-CO" sz="1200" b="1" i="0" u="none" strike="noStrike" noProof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538" marR="8538" marT="8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noProof="0" dirty="0" smtClean="0"/>
                        <a:t>US$ 13.190 </a:t>
                      </a:r>
                      <a:endParaRPr lang="es-CO" sz="1200" b="1" i="0" u="none" strike="noStrike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538" marR="8538" marT="8536" marB="0" anchor="ctr"/>
                </a:tc>
              </a:tr>
              <a:tr h="30155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noProof="0" dirty="0" smtClean="0"/>
                        <a:t>Exportaciones 2012</a:t>
                      </a:r>
                      <a:endParaRPr lang="es-CO" sz="1200" b="1" i="0" u="none" strike="noStrike" noProof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538" marR="8538" marT="8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noProof="0" dirty="0" smtClean="0"/>
                        <a:t>US$ </a:t>
                      </a:r>
                      <a:r>
                        <a:rPr lang="es-CO" sz="1200" u="none" strike="noStrike" kern="1200" noProof="0" dirty="0" smtClean="0"/>
                        <a:t>454</a:t>
                      </a:r>
                      <a:r>
                        <a:rPr lang="es-CO" sz="1200" u="none" strike="noStrike" kern="1200" baseline="0" noProof="0" dirty="0" smtClean="0"/>
                        <a:t> billones</a:t>
                      </a:r>
                      <a:endParaRPr lang="es-CO" sz="1200" b="1" i="0" u="none" strike="noStrike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8538" marR="8538" marT="8536" marB="0" anchor="ctr"/>
                </a:tc>
              </a:tr>
              <a:tr h="30155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noProof="0" dirty="0" smtClean="0"/>
                        <a:t>Tasa de cambio (septiembre 2013)</a:t>
                      </a:r>
                      <a:endParaRPr lang="es-CO" sz="1200" b="1" i="0" u="none" strike="noStrike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538" marR="8538" marT="853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noProof="0" dirty="0" smtClean="0"/>
                        <a:t>1 CAD = US </a:t>
                      </a:r>
                      <a:r>
                        <a:rPr lang="es-CO" sz="1200" kern="1200" noProof="0" dirty="0" smtClean="0"/>
                        <a:t>0,97</a:t>
                      </a:r>
                      <a:endParaRPr lang="es-CO" sz="1200" b="1" i="0" u="none" strike="noStrike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538" marR="8538" marT="8536" marB="0" anchor="ctr"/>
                </a:tc>
              </a:tr>
              <a:tr h="30155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noProof="0" dirty="0" smtClean="0"/>
                        <a:t>Inflación </a:t>
                      </a:r>
                      <a:r>
                        <a:rPr lang="es-CO" sz="1200" u="none" strike="noStrike" noProof="0" dirty="0" smtClean="0"/>
                        <a:t> (sept. 2013)</a:t>
                      </a:r>
                      <a:endParaRPr lang="es-CO" sz="1200" b="1" i="0" u="none" strike="noStrike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538" marR="8538" marT="853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noProof="0" dirty="0" smtClean="0"/>
                        <a:t>1.1%</a:t>
                      </a:r>
                      <a:endParaRPr lang="es-CO" sz="1200" b="1" i="0" u="none" strike="noStrike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8538" marR="8538" marT="8536" marB="0" anchor="ctr"/>
                </a:tc>
              </a:tr>
            </a:tbl>
          </a:graphicData>
        </a:graphic>
      </p:graphicFrame>
      <p:sp>
        <p:nvSpPr>
          <p:cNvPr id="13" name="12 Rectángulo redondeado"/>
          <p:cNvSpPr/>
          <p:nvPr/>
        </p:nvSpPr>
        <p:spPr>
          <a:xfrm>
            <a:off x="4499992" y="5013176"/>
            <a:ext cx="3672408" cy="776658"/>
          </a:xfrm>
          <a:prstGeom prst="roundRect">
            <a:avLst/>
          </a:prstGeom>
          <a:ln w="28575">
            <a:solidFill>
              <a:srgbClr val="A5002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s-E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Desempeño económico se fundamenta en el sector servicios (71%), seguido por industria (27%) y agricultura (2%).</a:t>
            </a:r>
            <a:endParaRPr lang="es-ES" sz="1400" b="1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4" name="Rectangle 6"/>
          <p:cNvSpPr/>
          <p:nvPr/>
        </p:nvSpPr>
        <p:spPr>
          <a:xfrm>
            <a:off x="-36512" y="6608385"/>
            <a:ext cx="40703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Fuente: World Trade Atlas - Statistics Canada- World </a:t>
            </a:r>
            <a:r>
              <a:rPr lang="en-US" sz="1000" dirty="0" err="1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Factbook</a:t>
            </a:r>
            <a:r>
              <a:rPr lang="en-US" sz="100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2012</a:t>
            </a:r>
            <a:endParaRPr lang="en-US" sz="1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8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54 Elipse"/>
          <p:cNvSpPr/>
          <p:nvPr/>
        </p:nvSpPr>
        <p:spPr>
          <a:xfrm rot="19612833">
            <a:off x="1899326" y="1245999"/>
            <a:ext cx="5550492" cy="5349689"/>
          </a:xfrm>
          <a:prstGeom prst="ellipse">
            <a:avLst/>
          </a:prstGeom>
          <a:ln w="57150">
            <a:solidFill>
              <a:srgbClr val="D92929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8195" name="1 Título"/>
          <p:cNvSpPr txBox="1">
            <a:spLocks/>
          </p:cNvSpPr>
          <p:nvPr/>
        </p:nvSpPr>
        <p:spPr bwMode="auto">
          <a:xfrm>
            <a:off x="-36512" y="287561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CO" sz="2400" b="1" dirty="0" smtClean="0">
                <a:solidFill>
                  <a:srgbClr val="FFFFFF"/>
                </a:solidFill>
                <a:latin typeface="Helvetica"/>
                <a:cs typeface="Helvetica"/>
              </a:rPr>
              <a:t>Descripción del mercado</a:t>
            </a:r>
            <a:endParaRPr lang="es-CO" sz="2400" b="1" dirty="0">
              <a:solidFill>
                <a:srgbClr val="FFFFFF"/>
              </a:solidFill>
              <a:latin typeface="Helvetica"/>
              <a:cs typeface="Helvetica"/>
            </a:endParaRPr>
          </a:p>
          <a:p>
            <a:pPr eaLnBrk="0" hangingPunct="0"/>
            <a:endParaRPr lang="es-CO" sz="2400" b="1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81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6228184" y="2276872"/>
            <a:ext cx="2592288" cy="7386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016483"/>
                </a:solidFill>
              </a:rPr>
              <a:t>9.970.610</a:t>
            </a:r>
            <a:r>
              <a:rPr lang="es-CO" sz="1400" b="1" dirty="0" smtClean="0">
                <a:solidFill>
                  <a:srgbClr val="016483"/>
                </a:solidFill>
              </a:rPr>
              <a:t> km2 de extensión</a:t>
            </a:r>
          </a:p>
          <a:p>
            <a:pPr algn="ctr"/>
            <a:r>
              <a:rPr lang="es-ES" sz="1400" dirty="0" smtClean="0">
                <a:solidFill>
                  <a:prstClr val="black"/>
                </a:solidFill>
              </a:rPr>
              <a:t>El segundo país más grande después de Rusia</a:t>
            </a:r>
            <a:endParaRPr lang="es-CO" sz="1400" dirty="0">
              <a:solidFill>
                <a:prstClr val="black"/>
              </a:solidFill>
            </a:endParaRPr>
          </a:p>
        </p:txBody>
      </p:sp>
      <p:sp>
        <p:nvSpPr>
          <p:cNvPr id="87" name="86 CuadroTexto"/>
          <p:cNvSpPr txBox="1"/>
          <p:nvPr/>
        </p:nvSpPr>
        <p:spPr>
          <a:xfrm>
            <a:off x="6370837" y="4490536"/>
            <a:ext cx="2161603" cy="7386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rgbClr val="016483"/>
                </a:solidFill>
              </a:rPr>
              <a:t>35 millones de habitantes</a:t>
            </a:r>
            <a:endParaRPr lang="es-CO" sz="1400" b="1" dirty="0">
              <a:solidFill>
                <a:srgbClr val="016483"/>
              </a:solidFill>
            </a:endParaRPr>
          </a:p>
          <a:p>
            <a:pPr algn="ctr"/>
            <a:r>
              <a:rPr lang="es-CO" sz="1400" dirty="0" smtClean="0">
                <a:solidFill>
                  <a:prstClr val="black"/>
                </a:solidFill>
              </a:rPr>
              <a:t>(3,5 hab./km2)</a:t>
            </a:r>
            <a:endParaRPr lang="es-CO" sz="1400" dirty="0">
              <a:solidFill>
                <a:prstClr val="black"/>
              </a:solidFill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619945" y="4365104"/>
            <a:ext cx="2151855" cy="738664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016483"/>
                </a:solidFill>
              </a:rPr>
              <a:t>90%</a:t>
            </a:r>
            <a:r>
              <a:rPr lang="es-CO" sz="1400" dirty="0">
                <a:solidFill>
                  <a:srgbClr val="016483"/>
                </a:solidFill>
              </a:rPr>
              <a:t> </a:t>
            </a:r>
            <a:r>
              <a:rPr lang="es-CO" sz="1400" dirty="0">
                <a:solidFill>
                  <a:prstClr val="black"/>
                </a:solidFill>
              </a:rPr>
              <a:t>de los </a:t>
            </a:r>
            <a:r>
              <a:rPr lang="es-CO" sz="1400" dirty="0" smtClean="0">
                <a:solidFill>
                  <a:prstClr val="black"/>
                </a:solidFill>
              </a:rPr>
              <a:t>Canadienses </a:t>
            </a:r>
            <a:r>
              <a:rPr lang="es-CO" sz="1400" dirty="0">
                <a:solidFill>
                  <a:prstClr val="black"/>
                </a:solidFill>
              </a:rPr>
              <a:t>viven a </a:t>
            </a:r>
            <a:r>
              <a:rPr lang="es-CO" sz="1400" b="1" dirty="0">
                <a:solidFill>
                  <a:srgbClr val="016483"/>
                </a:solidFill>
              </a:rPr>
              <a:t>160 km de la frontera con EE.UU</a:t>
            </a:r>
            <a:r>
              <a:rPr lang="es-CO" sz="1400" dirty="0" smtClean="0">
                <a:solidFill>
                  <a:srgbClr val="016483"/>
                </a:solidFill>
              </a:rPr>
              <a:t>.</a:t>
            </a:r>
            <a:endParaRPr lang="es-CO" sz="1400" dirty="0">
              <a:solidFill>
                <a:srgbClr val="016483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3635896" y="1034152"/>
            <a:ext cx="1808585" cy="7386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prstClr val="black"/>
                </a:solidFill>
              </a:rPr>
              <a:t>Compuesto por </a:t>
            </a:r>
            <a:r>
              <a:rPr lang="es-CO" sz="1400" b="1" dirty="0" smtClean="0">
                <a:solidFill>
                  <a:srgbClr val="016483"/>
                </a:solidFill>
              </a:rPr>
              <a:t>10</a:t>
            </a:r>
            <a:r>
              <a:rPr lang="es-CO" sz="1400" dirty="0" smtClean="0">
                <a:solidFill>
                  <a:srgbClr val="016483"/>
                </a:solidFill>
              </a:rPr>
              <a:t> </a:t>
            </a:r>
            <a:r>
              <a:rPr lang="es-CO" sz="1400" b="1" dirty="0">
                <a:solidFill>
                  <a:srgbClr val="016483"/>
                </a:solidFill>
              </a:rPr>
              <a:t>provincias</a:t>
            </a:r>
            <a:r>
              <a:rPr lang="es-CO" sz="1400" dirty="0" smtClean="0">
                <a:solidFill>
                  <a:prstClr val="black"/>
                </a:solidFill>
              </a:rPr>
              <a:t> y </a:t>
            </a:r>
            <a:r>
              <a:rPr lang="es-CO" sz="1400" b="1" dirty="0">
                <a:solidFill>
                  <a:srgbClr val="016483"/>
                </a:solidFill>
              </a:rPr>
              <a:t>3</a:t>
            </a:r>
            <a:r>
              <a:rPr lang="es-CO" sz="1400" b="1" dirty="0" smtClean="0">
                <a:solidFill>
                  <a:srgbClr val="016483"/>
                </a:solidFill>
              </a:rPr>
              <a:t> territorios</a:t>
            </a:r>
            <a:r>
              <a:rPr lang="es-CO" sz="14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. </a:t>
            </a:r>
            <a:endParaRPr lang="es-CO" sz="1400" dirty="0">
              <a:solidFill>
                <a:prstClr val="black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3268809" y="5828601"/>
            <a:ext cx="2671343" cy="98477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rgbClr val="016483"/>
                </a:solidFill>
              </a:rPr>
              <a:t>62%</a:t>
            </a:r>
            <a:r>
              <a:rPr lang="es-CO" sz="14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 </a:t>
            </a:r>
            <a:r>
              <a:rPr lang="es-CO" sz="1400" dirty="0">
                <a:solidFill>
                  <a:prstClr val="black"/>
                </a:solidFill>
              </a:rPr>
              <a:t>de los consumidores </a:t>
            </a:r>
            <a:r>
              <a:rPr lang="es-CO" sz="1400" dirty="0" smtClean="0">
                <a:solidFill>
                  <a:prstClr val="black"/>
                </a:solidFill>
              </a:rPr>
              <a:t>están </a:t>
            </a:r>
            <a:r>
              <a:rPr lang="es-CO" sz="1400" dirty="0">
                <a:solidFill>
                  <a:prstClr val="black"/>
                </a:solidFill>
              </a:rPr>
              <a:t>en </a:t>
            </a:r>
            <a:r>
              <a:rPr lang="es-CO" sz="1400" b="1" dirty="0" smtClean="0">
                <a:solidFill>
                  <a:srgbClr val="016483"/>
                </a:solidFill>
              </a:rPr>
              <a:t>Ontario y Quebec</a:t>
            </a:r>
            <a:r>
              <a:rPr lang="es-CO" sz="14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, </a:t>
            </a:r>
            <a:r>
              <a:rPr lang="es-CO" sz="1400" dirty="0" smtClean="0">
                <a:solidFill>
                  <a:prstClr val="black"/>
                </a:solidFill>
              </a:rPr>
              <a:t>así </a:t>
            </a:r>
            <a:r>
              <a:rPr lang="es-CO" sz="1400" dirty="0">
                <a:solidFill>
                  <a:prstClr val="black"/>
                </a:solidFill>
              </a:rPr>
              <a:t>como la </a:t>
            </a:r>
            <a:r>
              <a:rPr lang="es-CO" sz="1400" dirty="0" smtClean="0">
                <a:solidFill>
                  <a:prstClr val="black"/>
                </a:solidFill>
              </a:rPr>
              <a:t>mayoría </a:t>
            </a:r>
            <a:r>
              <a:rPr lang="es-CO" sz="1400" dirty="0">
                <a:solidFill>
                  <a:prstClr val="black"/>
                </a:solidFill>
              </a:rPr>
              <a:t>de los importadores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1700809"/>
            <a:ext cx="4457808" cy="41277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/>
          <p:nvPr/>
        </p:nvSpPr>
        <p:spPr>
          <a:xfrm>
            <a:off x="971600" y="1940169"/>
            <a:ext cx="2168701" cy="984775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016483"/>
                </a:solidFill>
              </a:rPr>
              <a:t>20% de la población total son inmigrantes </a:t>
            </a:r>
          </a:p>
          <a:p>
            <a:pPr algn="ctr"/>
            <a:r>
              <a:rPr lang="es-CO" sz="1400" dirty="0" smtClean="0">
                <a:solidFill>
                  <a:srgbClr val="404040"/>
                </a:solidFill>
                <a:latin typeface="HelveticaNeueLT Std Cn" pitchFamily="34" charset="0"/>
              </a:rPr>
              <a:t> </a:t>
            </a:r>
            <a:r>
              <a:rPr lang="es-CO" sz="1400" dirty="0">
                <a:solidFill>
                  <a:prstClr val="black"/>
                </a:solidFill>
              </a:rPr>
              <a:t>250.000 nuevos inmigrantes en el </a:t>
            </a:r>
            <a:r>
              <a:rPr lang="es-CO" sz="1400" dirty="0" smtClean="0">
                <a:solidFill>
                  <a:prstClr val="black"/>
                </a:solidFill>
              </a:rPr>
              <a:t>2012.</a:t>
            </a:r>
            <a:endParaRPr lang="es-CO" sz="1400" dirty="0">
              <a:solidFill>
                <a:prstClr val="black"/>
              </a:solidFill>
            </a:endParaRPr>
          </a:p>
        </p:txBody>
      </p:sp>
      <p:sp>
        <p:nvSpPr>
          <p:cNvPr id="60" name="Rectangle 7"/>
          <p:cNvSpPr/>
          <p:nvPr/>
        </p:nvSpPr>
        <p:spPr>
          <a:xfrm>
            <a:off x="0" y="6596390"/>
            <a:ext cx="27799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>
                <a:solidFill>
                  <a:srgbClr val="404040"/>
                </a:solidFill>
                <a:latin typeface="HelveticaNeueLT Std Cn" pitchFamily="34" charset="0"/>
              </a:rPr>
              <a:t>Fuente</a:t>
            </a:r>
            <a:r>
              <a:rPr lang="en-US" sz="1000" dirty="0" smtClean="0">
                <a:solidFill>
                  <a:srgbClr val="404040"/>
                </a:solidFill>
                <a:latin typeface="HelveticaNeueLT Std Cn" pitchFamily="34" charset="0"/>
              </a:rPr>
              <a:t>: World Trade Atlas - Statistics Canada</a:t>
            </a:r>
            <a:endParaRPr lang="en-US" sz="1000" dirty="0">
              <a:solidFill>
                <a:srgbClr val="404040"/>
              </a:solidFill>
              <a:latin typeface="HelveticaNeueLT Std Cn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4283969" y="3764705"/>
            <a:ext cx="1800200" cy="1968551"/>
          </a:xfrm>
          <a:prstGeom prst="ellipse">
            <a:avLst/>
          </a:prstGeom>
          <a:noFill/>
          <a:ln w="12700">
            <a:solidFill>
              <a:srgbClr val="6ECAC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6397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484764" y="1052736"/>
            <a:ext cx="7759644" cy="4115488"/>
            <a:chOff x="611560" y="1278663"/>
            <a:chExt cx="8135693" cy="4886641"/>
          </a:xfrm>
        </p:grpSpPr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278663"/>
              <a:ext cx="7499196" cy="4886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4544822"/>
              <a:ext cx="862885" cy="900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Title 1"/>
          <p:cNvSpPr txBox="1">
            <a:spLocks/>
          </p:cNvSpPr>
          <p:nvPr/>
        </p:nvSpPr>
        <p:spPr>
          <a:xfrm>
            <a:off x="29411" y="260648"/>
            <a:ext cx="4758722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342900" indent="-342900" algn="l">
              <a:spcBef>
                <a:spcPct val="20000"/>
              </a:spcBef>
              <a:defRPr/>
            </a:pPr>
            <a:r>
              <a:rPr lang="es-CO" sz="2400" b="1" dirty="0">
                <a:solidFill>
                  <a:schemeClr val="bg1"/>
                </a:solidFill>
                <a:latin typeface="HelveticaNeueLT Std Cn" pitchFamily="34" charset="0"/>
                <a:ea typeface="+mn-ea"/>
                <a:cs typeface="+mn-cs"/>
              </a:rPr>
              <a:t>Descripción del </a:t>
            </a:r>
            <a:r>
              <a:rPr lang="es-CO" sz="2400" b="1" dirty="0" smtClean="0">
                <a:solidFill>
                  <a:schemeClr val="bg1"/>
                </a:solidFill>
                <a:latin typeface="HelveticaNeueLT Std Cn" pitchFamily="34" charset="0"/>
                <a:ea typeface="+mn-ea"/>
                <a:cs typeface="+mn-cs"/>
              </a:rPr>
              <a:t>mercado</a:t>
            </a:r>
            <a:endParaRPr lang="es-CO" sz="2400" b="1" dirty="0">
              <a:solidFill>
                <a:schemeClr val="bg1"/>
              </a:solidFill>
              <a:latin typeface="HelveticaNeueLT Std Cn" pitchFamily="34" charset="0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36512" y="6608385"/>
            <a:ext cx="27077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Tw Cen MT" pitchFamily="34" charset="0"/>
              </a:rPr>
              <a:t>Fuente: Citizenship and Immigration Canada</a:t>
            </a:r>
            <a:endParaRPr lang="en-US" sz="1000" dirty="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43" name="Picture 36" descr="Chi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1377"/>
            <a:ext cx="610504" cy="135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Philippin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12" y="4987318"/>
            <a:ext cx="528952" cy="130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Indi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096216"/>
            <a:ext cx="536983" cy="12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5" descr="Pakist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446" y="5096215"/>
            <a:ext cx="589394" cy="120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Iran-ne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192" y="5168224"/>
            <a:ext cx="519380" cy="11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Süd-Kore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390" y="5312241"/>
            <a:ext cx="525930" cy="98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5" descr="Großbritannie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312241"/>
            <a:ext cx="56315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3" descr="Frankreich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130" y="5168224"/>
            <a:ext cx="525234" cy="112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US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610" y="5168224"/>
            <a:ext cx="621810" cy="112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4" descr="Haiti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82" y="5312240"/>
            <a:ext cx="576498" cy="98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4" descr="Kolumbie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609" y="5456257"/>
            <a:ext cx="53987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0" descr="hellblau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4987318"/>
            <a:ext cx="536525" cy="132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62 CuadroTexto"/>
          <p:cNvSpPr txBox="1"/>
          <p:nvPr/>
        </p:nvSpPr>
        <p:spPr>
          <a:xfrm>
            <a:off x="179512" y="632035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i="1" dirty="0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12,8%</a:t>
            </a:r>
            <a:endParaRPr lang="es-CO" sz="1200" b="1" i="1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7" name="63 CuadroTexto"/>
          <p:cNvSpPr txBox="1"/>
          <p:nvPr/>
        </p:nvSpPr>
        <p:spPr>
          <a:xfrm>
            <a:off x="1043608" y="632035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i="1" dirty="0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12,7%</a:t>
            </a:r>
            <a:endParaRPr lang="es-CO" sz="1200" b="1" i="1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8" name="64 CuadroTexto"/>
          <p:cNvSpPr txBox="1"/>
          <p:nvPr/>
        </p:nvSpPr>
        <p:spPr>
          <a:xfrm>
            <a:off x="1763688" y="632035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i="1" dirty="0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11,2%</a:t>
            </a:r>
            <a:endParaRPr lang="es-CO" sz="1200" b="1" i="1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65 CuadroTexto"/>
          <p:cNvSpPr txBox="1"/>
          <p:nvPr/>
        </p:nvSpPr>
        <p:spPr>
          <a:xfrm>
            <a:off x="2627784" y="632035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i="1" dirty="0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3,9%</a:t>
            </a:r>
            <a:endParaRPr lang="es-CO" sz="1200" b="1" i="1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0" name="66 CuadroTexto"/>
          <p:cNvSpPr txBox="1"/>
          <p:nvPr/>
        </p:nvSpPr>
        <p:spPr>
          <a:xfrm>
            <a:off x="3347864" y="632035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i="1" dirty="0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3,7%</a:t>
            </a:r>
            <a:endParaRPr lang="es-CO" sz="1200" b="1" i="1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1" name="67 CuadroTexto"/>
          <p:cNvSpPr txBox="1"/>
          <p:nvPr/>
        </p:nvSpPr>
        <p:spPr>
          <a:xfrm>
            <a:off x="4067944" y="632035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i="1" dirty="0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3,2%</a:t>
            </a:r>
            <a:endParaRPr lang="es-CO" sz="1200" b="1" i="1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2" name="68 CuadroTexto"/>
          <p:cNvSpPr txBox="1"/>
          <p:nvPr/>
        </p:nvSpPr>
        <p:spPr>
          <a:xfrm>
            <a:off x="4788024" y="632035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i="1" dirty="0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2,5%</a:t>
            </a:r>
            <a:endParaRPr lang="es-CO" sz="1200" b="1" i="1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5" name="69 CuadroTexto"/>
          <p:cNvSpPr txBox="1"/>
          <p:nvPr/>
        </p:nvSpPr>
        <p:spPr>
          <a:xfrm>
            <a:off x="5436096" y="632035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i="1" dirty="0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2,5%</a:t>
            </a:r>
            <a:endParaRPr lang="es-CO" sz="1200" b="1" i="1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6" name="70 CuadroTexto"/>
          <p:cNvSpPr txBox="1"/>
          <p:nvPr/>
        </p:nvSpPr>
        <p:spPr>
          <a:xfrm>
            <a:off x="6228184" y="632035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i="1" dirty="0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2,2%</a:t>
            </a:r>
            <a:endParaRPr lang="es-CO" sz="1200" b="1" i="1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7" name="71 CuadroTexto"/>
          <p:cNvSpPr txBox="1"/>
          <p:nvPr/>
        </p:nvSpPr>
        <p:spPr>
          <a:xfrm>
            <a:off x="7020272" y="632035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i="1" dirty="0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2,1%</a:t>
            </a:r>
            <a:endParaRPr lang="es-CO" sz="1200" b="1" i="1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8" name="72 CuadroTexto"/>
          <p:cNvSpPr txBox="1"/>
          <p:nvPr/>
        </p:nvSpPr>
        <p:spPr>
          <a:xfrm>
            <a:off x="7596336" y="632035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i="1" dirty="0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42,0%</a:t>
            </a:r>
            <a:endParaRPr lang="es-CO" sz="1200" b="1" i="1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9" name="73 CuadroTexto"/>
          <p:cNvSpPr txBox="1"/>
          <p:nvPr/>
        </p:nvSpPr>
        <p:spPr>
          <a:xfrm>
            <a:off x="8316416" y="632035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i="1" dirty="0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1,4%</a:t>
            </a:r>
            <a:endParaRPr lang="es-CO" sz="1200" b="1" i="1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0" name="2049 Elipse"/>
          <p:cNvSpPr/>
          <p:nvPr/>
        </p:nvSpPr>
        <p:spPr>
          <a:xfrm>
            <a:off x="8388424" y="4952201"/>
            <a:ext cx="504056" cy="397185"/>
          </a:xfrm>
          <a:prstGeom prst="ellipse">
            <a:avLst/>
          </a:prstGeom>
          <a:solidFill>
            <a:srgbClr val="016483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35221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18819" y="1310571"/>
            <a:ext cx="613862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404040"/>
                </a:solidFill>
                <a:latin typeface="HelveticaNeueLT Std Cn" pitchFamily="34" charset="0"/>
              </a:rPr>
              <a:t>Residentes </a:t>
            </a:r>
            <a:r>
              <a:rPr lang="es-CO" sz="1600" b="1" dirty="0" smtClean="0">
                <a:solidFill>
                  <a:srgbClr val="404040"/>
                </a:solidFill>
                <a:latin typeface="HelveticaNeueLT Std Cn" pitchFamily="34" charset="0"/>
              </a:rPr>
              <a:t>permanentes en cada provincia por país </a:t>
            </a:r>
            <a:r>
              <a:rPr lang="es-CO" sz="1600" b="1" dirty="0">
                <a:solidFill>
                  <a:srgbClr val="404040"/>
                </a:solidFill>
                <a:latin typeface="HelveticaNeueLT Std Cn" pitchFamily="34" charset="0"/>
              </a:rPr>
              <a:t>de origen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639163"/>
            <a:ext cx="27077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Fuente: Citizenship and Immigration Canada</a:t>
            </a:r>
            <a:endParaRPr lang="en-US" sz="1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411" y="260648"/>
            <a:ext cx="4758722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342900" indent="-342900" algn="l">
              <a:spcBef>
                <a:spcPct val="20000"/>
              </a:spcBef>
              <a:defRPr/>
            </a:pPr>
            <a:r>
              <a:rPr lang="es-CO" sz="2400" b="1" dirty="0">
                <a:solidFill>
                  <a:schemeClr val="bg1"/>
                </a:solidFill>
                <a:latin typeface="HelveticaNeueLT Std Cn" pitchFamily="34" charset="0"/>
                <a:ea typeface="+mn-ea"/>
                <a:cs typeface="+mn-cs"/>
              </a:rPr>
              <a:t>Descripción del </a:t>
            </a:r>
            <a:r>
              <a:rPr lang="es-CO" sz="2400" b="1" dirty="0" smtClean="0">
                <a:solidFill>
                  <a:schemeClr val="bg1"/>
                </a:solidFill>
                <a:latin typeface="HelveticaNeueLT Std Cn" pitchFamily="34" charset="0"/>
                <a:ea typeface="+mn-ea"/>
                <a:cs typeface="+mn-cs"/>
              </a:rPr>
              <a:t>mercado</a:t>
            </a:r>
            <a:endParaRPr lang="es-CO" sz="2400" b="1" dirty="0">
              <a:solidFill>
                <a:schemeClr val="bg1"/>
              </a:solidFill>
              <a:latin typeface="HelveticaNeueLT Std Cn" pitchFamily="34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t="19599" r="40593" b="13868"/>
          <a:stretch/>
        </p:blipFill>
        <p:spPr bwMode="auto">
          <a:xfrm>
            <a:off x="1093266" y="1628800"/>
            <a:ext cx="715114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45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9411" y="260648"/>
            <a:ext cx="4758722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342900" indent="-342900" algn="l">
              <a:spcBef>
                <a:spcPct val="20000"/>
              </a:spcBef>
              <a:defRPr/>
            </a:pPr>
            <a:r>
              <a:rPr lang="es-CO" sz="2400" b="1" dirty="0">
                <a:solidFill>
                  <a:schemeClr val="bg1"/>
                </a:solidFill>
                <a:latin typeface="HelveticaNeueLT Std Cn" pitchFamily="34" charset="0"/>
                <a:ea typeface="+mn-ea"/>
                <a:cs typeface="+mn-cs"/>
              </a:rPr>
              <a:t>Descripción del </a:t>
            </a:r>
            <a:r>
              <a:rPr lang="es-CO" sz="2400" b="1" dirty="0" smtClean="0">
                <a:solidFill>
                  <a:schemeClr val="bg1"/>
                </a:solidFill>
                <a:latin typeface="HelveticaNeueLT Std Cn" pitchFamily="34" charset="0"/>
                <a:ea typeface="+mn-ea"/>
                <a:cs typeface="+mn-cs"/>
              </a:rPr>
              <a:t>mercado</a:t>
            </a:r>
            <a:endParaRPr lang="es-CO" sz="2400" b="1" dirty="0">
              <a:solidFill>
                <a:schemeClr val="bg1"/>
              </a:solidFill>
              <a:latin typeface="HelveticaNeueLT Std Cn" pitchFamily="34" charset="0"/>
              <a:ea typeface="+mn-ea"/>
              <a:cs typeface="+mn-cs"/>
            </a:endParaRPr>
          </a:p>
        </p:txBody>
      </p:sp>
      <p:pic>
        <p:nvPicPr>
          <p:cNvPr id="9" name="Picture 33" descr="Ka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36" y="1484784"/>
            <a:ext cx="1224136" cy="238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373930217"/>
              </p:ext>
            </p:extLst>
          </p:nvPr>
        </p:nvGraphicFramePr>
        <p:xfrm>
          <a:off x="179512" y="1580330"/>
          <a:ext cx="7560840" cy="5277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23528" y="1742619"/>
            <a:ext cx="613862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600" b="1" dirty="0" smtClean="0">
                <a:solidFill>
                  <a:srgbClr val="404040"/>
                </a:solidFill>
                <a:latin typeface="HelveticaNeueLT Std Cn" pitchFamily="34" charset="0"/>
              </a:rPr>
              <a:t>Características del consumidor canadiense</a:t>
            </a:r>
            <a:endParaRPr lang="es-CO" sz="1600" b="1" dirty="0">
              <a:solidFill>
                <a:srgbClr val="404040"/>
              </a:solidFill>
              <a:latin typeface="HelveticaNeueLT Std C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13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5D9rsVNxd5Ho7bA6HSAy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5D9rsVNxd5Ho7bA6HSAyd"/>
</p:tagLst>
</file>

<file path=ppt/theme/theme1.xml><?xml version="1.0" encoding="utf-8"?>
<a:theme xmlns:a="http://schemas.openxmlformats.org/drawingml/2006/main" name="PLANTILLA Q1 - 201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iseño 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4_Diseño 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14810</TotalTime>
  <Words>1521</Words>
  <Application>Microsoft Office PowerPoint</Application>
  <PresentationFormat>On-screen Show (4:3)</PresentationFormat>
  <Paragraphs>234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PLANTILLA Q1 - 2011</vt:lpstr>
      <vt:lpstr>2_Diseño predeterminado</vt:lpstr>
      <vt:lpstr>14_Diseño predeterminado</vt:lpstr>
      <vt:lpstr>PowerPoint Presentation</vt:lpstr>
      <vt:lpstr>Quienes somos</vt:lpstr>
      <vt:lpstr>¿Donde estamos?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Relación comercial Colombia – Canadá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officer</dc:creator>
  <cp:lastModifiedBy>admin</cp:lastModifiedBy>
  <cp:revision>726</cp:revision>
  <cp:lastPrinted>2012-08-21T14:22:09Z</cp:lastPrinted>
  <dcterms:created xsi:type="dcterms:W3CDTF">2012-06-12T19:30:06Z</dcterms:created>
  <dcterms:modified xsi:type="dcterms:W3CDTF">2013-10-27T20:05:39Z</dcterms:modified>
</cp:coreProperties>
</file>